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429741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68857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4346058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262053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10,493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0,549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2,538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0,294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5,915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0,651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4,043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10.03.2023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</a:t>
            </a:r>
            <a:r>
              <a:rPr lang="ru-RU" b="1" i="1">
                <a:latin typeface="Times New Roman" panose="02020603050405020304" pitchFamily="18" charset="0"/>
                <a:ea typeface="Calibri" panose="020F0502020204030204" pitchFamily="34" charset="0"/>
              </a:rPr>
              <a:t>на </a:t>
            </a:r>
            <a:r>
              <a:rPr lang="ru-RU" b="1" i="1" smtClean="0">
                <a:latin typeface="Times New Roman" panose="02020603050405020304" pitchFamily="18" charset="0"/>
                <a:ea typeface="Calibri" panose="020F0502020204030204" pitchFamily="34" charset="0"/>
              </a:rPr>
              <a:t>10</a:t>
            </a:r>
            <a:r>
              <a:rPr lang="ru-RU" b="1" i="1" smtClean="0">
                <a:latin typeface="Times New Roman" panose="02020603050405020304" pitchFamily="18" charset="0"/>
                <a:ea typeface="Calibri" panose="020F0502020204030204" pitchFamily="34" charset="0"/>
              </a:rPr>
              <a:t>.03.2023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2390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57,30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70396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008360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,66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64,70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976446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064461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553825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49,49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22168</TotalTime>
  <Words>805</Words>
  <Application>Microsoft Office PowerPoint</Application>
  <PresentationFormat>Широкоэкранный</PresentationFormat>
  <Paragraphs>328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878</cp:revision>
  <cp:lastPrinted>2022-11-10T21:40:09Z</cp:lastPrinted>
  <dcterms:created xsi:type="dcterms:W3CDTF">2020-12-04T06:58:51Z</dcterms:created>
  <dcterms:modified xsi:type="dcterms:W3CDTF">2023-03-09T21:54:14Z</dcterms:modified>
</cp:coreProperties>
</file>