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7852903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48,37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54,54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9373672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53,97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61,03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66,32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3564918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75,84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033553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0,397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1,219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0,234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4,861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0,442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72,95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01.12.2023*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01.12.2023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193264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66,40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69,90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71,70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,50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77,50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50907"/>
              </p:ext>
            </p:extLst>
          </p:nvPr>
        </p:nvGraphicFramePr>
        <p:xfrm>
          <a:off x="8046721" y="3579222"/>
          <a:ext cx="4087615" cy="3146043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53,73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26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55,48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9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71,12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6618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48367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52,89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64,82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66,47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68437"/>
              </p:ext>
            </p:extLst>
          </p:nvPr>
        </p:nvGraphicFramePr>
        <p:xfrm>
          <a:off x="116732" y="3559278"/>
          <a:ext cx="3819542" cy="3201912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041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53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10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6123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85818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72,95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158543"/>
              </p:ext>
            </p:extLst>
          </p:nvPr>
        </p:nvGraphicFramePr>
        <p:xfrm>
          <a:off x="4023360" y="3569110"/>
          <a:ext cx="3936274" cy="3165987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51,85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9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54,36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5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65,30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92,90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6044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23579</TotalTime>
  <Words>1074</Words>
  <Application>Microsoft Office PowerPoint</Application>
  <PresentationFormat>Широкоэкранный</PresentationFormat>
  <Paragraphs>597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Шестакова Кира Андреевна</cp:lastModifiedBy>
  <cp:revision>996</cp:revision>
  <cp:lastPrinted>2023-10-06T02:12:00Z</cp:lastPrinted>
  <dcterms:created xsi:type="dcterms:W3CDTF">2020-12-04T06:58:51Z</dcterms:created>
  <dcterms:modified xsi:type="dcterms:W3CDTF">2023-12-01T04:19:44Z</dcterms:modified>
</cp:coreProperties>
</file>