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83953" autoAdjust="0"/>
  </p:normalViewPr>
  <p:slideViewPr>
    <p:cSldViewPr snapToGrid="0">
      <p:cViewPr varScale="1">
        <p:scale>
          <a:sx n="75" d="100"/>
          <a:sy n="75" d="100"/>
        </p:scale>
        <p:origin x="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Microsoft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229518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29953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94625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=""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=""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=""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=""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=""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=""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=""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=""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=""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=""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=""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72,09                                                                                                                   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07563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=""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=""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=""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=""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=""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=""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=""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.12.2022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.12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..2022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46046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50670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43034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63,25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93111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68314"/>
              </p:ext>
            </p:extLst>
          </p:nvPr>
        </p:nvGraphicFramePr>
        <p:xfrm>
          <a:off x="4014652" y="3579222"/>
          <a:ext cx="3936274" cy="311347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69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61,25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688775"/>
              </p:ext>
            </p:extLst>
          </p:nvPr>
        </p:nvGraphicFramePr>
        <p:xfrm>
          <a:off x="12807950" y="833438"/>
          <a:ext cx="8128000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Лист" r:id="rId4" imgW="13144457" imgH="6276808" progId="Excel.Sheet.12">
                  <p:embed/>
                </p:oleObj>
              </mc:Choice>
              <mc:Fallback>
                <p:oleObj name="Лист" r:id="rId4" imgW="13144457" imgH="62768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07950" y="833438"/>
                        <a:ext cx="8128000" cy="3881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21606</TotalTime>
  <Words>1126</Words>
  <Application>Microsoft Office PowerPoint</Application>
  <PresentationFormat>Широкоэкранный</PresentationFormat>
  <Paragraphs>658</Paragraphs>
  <Slides>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Лист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823</cp:revision>
  <cp:lastPrinted>2022-11-10T21:40:09Z</cp:lastPrinted>
  <dcterms:created xsi:type="dcterms:W3CDTF">2020-12-04T06:58:51Z</dcterms:created>
  <dcterms:modified xsi:type="dcterms:W3CDTF">2022-12-23T05:16:42Z</dcterms:modified>
</cp:coreProperties>
</file>