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58" r:id="rId3"/>
    <p:sldId id="271" r:id="rId4"/>
    <p:sldId id="270" r:id="rId5"/>
    <p:sldId id="282" r:id="rId6"/>
    <p:sldId id="283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6" autoAdjust="0"/>
    <p:restoredTop sz="83953" autoAdjust="0"/>
  </p:normalViewPr>
  <p:slideViewPr>
    <p:cSldViewPr snapToGrid="0">
      <p:cViewPr varScale="1">
        <p:scale>
          <a:sx n="97" d="100"/>
          <a:sy n="97" d="100"/>
        </p:scale>
        <p:origin x="8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02.06.2023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220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752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445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471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02.06.2023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02.06.2023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02.06.2023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02.06.2023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02.06.2023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02.06.2023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02.06.2023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02.06.2023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02.06.2023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02.06.2023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02.06.2023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02.06.2023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2022 года и текущий период 2023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2022 года и текущий период 2023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8843785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</a:t>
                      </a:r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2022 года и текущий период 2023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7366025"/>
              </p:ext>
            </p:extLst>
          </p:nvPr>
        </p:nvGraphicFramePr>
        <p:xfrm>
          <a:off x="136186" y="680935"/>
          <a:ext cx="11887201" cy="60453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2023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98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2022 года и текущий период 2023 года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6064019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:a16="http://schemas.microsoft.com/office/drawing/2014/main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:a16="http://schemas.microsoft.com/office/drawing/2014/main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:a16="http://schemas.microsoft.com/office/drawing/2014/main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:a16="http://schemas.microsoft.com/office/drawing/2014/main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:a16="http://schemas.microsoft.com/office/drawing/2014/main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:a16="http://schemas.microsoft.com/office/drawing/2014/main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:a16="http://schemas.microsoft.com/office/drawing/2014/main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:a16="http://schemas.microsoft.com/office/drawing/2014/main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:a16="http://schemas.microsoft.com/office/drawing/2014/main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72,74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68,75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77,22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76,76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68,16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77,51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63,41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64,66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76,58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63,7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76,58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63,79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54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9001236"/>
              </p:ext>
            </p:extLst>
          </p:nvPr>
        </p:nvGraphicFramePr>
        <p:xfrm>
          <a:off x="447471" y="1001949"/>
          <a:ext cx="11420274" cy="42533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:a16="http://schemas.microsoft.com/office/drawing/2014/main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:a16="http://schemas.microsoft.com/office/drawing/2014/main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:a16="http://schemas.microsoft.com/office/drawing/2014/main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:a16="http://schemas.microsoft.com/office/drawing/2014/main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:a16="http://schemas.microsoft.com/office/drawing/2014/main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:a16="http://schemas.microsoft.com/office/drawing/2014/main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:a16="http://schemas.microsoft.com/office/drawing/2014/main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225166"/>
                  </a:ext>
                </a:extLst>
              </a:tr>
              <a:tr h="68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677633"/>
                  </a:ext>
                </a:extLst>
              </a:tr>
              <a:tr h="3413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9,104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0,489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55,29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56,80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744809"/>
                  </a:ext>
                </a:extLst>
              </a:tr>
              <a:tr h="333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1,716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0,278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59,53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61,00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469662"/>
                  </a:ext>
                </a:extLst>
              </a:tr>
              <a:tr h="308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 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287190"/>
                  </a:ext>
                </a:extLst>
              </a:tr>
              <a:tr h="370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2,442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6,265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0,587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69,60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02.06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.2023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02.06.2023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7989150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 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54,60</a:t>
                      </a:r>
                      <a:endParaRPr lang="ru-RU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smtClean="0">
                          <a:effectLst/>
                          <a:latin typeface="Times New Roman" panose="02020603050405020304" pitchFamily="18" charset="0"/>
                        </a:rPr>
                        <a:t>74,00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57,60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59,00</a:t>
                      </a:r>
                    </a:p>
                  </a:txBody>
                  <a:tcPr marL="8372" marR="8372" marT="8372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71,00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78,00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93,00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9087343"/>
              </p:ext>
            </p:extLst>
          </p:nvPr>
        </p:nvGraphicFramePr>
        <p:xfrm>
          <a:off x="8046721" y="3579222"/>
          <a:ext cx="4087615" cy="3254103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85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4804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3678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345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52,68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012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54,38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972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5066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71,48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7899171"/>
              </p:ext>
            </p:extLst>
          </p:nvPr>
        </p:nvGraphicFramePr>
        <p:xfrm>
          <a:off x="8056606" y="408562"/>
          <a:ext cx="4077729" cy="3013907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264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60565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АЗС независимых </a:t>
                      </a:r>
                      <a:r>
                        <a:rPr kumimoji="0" lang="ru-RU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нефтетрейдеров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8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50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50,96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50,40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51,60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63,09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64,10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9680147"/>
              </p:ext>
            </p:extLst>
          </p:nvPr>
        </p:nvGraphicFramePr>
        <p:xfrm>
          <a:off x="116732" y="3569109"/>
          <a:ext cx="3819542" cy="3264216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419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958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76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493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60,00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667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638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667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5517373"/>
              </p:ext>
            </p:extLst>
          </p:nvPr>
        </p:nvGraphicFramePr>
        <p:xfrm>
          <a:off x="4036541" y="398835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55,29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56,80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59,53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61,00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69,60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73,00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8402443"/>
              </p:ext>
            </p:extLst>
          </p:nvPr>
        </p:nvGraphicFramePr>
        <p:xfrm>
          <a:off x="4023360" y="3569110"/>
          <a:ext cx="3936274" cy="3264216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3219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3842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отсутствуют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925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337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50,26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67,10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821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52,60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064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62,33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81,90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786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44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22378</TotalTime>
  <Words>905</Words>
  <Application>Microsoft Office PowerPoint</Application>
  <PresentationFormat>Широкоэкранный</PresentationFormat>
  <Paragraphs>432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Середа Альбина Андреевна</cp:lastModifiedBy>
  <cp:revision>910</cp:revision>
  <cp:lastPrinted>2022-11-10T21:40:09Z</cp:lastPrinted>
  <dcterms:created xsi:type="dcterms:W3CDTF">2020-12-04T06:58:51Z</dcterms:created>
  <dcterms:modified xsi:type="dcterms:W3CDTF">2023-06-01T21:57:00Z</dcterms:modified>
</cp:coreProperties>
</file>