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02.06.2023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8843785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7366025"/>
              </p:ext>
            </p:extLst>
          </p:nvPr>
        </p:nvGraphicFramePr>
        <p:xfrm>
          <a:off x="136186" y="680935"/>
          <a:ext cx="11887201" cy="6045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6064019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001236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9,104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0,489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1,716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0,278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6,265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0,587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02.06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.2023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02.06.2023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989150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54,60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74,00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57,60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59,00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78,00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087343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52,68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54,38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71,48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899171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50,96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64,10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680147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517373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59,53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402443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50,26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67,10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52,60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22378</TotalTime>
  <Words>905</Words>
  <Application>Microsoft Office PowerPoint</Application>
  <PresentationFormat>Широкоэкранный</PresentationFormat>
  <Paragraphs>432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Середа Альбина Андреевна</cp:lastModifiedBy>
  <cp:revision>910</cp:revision>
  <cp:lastPrinted>2022-11-10T21:40:09Z</cp:lastPrinted>
  <dcterms:created xsi:type="dcterms:W3CDTF">2020-12-04T06:58:51Z</dcterms:created>
  <dcterms:modified xsi:type="dcterms:W3CDTF">2023-06-01T21:57:00Z</dcterms:modified>
</cp:coreProperties>
</file>