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28356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13850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3744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338139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13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.09.2024*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294903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70,30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46277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8,27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60,20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923104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937913"/>
              </p:ext>
            </p:extLst>
          </p:nvPr>
        </p:nvGraphicFramePr>
        <p:xfrm>
          <a:off x="112965" y="3536301"/>
          <a:ext cx="3819542" cy="291529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100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65,67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67883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7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28017</TotalTime>
  <Words>1089</Words>
  <Application>Microsoft Office PowerPoint</Application>
  <PresentationFormat>Широкоэкранный</PresentationFormat>
  <Paragraphs>568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1110</cp:revision>
  <cp:lastPrinted>2023-10-06T02:12:00Z</cp:lastPrinted>
  <dcterms:created xsi:type="dcterms:W3CDTF">2020-12-04T06:58:51Z</dcterms:created>
  <dcterms:modified xsi:type="dcterms:W3CDTF">2024-09-13T04:57:00Z</dcterms:modified>
</cp:coreProperties>
</file>