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283569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13850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73744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338139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1,829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0,50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.2024*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13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.09.2024*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294903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63,25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70,30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76,70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88,50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87,50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462777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8,27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60,20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7,17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923104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край**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70,76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72,11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937913"/>
              </p:ext>
            </p:extLst>
          </p:nvPr>
        </p:nvGraphicFramePr>
        <p:xfrm>
          <a:off x="112965" y="3536301"/>
          <a:ext cx="3819542" cy="291529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3322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690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9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58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3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502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031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81002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65,67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267883"/>
              </p:ext>
            </p:extLst>
          </p:nvPr>
        </p:nvGraphicFramePr>
        <p:xfrm>
          <a:off x="4021477" y="3528657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485668"/>
            <a:ext cx="54678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965" y="6642847"/>
            <a:ext cx="5950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000" dirty="0" smtClean="0">
                <a:solidFill>
                  <a:prstClr val="black"/>
                </a:solidFill>
              </a:rPr>
              <a:t>*</a:t>
            </a:r>
            <a:r>
              <a:rPr lang="en-US" sz="1000" dirty="0" smtClean="0">
                <a:solidFill>
                  <a:prstClr val="black"/>
                </a:solidFill>
              </a:rPr>
              <a:t>*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9.202</a:t>
            </a:r>
            <a:r>
              <a:rPr lang="en-US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представлена, сведения указаны по данным предыдущего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28017</TotalTime>
  <Words>1089</Words>
  <Application>Microsoft Office PowerPoint</Application>
  <PresentationFormat>Широкоэкранный</PresentationFormat>
  <Paragraphs>568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1110</cp:revision>
  <cp:lastPrinted>2023-10-06T02:12:00Z</cp:lastPrinted>
  <dcterms:created xsi:type="dcterms:W3CDTF">2020-12-04T06:58:51Z</dcterms:created>
  <dcterms:modified xsi:type="dcterms:W3CDTF">2024-09-13T04:57:00Z</dcterms:modified>
</cp:coreProperties>
</file>