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2023 год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932188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744861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7155741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837576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0,499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1,784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0,248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5,229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0,482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07.03.2024*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07.03.2024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255851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633096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73,47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98408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53,62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4,79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66,61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533112"/>
              </p:ext>
            </p:extLst>
          </p:nvPr>
        </p:nvGraphicFramePr>
        <p:xfrm>
          <a:off x="116732" y="3514145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АО*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629682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309594"/>
              </p:ext>
            </p:extLst>
          </p:nvPr>
        </p:nvGraphicFramePr>
        <p:xfrm>
          <a:off x="4045484" y="3526435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732" y="651645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258" y="6516450"/>
            <a:ext cx="83628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 smtClean="0">
                <a:solidFill>
                  <a:prstClr val="black"/>
                </a:solidFill>
              </a:rPr>
              <a:t>*</a:t>
            </a:r>
            <a:r>
              <a:rPr lang="en-US" sz="1400" dirty="0" smtClean="0">
                <a:solidFill>
                  <a:prstClr val="black"/>
                </a:solidFill>
              </a:rPr>
              <a:t>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дату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07.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3.202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23976</TotalTime>
  <Words>827</Words>
  <Application>Microsoft Office PowerPoint</Application>
  <PresentationFormat>Широкоэкранный</PresentationFormat>
  <Paragraphs>335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1028</cp:revision>
  <cp:lastPrinted>2023-10-06T02:12:00Z</cp:lastPrinted>
  <dcterms:created xsi:type="dcterms:W3CDTF">2020-12-04T06:58:51Z</dcterms:created>
  <dcterms:modified xsi:type="dcterms:W3CDTF">2024-03-07T04:17:04Z</dcterms:modified>
</cp:coreProperties>
</file>