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59873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8820129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4879041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931860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9,652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0,381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2,352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0,242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7,212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0,527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16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.06.2023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16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.06.2023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688707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54,60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72,00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57,60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62,50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78,00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087343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52,68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54,38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71,48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379312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51,36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52,01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65,45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680147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517373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55,29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59,53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402443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50,26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67,10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52,60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22444</TotalTime>
  <Words>938</Words>
  <Application>Microsoft Office PowerPoint</Application>
  <PresentationFormat>Широкоэкранный</PresentationFormat>
  <Paragraphs>465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Середа Альбина Андреевна</cp:lastModifiedBy>
  <cp:revision>915</cp:revision>
  <cp:lastPrinted>2022-11-10T21:40:09Z</cp:lastPrinted>
  <dcterms:created xsi:type="dcterms:W3CDTF">2020-12-04T06:58:51Z</dcterms:created>
  <dcterms:modified xsi:type="dcterms:W3CDTF">2023-06-15T21:32:46Z</dcterms:modified>
</cp:coreProperties>
</file>