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85201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165114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796495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367339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2,198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0,417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08.09.2023*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08.09.2023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516667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86,20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013820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55,23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23049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115703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244982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22723</TotalTime>
  <Words>1004</Words>
  <Application>Microsoft Office PowerPoint</Application>
  <PresentationFormat>Широкоэкранный</PresentationFormat>
  <Paragraphs>531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Шестакова Кира Андреевна</cp:lastModifiedBy>
  <cp:revision>951</cp:revision>
  <cp:lastPrinted>2023-09-07T04:02:21Z</cp:lastPrinted>
  <dcterms:created xsi:type="dcterms:W3CDTF">2020-12-04T06:58:51Z</dcterms:created>
  <dcterms:modified xsi:type="dcterms:W3CDTF">2023-09-08T01:52:24Z</dcterms:modified>
</cp:coreProperties>
</file>