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5201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16511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9649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67339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2,198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08.09.2023*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08.09.2023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1666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13820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3049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15703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4498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22723</TotalTime>
  <Words>1004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951</cp:revision>
  <cp:lastPrinted>2023-09-07T04:02:21Z</cp:lastPrinted>
  <dcterms:created xsi:type="dcterms:W3CDTF">2020-12-04T06:58:51Z</dcterms:created>
  <dcterms:modified xsi:type="dcterms:W3CDTF">2023-09-08T01:52:24Z</dcterms:modified>
</cp:coreProperties>
</file>