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2023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59123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022045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2389186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73431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1,741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0,276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1,546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0,586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26.01.2024*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26.01.2024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55851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260769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817381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53,62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4,79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66,61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454185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62968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123972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52,56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58" y="6516450"/>
            <a:ext cx="83628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 smtClean="0">
                <a:solidFill>
                  <a:prstClr val="black"/>
                </a:solidFill>
              </a:rPr>
              <a:t>*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дату 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.202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представлена, сведения указаны по данным предыдущего периода</a:t>
            </a: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23682</TotalTime>
  <Words>1193</Words>
  <Application>Microsoft Office PowerPoint</Application>
  <PresentationFormat>Широкоэкранный</PresentationFormat>
  <Paragraphs>698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1017</cp:revision>
  <cp:lastPrinted>2023-10-06T02:12:00Z</cp:lastPrinted>
  <dcterms:created xsi:type="dcterms:W3CDTF">2020-12-04T06:58:51Z</dcterms:created>
  <dcterms:modified xsi:type="dcterms:W3CDTF">2024-01-26T00:57:42Z</dcterms:modified>
</cp:coreProperties>
</file>