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912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204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918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50041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8,383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16.02.2024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16.02.2024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23876</TotalTime>
  <Words>1174</Words>
  <Application>Microsoft Office PowerPoint</Application>
  <PresentationFormat>Широкоэкранный</PresentationFormat>
  <Paragraphs>697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1023</cp:revision>
  <cp:lastPrinted>2023-10-06T02:12:00Z</cp:lastPrinted>
  <dcterms:created xsi:type="dcterms:W3CDTF">2020-12-04T06:58:51Z</dcterms:created>
  <dcterms:modified xsi:type="dcterms:W3CDTF">2024-02-15T21:26:36Z</dcterms:modified>
</cp:coreProperties>
</file>