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83953" autoAdjust="0"/>
  </p:normalViewPr>
  <p:slideViewPr>
    <p:cSldViewPr snapToGrid="0">
      <p:cViewPr varScale="1">
        <p:scale>
          <a:sx n="75" d="100"/>
          <a:sy n="75" d="100"/>
        </p:scale>
        <p:origin x="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Microsoft_Excel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945255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63144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560077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xmlns="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xmlns="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xmlns="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xmlns="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xmlns="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xmlns="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xmlns="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xmlns="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xmlns="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xmlns="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xmlns="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075636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xmlns="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xmlns="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xmlns="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xmlns="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xmlns="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xmlns="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xmlns="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09.12.2022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09.12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..2022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35193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72,00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63,00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50670"/>
              </p:ext>
            </p:extLst>
          </p:nvPr>
        </p:nvGraphicFramePr>
        <p:xfrm>
          <a:off x="8046721" y="3579222"/>
          <a:ext cx="4087615" cy="3102247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043034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63,25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48567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93111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74,50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296350"/>
              </p:ext>
            </p:extLst>
          </p:nvPr>
        </p:nvGraphicFramePr>
        <p:xfrm>
          <a:off x="4014652" y="3579222"/>
          <a:ext cx="3936274" cy="3184567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795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688775"/>
              </p:ext>
            </p:extLst>
          </p:nvPr>
        </p:nvGraphicFramePr>
        <p:xfrm>
          <a:off x="12807950" y="833438"/>
          <a:ext cx="8128000" cy="388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Лист" r:id="rId4" imgW="13144457" imgH="6276808" progId="Excel.Sheet.12">
                  <p:embed/>
                </p:oleObj>
              </mc:Choice>
              <mc:Fallback>
                <p:oleObj name="Лист" r:id="rId4" imgW="13144457" imgH="62768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807950" y="833438"/>
                        <a:ext cx="8128000" cy="3881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21533</TotalTime>
  <Words>1092</Words>
  <Application>Microsoft Office PowerPoint</Application>
  <PresentationFormat>Широкоэкранный</PresentationFormat>
  <Paragraphs>625</Paragraphs>
  <Slides>6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Лист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Обертынская Анна Григорьевна</cp:lastModifiedBy>
  <cp:revision>816</cp:revision>
  <cp:lastPrinted>2022-11-10T21:40:09Z</cp:lastPrinted>
  <dcterms:created xsi:type="dcterms:W3CDTF">2020-12-04T06:58:51Z</dcterms:created>
  <dcterms:modified xsi:type="dcterms:W3CDTF">2022-12-09T03:31:55Z</dcterms:modified>
</cp:coreProperties>
</file>