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>
        <p:scale>
          <a:sx n="66" d="100"/>
          <a:sy n="66" d="100"/>
        </p:scale>
        <p:origin x="2022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566004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412525"/>
              </p:ext>
            </p:extLst>
          </p:nvPr>
        </p:nvGraphicFramePr>
        <p:xfrm>
          <a:off x="136186" y="680935"/>
          <a:ext cx="11887201" cy="6057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339625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586240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8,719 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0,413 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 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2,120 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 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0,323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3,395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0,456 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 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12.08.2022*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12.08.2022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507924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0543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344845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51,03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51,51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80343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986639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21077</TotalTime>
  <Words>1008</Words>
  <Application>Microsoft Office PowerPoint</Application>
  <PresentationFormat>Широкоэкранный</PresentationFormat>
  <Paragraphs>531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Кувалдина Яна Владимировна</cp:lastModifiedBy>
  <cp:revision>753</cp:revision>
  <cp:lastPrinted>2021-11-25T03:50:02Z</cp:lastPrinted>
  <dcterms:created xsi:type="dcterms:W3CDTF">2020-12-04T06:58:51Z</dcterms:created>
  <dcterms:modified xsi:type="dcterms:W3CDTF">2022-08-14T21:47:46Z</dcterms:modified>
</cp:coreProperties>
</file>