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83953" autoAdjust="0"/>
  </p:normalViewPr>
  <p:slideViewPr>
    <p:cSldViewPr snapToGrid="0">
      <p:cViewPr>
        <p:scale>
          <a:sx n="66" d="100"/>
          <a:sy n="66" d="100"/>
        </p:scale>
        <p:origin x="2022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566004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412525"/>
              </p:ext>
            </p:extLst>
          </p:nvPr>
        </p:nvGraphicFramePr>
        <p:xfrm>
          <a:off x="136186" y="680935"/>
          <a:ext cx="11887201" cy="6057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339625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xmlns="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xmlns="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xmlns="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xmlns="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xmlns="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xmlns="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xmlns="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xmlns="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xmlns="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xmlns="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xmlns="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86240"/>
              </p:ext>
            </p:extLst>
          </p:nvPr>
        </p:nvGraphicFramePr>
        <p:xfrm>
          <a:off x="447471" y="1001949"/>
          <a:ext cx="11420274" cy="5204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xmlns="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xmlns="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xmlns="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xmlns="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xmlns="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xmlns="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xmlns="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677633"/>
                  </a:ext>
                </a:extLst>
              </a:tr>
              <a:tr h="580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8,719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0,413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56,80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2744809"/>
                  </a:ext>
                </a:extLst>
              </a:tr>
              <a:tr h="541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2,120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469662"/>
                  </a:ext>
                </a:extLst>
              </a:tr>
              <a:tr h="570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0,323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74,80    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287190"/>
                  </a:ext>
                </a:extLst>
              </a:tr>
              <a:tr h="628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3,395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0,456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12.08.2022*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12.08.2022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50792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72,80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80543"/>
              </p:ext>
            </p:extLst>
          </p:nvPr>
        </p:nvGraphicFramePr>
        <p:xfrm>
          <a:off x="8046721" y="3579222"/>
          <a:ext cx="4087615" cy="3144429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246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81,34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344845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57,65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57,65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780343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986639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56,8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74,80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992572"/>
              </p:ext>
            </p:extLst>
          </p:nvPr>
        </p:nvGraphicFramePr>
        <p:xfrm>
          <a:off x="4014652" y="3579222"/>
          <a:ext cx="3936274" cy="3184567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795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21077</TotalTime>
  <Words>1008</Words>
  <Application>Microsoft Office PowerPoint</Application>
  <PresentationFormat>Широкоэкранный</PresentationFormat>
  <Paragraphs>531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Кувалдина Яна Владимировна</cp:lastModifiedBy>
  <cp:revision>753</cp:revision>
  <cp:lastPrinted>2021-11-25T03:50:02Z</cp:lastPrinted>
  <dcterms:created xsi:type="dcterms:W3CDTF">2020-12-04T06:58:51Z</dcterms:created>
  <dcterms:modified xsi:type="dcterms:W3CDTF">2022-08-14T21:47:46Z</dcterms:modified>
</cp:coreProperties>
</file>