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100" autoAdjust="0"/>
  </p:normalViewPr>
  <p:slideViewPr>
    <p:cSldViewPr snapToGrid="0">
      <p:cViewPr>
        <p:scale>
          <a:sx n="70" d="100"/>
          <a:sy n="70" d="100"/>
        </p:scale>
        <p:origin x="48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20513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41975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214584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885333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1,523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0,423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0,326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2,107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97,27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17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.11.2023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17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.11.2023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13177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69,90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81,85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892463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53,73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71,12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229705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85732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366219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76,34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97,27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251403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53,52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23606</TotalTime>
  <Words>1112</Words>
  <Application>Microsoft Office PowerPoint</Application>
  <PresentationFormat>Широкоэкранный</PresentationFormat>
  <Paragraphs>630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992</cp:revision>
  <cp:lastPrinted>2023-10-06T02:12:00Z</cp:lastPrinted>
  <dcterms:created xsi:type="dcterms:W3CDTF">2020-12-04T06:58:51Z</dcterms:created>
  <dcterms:modified xsi:type="dcterms:W3CDTF">2023-11-17T02:42:07Z</dcterms:modified>
</cp:coreProperties>
</file>