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65" d="100"/>
          <a:sy n="65" d="100"/>
        </p:scale>
        <p:origin x="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93574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96639"/>
              </p:ext>
            </p:extLst>
          </p:nvPr>
        </p:nvGraphicFramePr>
        <p:xfrm>
          <a:off x="136186" y="680935"/>
          <a:ext cx="11887201" cy="60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28260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461178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11,259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0,182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9,175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24.05.2024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24.05.2024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657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121674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57,92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32255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67,67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29390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8671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299287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6987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</a:rPr>
              <a:t>*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5.202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24946</TotalTime>
  <Words>927</Words>
  <Application>Microsoft Office PowerPoint</Application>
  <PresentationFormat>Широкоэкранный</PresentationFormat>
  <Paragraphs>434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Винник Ярослава Владимировна</cp:lastModifiedBy>
  <cp:revision>1060</cp:revision>
  <cp:lastPrinted>2023-10-06T02:12:00Z</cp:lastPrinted>
  <dcterms:created xsi:type="dcterms:W3CDTF">2020-12-04T06:58:51Z</dcterms:created>
  <dcterms:modified xsi:type="dcterms:W3CDTF">2024-05-24T03:55:19Z</dcterms:modified>
</cp:coreProperties>
</file>