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786582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08.12.2023*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08.12.2023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351223"/>
              </p:ext>
            </p:extLst>
          </p:nvPr>
        </p:nvGraphicFramePr>
        <p:xfrm>
          <a:off x="8046721" y="3579222"/>
          <a:ext cx="4087615" cy="31771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93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82052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745559"/>
              </p:ext>
            </p:extLst>
          </p:nvPr>
        </p:nvGraphicFramePr>
        <p:xfrm>
          <a:off x="116732" y="3514145"/>
          <a:ext cx="3819542" cy="3225322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35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818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0708"/>
              </p:ext>
            </p:extLst>
          </p:nvPr>
        </p:nvGraphicFramePr>
        <p:xfrm>
          <a:off x="4045484" y="3526435"/>
          <a:ext cx="3936274" cy="32130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514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23587</TotalTime>
  <Words>1074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1001</cp:revision>
  <cp:lastPrinted>2023-10-06T02:12:00Z</cp:lastPrinted>
  <dcterms:created xsi:type="dcterms:W3CDTF">2020-12-04T06:58:51Z</dcterms:created>
  <dcterms:modified xsi:type="dcterms:W3CDTF">2023-12-08T03:51:24Z</dcterms:modified>
</cp:coreProperties>
</file>