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559025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59111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32167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766783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6,890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0,532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1,624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0,301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2,893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0,590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5,413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21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.04.2023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14.04.2023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64778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472939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68,42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050220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40736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622654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52,32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22294</TotalTime>
  <Words>865</Words>
  <Application>Microsoft Office PowerPoint</Application>
  <PresentationFormat>Широкоэкранный</PresentationFormat>
  <Paragraphs>391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895</cp:revision>
  <cp:lastPrinted>2022-11-10T21:40:09Z</cp:lastPrinted>
  <dcterms:created xsi:type="dcterms:W3CDTF">2020-12-04T06:58:51Z</dcterms:created>
  <dcterms:modified xsi:type="dcterms:W3CDTF">2023-04-20T22:28:32Z</dcterms:modified>
</cp:coreProperties>
</file>