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65" d="100"/>
          <a:sy n="65" d="100"/>
        </p:scale>
        <p:origin x="9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90741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489696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340234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912898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1,691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5,205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30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.08.2024*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30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.08.2024*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951126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67,25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70,30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88,50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462777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8,27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60,20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7,17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397583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край</a:t>
                      </a:r>
                      <a:r>
                        <a:rPr lang="en-US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**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56,43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7,35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72,06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123738"/>
              </p:ext>
            </p:extLst>
          </p:nvPr>
        </p:nvGraphicFramePr>
        <p:xfrm>
          <a:off x="112965" y="3536301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81002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65,67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267883"/>
              </p:ext>
            </p:extLst>
          </p:nvPr>
        </p:nvGraphicFramePr>
        <p:xfrm>
          <a:off x="4021477" y="3528657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496870"/>
            <a:ext cx="54678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965" y="6619980"/>
            <a:ext cx="5950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000" dirty="0" smtClean="0">
                <a:solidFill>
                  <a:prstClr val="black"/>
                </a:solidFill>
              </a:rPr>
              <a:t>*</a:t>
            </a:r>
            <a:r>
              <a:rPr lang="en-US" sz="1000" dirty="0" smtClean="0">
                <a:solidFill>
                  <a:prstClr val="black"/>
                </a:solidFill>
              </a:rPr>
              <a:t>*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en-US" sz="10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u-RU" sz="10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8.202</a:t>
            </a:r>
            <a:r>
              <a:rPr lang="en-US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представлена, сведения указаны по данным предыдущего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27977</TotalTime>
  <Words>1052</Words>
  <Application>Microsoft Office PowerPoint</Application>
  <PresentationFormat>Широкоэкранный</PresentationFormat>
  <Paragraphs>535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1105</cp:revision>
  <cp:lastPrinted>2023-10-06T02:12:00Z</cp:lastPrinted>
  <dcterms:created xsi:type="dcterms:W3CDTF">2020-12-04T06:58:51Z</dcterms:created>
  <dcterms:modified xsi:type="dcterms:W3CDTF">2024-09-01T21:03:53Z</dcterms:modified>
</cp:coreProperties>
</file>