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90741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48969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34023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1289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1,691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5,205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30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.08.2024*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95112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70,30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74,80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46277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8,27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60,20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397583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r>
                        <a:rPr lang="en-US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7,35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72,06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23738"/>
              </p:ext>
            </p:extLst>
          </p:nvPr>
        </p:nvGraphicFramePr>
        <p:xfrm>
          <a:off x="112965" y="3536301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8100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65,67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67883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96870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19980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en-US" sz="1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ru-RU" sz="1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27977</TotalTime>
  <Words>1052</Words>
  <Application>Microsoft Office PowerPoint</Application>
  <PresentationFormat>Широкоэкранный</PresentationFormat>
  <Paragraphs>535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1105</cp:revision>
  <cp:lastPrinted>2023-10-06T02:12:00Z</cp:lastPrinted>
  <dcterms:created xsi:type="dcterms:W3CDTF">2020-12-04T06:58:51Z</dcterms:created>
  <dcterms:modified xsi:type="dcterms:W3CDTF">2024-09-01T21:03:53Z</dcterms:modified>
</cp:coreProperties>
</file>