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57" d="100"/>
          <a:sy n="57" d="100"/>
        </p:scale>
        <p:origin x="72" y="9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932188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65,25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65,43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2023 года и текущий период 2024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744861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2023 года и текущий период 2024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7155741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81,08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64,92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72,21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93028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9,863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0,450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2,446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0,232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4,209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0,501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01.03.2024*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01.03.2024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33096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8408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54185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09594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23907</TotalTime>
  <Words>809</Words>
  <Application>Microsoft Office PowerPoint</Application>
  <PresentationFormat>Широкоэкранный</PresentationFormat>
  <Paragraphs>334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Средние потребительские цены (тарифы) на нефтепродукты в Российской Федерации, Камчатском крае и субъектах ДФО за декабрь 2023 года и текущий период 2024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1027</cp:revision>
  <cp:lastPrinted>2023-10-06T02:12:00Z</cp:lastPrinted>
  <dcterms:created xsi:type="dcterms:W3CDTF">2020-12-04T06:58:51Z</dcterms:created>
  <dcterms:modified xsi:type="dcterms:W3CDTF">2024-02-29T04:21:21Z</dcterms:modified>
</cp:coreProperties>
</file>