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6" autoAdjust="0"/>
    <p:restoredTop sz="83953" autoAdjust="0"/>
  </p:normalViewPr>
  <p:slideViewPr>
    <p:cSldViewPr snapToGrid="0">
      <p:cViewPr varScale="1">
        <p:scale>
          <a:sx n="75" d="100"/>
          <a:sy n="75" d="100"/>
        </p:scale>
        <p:origin x="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_____Microsoft_Excel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2021 года и текущий период 2022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2021 года и текущий период 2022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4945255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xmlns="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xmlns="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xmlns="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xmlns="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xmlns="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xmlns="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xmlns="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xmlns="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xmlns="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xmlns="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л/руб.)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47,13</a:t>
                      </a:r>
                      <a:endParaRPr lang="en-US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2021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50,35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47,49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49,87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49,80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49,34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49,61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2021 года и текущий период 2022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1631448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xmlns="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xmlns="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xmlns="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xmlns="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xmlns="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xmlns="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xmlns="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xmlns="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xmlns="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xmlns="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xmlns="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xmlns="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xmlns="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(л/руб.)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51,14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2021 года и текущий период 2022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2560077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xmlns="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xmlns="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xmlns="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xmlns="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xmlns="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xmlns="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xmlns="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xmlns="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xmlns="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xmlns="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xmlns="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xmlns="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xmlns="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(л/руб</a:t>
                      </a: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192147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xmlns="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xmlns="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xmlns="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xmlns="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xmlns="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xmlns="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xmlns="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0,499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0,806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0,221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0,234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0,000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68,45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74,50 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2,644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0,519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67,50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24.11.2022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24.11.2022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321873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56,50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71,50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58,50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58,50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66,10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92,30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072685"/>
              </p:ext>
            </p:extLst>
          </p:nvPr>
        </p:nvGraphicFramePr>
        <p:xfrm>
          <a:off x="8046721" y="3579222"/>
          <a:ext cx="4087615" cy="3102247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8461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0069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3507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142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38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65,70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3787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829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043009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50,40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51,40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59,65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59,65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59,65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59,65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748567"/>
              </p:ext>
            </p:extLst>
          </p:nvPr>
        </p:nvGraphicFramePr>
        <p:xfrm>
          <a:off x="116732" y="3605348"/>
          <a:ext cx="3819542" cy="3227977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6125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8586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547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44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4586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050494"/>
              </p:ext>
            </p:extLst>
          </p:nvPr>
        </p:nvGraphicFramePr>
        <p:xfrm>
          <a:off x="4036541" y="398835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67,50                                                                            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67,50 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296350"/>
              </p:ext>
            </p:extLst>
          </p:nvPr>
        </p:nvGraphicFramePr>
        <p:xfrm>
          <a:off x="4014652" y="3579222"/>
          <a:ext cx="3936274" cy="3184567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xmlns="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xmlns="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xmlns="" val="485229573"/>
                    </a:ext>
                  </a:extLst>
                </a:gridCol>
              </a:tblGrid>
              <a:tr h="28619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3405301"/>
                  </a:ext>
                </a:extLst>
              </a:tr>
              <a:tr h="87956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присутствует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45841540"/>
                  </a:ext>
                </a:extLst>
              </a:tr>
              <a:tr h="2821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7263368"/>
                  </a:ext>
                </a:extLst>
              </a:tr>
              <a:tr h="4182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49,49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47,50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3742143"/>
                  </a:ext>
                </a:extLst>
              </a:tr>
              <a:tr h="464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51,64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7539080"/>
                  </a:ext>
                </a:extLst>
              </a:tr>
              <a:tr h="3918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93606"/>
                  </a:ext>
                </a:extLst>
              </a:tr>
              <a:tr h="46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57,75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7772125"/>
                  </a:ext>
                </a:extLst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688775"/>
              </p:ext>
            </p:extLst>
          </p:nvPr>
        </p:nvGraphicFramePr>
        <p:xfrm>
          <a:off x="12807950" y="833438"/>
          <a:ext cx="8128000" cy="3881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Лист" r:id="rId4" imgW="13144457" imgH="6276808" progId="Excel.Sheet.12">
                  <p:embed/>
                </p:oleObj>
              </mc:Choice>
              <mc:Fallback>
                <p:oleObj name="Лист" r:id="rId4" imgW="13144457" imgH="627680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807950" y="833438"/>
                        <a:ext cx="8128000" cy="3881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21497</TotalTime>
  <Words>1094</Words>
  <Application>Microsoft Office PowerPoint</Application>
  <PresentationFormat>Широкоэкранный</PresentationFormat>
  <Paragraphs>629</Paragraphs>
  <Slides>6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Лист Microsoft Excel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2021 года и текущий период 2022 года</vt:lpstr>
      <vt:lpstr>Средние потребительские цены (тарифы) на нефтепродукты в Российской Федерации, Камчатском крае и субъектах ДФО за декабрь 2021 года и текущий период 2022 года</vt:lpstr>
      <vt:lpstr>Средние потребительские цены (тарифы) на нефтепродукты в Российской Федерации, Камчатском крае и субъектах ДФО за декабрь 2021 года и текущий период 2022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Обертынская Анна Григорьевна</cp:lastModifiedBy>
  <cp:revision>810</cp:revision>
  <cp:lastPrinted>2022-11-10T21:40:09Z</cp:lastPrinted>
  <dcterms:created xsi:type="dcterms:W3CDTF">2020-12-04T06:58:51Z</dcterms:created>
  <dcterms:modified xsi:type="dcterms:W3CDTF">2022-11-25T02:02:27Z</dcterms:modified>
</cp:coreProperties>
</file>