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5852011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0165114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1796495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547506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0,508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1,635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0,266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7,454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0,555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25.08.2023*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25.08.2023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573784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56,60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78,00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64,00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86,20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93,00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92,30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013820"/>
              </p:ext>
            </p:extLst>
          </p:nvPr>
        </p:nvGraphicFramePr>
        <p:xfrm>
          <a:off x="8046721" y="3579222"/>
          <a:ext cx="4087615" cy="3254103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45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53,48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1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55,23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7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70,77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5066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230492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52,55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53,20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65,45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680147"/>
              </p:ext>
            </p:extLst>
          </p:nvPr>
        </p:nvGraphicFramePr>
        <p:xfrm>
          <a:off x="116732" y="3569109"/>
          <a:ext cx="3819542" cy="3264216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419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638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115703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244982"/>
              </p:ext>
            </p:extLst>
          </p:nvPr>
        </p:nvGraphicFramePr>
        <p:xfrm>
          <a:off x="4023360" y="3569110"/>
          <a:ext cx="3936274" cy="3264216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51,16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82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73,90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64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62,63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786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22695</TotalTime>
  <Words>1004</Words>
  <Application>Microsoft Office PowerPoint</Application>
  <PresentationFormat>Широкоэкранный</PresentationFormat>
  <Paragraphs>531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Шестакова Кира Андреевна</cp:lastModifiedBy>
  <cp:revision>946</cp:revision>
  <cp:lastPrinted>2023-08-24T21:15:32Z</cp:lastPrinted>
  <dcterms:created xsi:type="dcterms:W3CDTF">2020-12-04T06:58:51Z</dcterms:created>
  <dcterms:modified xsi:type="dcterms:W3CDTF">2023-08-24T23:53:51Z</dcterms:modified>
</cp:coreProperties>
</file>