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85201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165114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96495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54750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25.08.2023*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25.08.2023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7378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92,30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13820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55,23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23049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15703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4498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22695</TotalTime>
  <Words>1004</Words>
  <Application>Microsoft Office PowerPoint</Application>
  <PresentationFormat>Широкоэкранный</PresentationFormat>
  <Paragraphs>531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946</cp:revision>
  <cp:lastPrinted>2023-08-24T21:15:32Z</cp:lastPrinted>
  <dcterms:created xsi:type="dcterms:W3CDTF">2020-12-04T06:58:51Z</dcterms:created>
  <dcterms:modified xsi:type="dcterms:W3CDTF">2023-08-24T23:53:51Z</dcterms:modified>
</cp:coreProperties>
</file>