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932188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744861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155741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956836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7,029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1,148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0,261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3,168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15.03.2024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15.03.2024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5585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33096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98408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53,62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66,61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533112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АО*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2968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09594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258" y="6516450"/>
            <a:ext cx="83628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solidFill>
                  <a:prstClr val="black"/>
                </a:solidFill>
              </a:rPr>
              <a:t>*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дату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3.202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24037</TotalTime>
  <Words>827</Words>
  <Application>Microsoft Office PowerPoint</Application>
  <PresentationFormat>Широкоэкранный</PresentationFormat>
  <Paragraphs>335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1032</cp:revision>
  <cp:lastPrinted>2023-10-06T02:12:00Z</cp:lastPrinted>
  <dcterms:created xsi:type="dcterms:W3CDTF">2020-12-04T06:58:51Z</dcterms:created>
  <dcterms:modified xsi:type="dcterms:W3CDTF">2024-03-15T02:17:30Z</dcterms:modified>
</cp:coreProperties>
</file>