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16527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26154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61645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800472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11,436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3,188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1,871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0,337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74,72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19.04.2024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19.04.2024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3657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976462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55,78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57,62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255842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59,17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67,67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313796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552494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74,72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218537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58" y="6516450"/>
            <a:ext cx="8362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prstClr val="black"/>
                </a:solidFill>
              </a:rPr>
              <a:t>*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24619</TotalTime>
  <Words>896</Words>
  <Application>Microsoft Office PowerPoint</Application>
  <PresentationFormat>Широкоэкранный</PresentationFormat>
  <Paragraphs>401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1049</cp:revision>
  <cp:lastPrinted>2023-10-06T02:12:00Z</cp:lastPrinted>
  <dcterms:created xsi:type="dcterms:W3CDTF">2020-12-04T06:58:51Z</dcterms:created>
  <dcterms:modified xsi:type="dcterms:W3CDTF">2024-04-19T04:48:08Z</dcterms:modified>
</cp:coreProperties>
</file>