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2023 год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16527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261549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616454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800472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11,436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0,493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58,45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3,188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0,248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1,871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0,337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74,72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19.04.2024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19.04.2024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936576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976462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55,78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57,62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94,55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255842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59,17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4,79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67,67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66,61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68,63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313796"/>
              </p:ext>
            </p:extLst>
          </p:nvPr>
        </p:nvGraphicFramePr>
        <p:xfrm>
          <a:off x="116732" y="3514145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552494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74,72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218537"/>
              </p:ext>
            </p:extLst>
          </p:nvPr>
        </p:nvGraphicFramePr>
        <p:xfrm>
          <a:off x="4045484" y="3526435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край</a:t>
                      </a: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*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73,50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6732" y="651645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258" y="6516450"/>
            <a:ext cx="83628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 smtClean="0">
                <a:solidFill>
                  <a:prstClr val="black"/>
                </a:solidFill>
              </a:rPr>
              <a:t>*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дату </a:t>
            </a:r>
            <a:r>
              <a:rPr lang="en-US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.202</a:t>
            </a:r>
            <a:r>
              <a:rPr lang="en-US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представлена, сведения указаны по данным предыдущего периода</a:t>
            </a: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24619</TotalTime>
  <Words>896</Words>
  <Application>Microsoft Office PowerPoint</Application>
  <PresentationFormat>Широкоэкранный</PresentationFormat>
  <Paragraphs>401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1049</cp:revision>
  <cp:lastPrinted>2023-10-06T02:12:00Z</cp:lastPrinted>
  <dcterms:created xsi:type="dcterms:W3CDTF">2020-12-04T06:58:51Z</dcterms:created>
  <dcterms:modified xsi:type="dcterms:W3CDTF">2024-04-19T04:48:08Z</dcterms:modified>
</cp:coreProperties>
</file>