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559025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59111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32167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038281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7,398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2,250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0,266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6,443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0,564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 05.05.2023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05.05.2023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64778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472939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68,42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547538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55,66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525715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622654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52,32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22309</TotalTime>
  <Words>868</Words>
  <Application>Microsoft Office PowerPoint</Application>
  <PresentationFormat>Широкоэкранный</PresentationFormat>
  <Paragraphs>395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899</cp:revision>
  <cp:lastPrinted>2022-11-10T21:40:09Z</cp:lastPrinted>
  <dcterms:created xsi:type="dcterms:W3CDTF">2020-12-04T06:58:51Z</dcterms:created>
  <dcterms:modified xsi:type="dcterms:W3CDTF">2023-05-04T23:32:02Z</dcterms:modified>
</cp:coreProperties>
</file>