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36" autoAdjust="0"/>
    <p:restoredTop sz="83953" autoAdjust="0"/>
  </p:normalViewPr>
  <p:slideViewPr>
    <p:cSldViewPr snapToGrid="0">
      <p:cViewPr varScale="1">
        <p:scale>
          <a:sx n="97" d="100"/>
          <a:sy n="97" d="100"/>
        </p:scale>
        <p:origin x="8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05.05.2023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05.05.2023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05.05.2023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05.05.2023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05.05.2023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05.05.2023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05.05.2023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05.05.2023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2022 года и текущий период 2023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5559025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3591118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2023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3321671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72,74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68,75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77,51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5038281"/>
              </p:ext>
            </p:extLst>
          </p:nvPr>
        </p:nvGraphicFramePr>
        <p:xfrm>
          <a:off x="447471" y="1001949"/>
          <a:ext cx="11420274" cy="42533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7,398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0,471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2,250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0,266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61,00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0,800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69,60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78,00 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6,443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0,564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69,60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78,00</a:t>
                      </a:r>
                      <a:endParaRPr lang="ru-RU" sz="18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на 05.05.2023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05.05.2023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647784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53,10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smtClean="0">
                          <a:effectLst/>
                          <a:latin typeface="Times New Roman" panose="02020603050405020304" pitchFamily="18" charset="0"/>
                        </a:rPr>
                        <a:t>74,00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55,10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59,00</a:t>
                      </a: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smtClean="0">
                          <a:effectLst/>
                          <a:latin typeface="Times New Roman" panose="02020603050405020304" pitchFamily="18" charset="0"/>
                        </a:rPr>
                        <a:t>66,10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smtClean="0">
                          <a:effectLst/>
                          <a:latin typeface="Times New Roman" panose="02020603050405020304" pitchFamily="18" charset="0"/>
                        </a:rPr>
                        <a:t>79,00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93,00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9472939"/>
              </p:ext>
            </p:extLst>
          </p:nvPr>
        </p:nvGraphicFramePr>
        <p:xfrm>
          <a:off x="8046721" y="3579222"/>
          <a:ext cx="4087615" cy="3254103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85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480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67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45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012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53,38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972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5066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68,42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7547538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53,31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55,66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67,89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64,10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680147"/>
              </p:ext>
            </p:extLst>
          </p:nvPr>
        </p:nvGraphicFramePr>
        <p:xfrm>
          <a:off x="116732" y="3569109"/>
          <a:ext cx="3819542" cy="3264216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419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958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76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493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667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638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667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2525715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59,05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61,00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69,60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78,00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69,60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78,00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9622654"/>
              </p:ext>
            </p:extLst>
          </p:nvPr>
        </p:nvGraphicFramePr>
        <p:xfrm>
          <a:off x="4023360" y="3569110"/>
          <a:ext cx="3936274" cy="3264216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321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84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92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37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50,14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821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52,32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64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786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62,33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81,90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22309</TotalTime>
  <Words>868</Words>
  <Application>Microsoft Office PowerPoint</Application>
  <PresentationFormat>Широкоэкранный</PresentationFormat>
  <Paragraphs>395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Середа Альбина Андреевна</cp:lastModifiedBy>
  <cp:revision>899</cp:revision>
  <cp:lastPrinted>2022-11-10T21:40:09Z</cp:lastPrinted>
  <dcterms:created xsi:type="dcterms:W3CDTF">2020-12-04T06:58:51Z</dcterms:created>
  <dcterms:modified xsi:type="dcterms:W3CDTF">2023-05-04T23:32:02Z</dcterms:modified>
</cp:coreProperties>
</file>