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18.08.2023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5852011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0165114"/>
              </p:ext>
            </p:extLst>
          </p:nvPr>
        </p:nvGraphicFramePr>
        <p:xfrm>
          <a:off x="136186" y="680935"/>
          <a:ext cx="11887201" cy="5956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1796495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405859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3,300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0,524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1,146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0,267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6,846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0,556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18.08.2023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18.08.2023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797478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56,60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78,00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59,60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64,00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86,20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82,00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817007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53,13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54,88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69,82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50623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52,00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52,55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65,45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680147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214706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940194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51,16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62,63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22674</TotalTime>
  <Words>1004</Words>
  <Application>Microsoft Office PowerPoint</Application>
  <PresentationFormat>Широкоэкранный</PresentationFormat>
  <Paragraphs>531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Шестакова Кира Андреевна</cp:lastModifiedBy>
  <cp:revision>941</cp:revision>
  <cp:lastPrinted>2023-08-18T01:25:46Z</cp:lastPrinted>
  <dcterms:created xsi:type="dcterms:W3CDTF">2020-12-04T06:58:51Z</dcterms:created>
  <dcterms:modified xsi:type="dcterms:W3CDTF">2023-08-18T03:27:17Z</dcterms:modified>
</cp:coreProperties>
</file>