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942452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386837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13256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460798"/>
              </p:ext>
            </p:extLst>
          </p:nvPr>
        </p:nvGraphicFramePr>
        <p:xfrm>
          <a:off x="447471" y="1001949"/>
          <a:ext cx="11420274" cy="4247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2,901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0,385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57,82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1,172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73,90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22.12.2023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.12.2023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73303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71,97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38355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67,28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878263"/>
              </p:ext>
            </p:extLst>
          </p:nvPr>
        </p:nvGraphicFramePr>
        <p:xfrm>
          <a:off x="116732" y="3514145"/>
          <a:ext cx="3819542" cy="29173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3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0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62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40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5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92965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73,90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30276"/>
              </p:ext>
            </p:extLst>
          </p:nvPr>
        </p:nvGraphicFramePr>
        <p:xfrm>
          <a:off x="4045484" y="3526435"/>
          <a:ext cx="3936274" cy="2925165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22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8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3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5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8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8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6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9182" y="6510905"/>
            <a:ext cx="6983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</a:t>
            </a:r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дату </a:t>
            </a:r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22.12.2023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23625</TotalTime>
  <Words>1157</Words>
  <Application>Microsoft Office PowerPoint</Application>
  <PresentationFormat>Широкоэкранный</PresentationFormat>
  <Paragraphs>664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1007</cp:revision>
  <cp:lastPrinted>2023-10-06T02:12:00Z</cp:lastPrinted>
  <dcterms:created xsi:type="dcterms:W3CDTF">2020-12-04T06:58:51Z</dcterms:created>
  <dcterms:modified xsi:type="dcterms:W3CDTF">2023-12-22T04:57:43Z</dcterms:modified>
</cp:coreProperties>
</file>