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59123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022045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38918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584016"/>
              </p:ext>
            </p:extLst>
          </p:nvPr>
        </p:nvGraphicFramePr>
        <p:xfrm>
          <a:off x="447471" y="1001949"/>
          <a:ext cx="11420274" cy="4247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7,130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0,551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2,055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.02.2024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.02.2024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33096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09594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23868</TotalTime>
  <Words>1178</Words>
  <Application>Microsoft Office PowerPoint</Application>
  <PresentationFormat>Широкоэкранный</PresentationFormat>
  <Paragraphs>697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1022</cp:revision>
  <cp:lastPrinted>2023-10-06T02:12:00Z</cp:lastPrinted>
  <dcterms:created xsi:type="dcterms:W3CDTF">2020-12-04T06:58:51Z</dcterms:created>
  <dcterms:modified xsi:type="dcterms:W3CDTF">2024-02-08T05:04:32Z</dcterms:modified>
</cp:coreProperties>
</file>