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84128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82625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32782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905024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8,405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9.07.2024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9.07.2024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6365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6310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57,04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58,88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36442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71,09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39717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64,17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66239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9170" y="6611779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27099</TotalTime>
  <Words>993</Words>
  <Application>Microsoft Office PowerPoint</Application>
  <PresentationFormat>Широкоэкранный</PresentationFormat>
  <Paragraphs>501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1088</cp:revision>
  <cp:lastPrinted>2023-10-06T02:12:00Z</cp:lastPrinted>
  <dcterms:created xsi:type="dcterms:W3CDTF">2020-12-04T06:58:51Z</dcterms:created>
  <dcterms:modified xsi:type="dcterms:W3CDTF">2024-07-19T02:18:21Z</dcterms:modified>
</cp:coreProperties>
</file>