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84128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82625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832782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905024"/>
              </p:ext>
            </p:extLst>
          </p:nvPr>
        </p:nvGraphicFramePr>
        <p:xfrm>
          <a:off x="447471" y="1001949"/>
          <a:ext cx="11420274" cy="424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8,405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2,198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8,773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9.07.2024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9.07.2024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365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06310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57,04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36442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71,09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8599"/>
              </p:ext>
            </p:extLst>
          </p:nvPr>
        </p:nvGraphicFramePr>
        <p:xfrm>
          <a:off x="116732" y="3471862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39717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64,17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66239"/>
              </p:ext>
            </p:extLst>
          </p:nvPr>
        </p:nvGraphicFramePr>
        <p:xfrm>
          <a:off x="4069492" y="3474713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9170" y="6611779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27099</TotalTime>
  <Words>993</Words>
  <Application>Microsoft Office PowerPoint</Application>
  <PresentationFormat>Широкоэкранный</PresentationFormat>
  <Paragraphs>501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1088</cp:revision>
  <cp:lastPrinted>2023-10-06T02:12:00Z</cp:lastPrinted>
  <dcterms:created xsi:type="dcterms:W3CDTF">2020-12-04T06:58:51Z</dcterms:created>
  <dcterms:modified xsi:type="dcterms:W3CDTF">2024-07-19T02:18:21Z</dcterms:modified>
</cp:coreProperties>
</file>