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8"/>
  </p:notesMasterIdLst>
  <p:sldIdLst>
    <p:sldId id="274" r:id="rId2"/>
    <p:sldId id="290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9" r:id="rId13"/>
    <p:sldId id="284" r:id="rId14"/>
    <p:sldId id="286" r:id="rId15"/>
    <p:sldId id="287" r:id="rId16"/>
    <p:sldId id="285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DCFA"/>
    <a:srgbClr val="FFFFFF"/>
    <a:srgbClr val="304678"/>
    <a:srgbClr val="003366"/>
    <a:srgbClr val="21306A"/>
    <a:srgbClr val="000000"/>
    <a:srgbClr val="212745"/>
    <a:srgbClr val="4E67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92" autoAdjust="0"/>
    <p:restoredTop sz="96842" autoAdjust="0"/>
  </p:normalViewPr>
  <p:slideViewPr>
    <p:cSldViewPr>
      <p:cViewPr>
        <p:scale>
          <a:sx n="163" d="100"/>
          <a:sy n="163" d="100"/>
        </p:scale>
        <p:origin x="-648" y="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7FE79-0FA3-45E3-9E6F-7C8D6F4A2FEA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7112F-0F5B-4029-BDFE-4CF1355D2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388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7112F-0F5B-4029-BDFE-4CF1355D2D0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539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3789409"/>
            <a:ext cx="5637010" cy="66158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01A1-EC92-4A74-AFFD-76EC06375F1E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F855-973C-4FB4-9459-B25E634A1A4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2349218"/>
            <a:ext cx="7175351" cy="1344875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548639"/>
            <a:ext cx="6400800" cy="260604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01A1-EC92-4A74-AFFD-76EC06375F1E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F855-973C-4FB4-9459-B25E634A1A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282388"/>
            <a:ext cx="2057400" cy="3928754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548640"/>
            <a:ext cx="4829287" cy="36710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01A1-EC92-4A74-AFFD-76EC06375F1E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F855-973C-4FB4-9459-B25E634A1A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01A1-EC92-4A74-AFFD-76EC06375F1E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F855-973C-4FB4-9459-B25E634A1A4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548640"/>
            <a:ext cx="6400800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1629486"/>
            <a:ext cx="5966666" cy="1817510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3455633"/>
            <a:ext cx="5970494" cy="626595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01A1-EC92-4A74-AFFD-76EC06375F1E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F855-973C-4FB4-9459-B25E634A1A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01A1-EC92-4A74-AFFD-76EC06375F1E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F855-973C-4FB4-9459-B25E634A1A4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548639"/>
            <a:ext cx="3346704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548640"/>
            <a:ext cx="3346704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8640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050245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548640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049274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01A1-EC92-4A74-AFFD-76EC06375F1E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F855-973C-4FB4-9459-B25E634A1A4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01A1-EC92-4A74-AFFD-76EC06375F1E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F855-973C-4FB4-9459-B25E634A1A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01A1-EC92-4A74-AFFD-76EC06375F1E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F855-973C-4FB4-9459-B25E634A1A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1657350"/>
            <a:ext cx="3636085" cy="943870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548640"/>
            <a:ext cx="4017085" cy="3671048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2623351"/>
            <a:ext cx="3388660" cy="16046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01A1-EC92-4A74-AFFD-76EC06375F1E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F855-973C-4FB4-9459-B25E634A1A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857250"/>
            <a:ext cx="4114800" cy="2345855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757865"/>
            <a:ext cx="3694114" cy="1622265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01A1-EC92-4A74-AFFD-76EC06375F1E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F855-973C-4FB4-9459-B25E634A1A4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3348316"/>
            <a:ext cx="6383538" cy="85725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29050"/>
            <a:ext cx="9144000" cy="131445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290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826228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3279126"/>
            <a:ext cx="6512511" cy="85725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9195"/>
            <a:ext cx="6400800" cy="2606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4629150"/>
            <a:ext cx="2514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C7901A1-EC92-4A74-AFFD-76EC06375F1E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629150"/>
            <a:ext cx="33528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4629150"/>
            <a:ext cx="1828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551F855-973C-4FB4-9459-B25E634A1A4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144000" cy="1563638"/>
          </a:xfrm>
          <a:prstGeom prst="rect">
            <a:avLst/>
          </a:prstGeom>
          <a:gradFill>
            <a:gsLst>
              <a:gs pos="0">
                <a:schemeClr val="bg1"/>
              </a:gs>
              <a:gs pos="6400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227"/>
            <a:ext cx="576064" cy="7196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748463" y="4717998"/>
            <a:ext cx="410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1</a:t>
            </a:r>
            <a:endParaRPr lang="ru-RU" sz="1600" b="1" dirty="0"/>
          </a:p>
        </p:txBody>
      </p:sp>
      <p:sp>
        <p:nvSpPr>
          <p:cNvPr id="11" name="Заголовок 4"/>
          <p:cNvSpPr>
            <a:spLocks noGrp="1"/>
          </p:cNvSpPr>
          <p:nvPr>
            <p:ph type="ctrTitle"/>
          </p:nvPr>
        </p:nvSpPr>
        <p:spPr>
          <a:xfrm>
            <a:off x="223697" y="15220"/>
            <a:ext cx="8774327" cy="1344875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РАЗВИТИЕ ЭНЕРГОСИСТЕМЫ КАМЧАТСКОГО КРАЯ</a:t>
            </a:r>
            <a:endParaRPr lang="ru-RU" sz="4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3995936" y="2262349"/>
            <a:ext cx="216024" cy="216024"/>
          </a:xfrm>
          <a:prstGeom prst="donut">
            <a:avLst>
              <a:gd name="adj" fmla="val 12191"/>
            </a:avLst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носка 2 (граница и черта) 14"/>
          <p:cNvSpPr/>
          <p:nvPr/>
        </p:nvSpPr>
        <p:spPr>
          <a:xfrm>
            <a:off x="4572000" y="3075806"/>
            <a:ext cx="4464496" cy="1008112"/>
          </a:xfrm>
          <a:prstGeom prst="accentBorderCallout2">
            <a:avLst>
              <a:gd name="adj1" fmla="val 49522"/>
              <a:gd name="adj2" fmla="val -1254"/>
              <a:gd name="adj3" fmla="val 49522"/>
              <a:gd name="adj4" fmla="val -4992"/>
              <a:gd name="adj5" fmla="val -61107"/>
              <a:gd name="adj6" fmla="val -10291"/>
            </a:avLst>
          </a:prstGeom>
          <a:solidFill>
            <a:srgbClr val="FFFFFF">
              <a:alpha val="36078"/>
            </a:srgbClr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4337461" y="3075806"/>
            <a:ext cx="4752528" cy="134487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КАСКАД ЖУПАНОВСКИХ</a:t>
            </a:r>
          </a:p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ГИДРО-ЭЛЕКТРО СТАНЦИЙ</a:t>
            </a:r>
            <a:endParaRPr lang="ru-RU" sz="2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50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875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875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375"/>
                            </p:stCondLst>
                            <p:childTnLst>
                              <p:par>
                                <p:cTn id="3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/>
      <p:bldP spid="11" grpId="0"/>
      <p:bldP spid="14" grpId="0" animBg="1"/>
      <p:bldP spid="15" grpId="0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Полилиния 6"/>
          <p:cNvSpPr/>
          <p:nvPr/>
        </p:nvSpPr>
        <p:spPr>
          <a:xfrm>
            <a:off x="2433887" y="1061909"/>
            <a:ext cx="1542639" cy="959394"/>
          </a:xfrm>
          <a:custGeom>
            <a:avLst/>
            <a:gdLst>
              <a:gd name="connsiteX0" fmla="*/ 217975 w 911278"/>
              <a:gd name="connsiteY0" fmla="*/ 952430 h 968142"/>
              <a:gd name="connsiteX1" fmla="*/ 435690 w 911278"/>
              <a:gd name="connsiteY1" fmla="*/ 952430 h 968142"/>
              <a:gd name="connsiteX2" fmla="*/ 892890 w 911278"/>
              <a:gd name="connsiteY2" fmla="*/ 789144 h 968142"/>
              <a:gd name="connsiteX3" fmla="*/ 816690 w 911278"/>
              <a:gd name="connsiteY3" fmla="*/ 571430 h 968142"/>
              <a:gd name="connsiteX4" fmla="*/ 773147 w 911278"/>
              <a:gd name="connsiteY4" fmla="*/ 462573 h 968142"/>
              <a:gd name="connsiteX5" fmla="*/ 598975 w 911278"/>
              <a:gd name="connsiteY5" fmla="*/ 419030 h 968142"/>
              <a:gd name="connsiteX6" fmla="*/ 609861 w 911278"/>
              <a:gd name="connsiteY6" fmla="*/ 288402 h 968142"/>
              <a:gd name="connsiteX7" fmla="*/ 598975 w 911278"/>
              <a:gd name="connsiteY7" fmla="*/ 190430 h 968142"/>
              <a:gd name="connsiteX8" fmla="*/ 326833 w 911278"/>
              <a:gd name="connsiteY8" fmla="*/ 92459 h 968142"/>
              <a:gd name="connsiteX9" fmla="*/ 261 w 911278"/>
              <a:gd name="connsiteY9" fmla="*/ 5373 h 968142"/>
              <a:gd name="connsiteX10" fmla="*/ 283290 w 911278"/>
              <a:gd name="connsiteY10" fmla="*/ 255744 h 968142"/>
              <a:gd name="connsiteX0" fmla="*/ 217714 w 911017"/>
              <a:gd name="connsiteY0" fmla="*/ 952430 h 968142"/>
              <a:gd name="connsiteX1" fmla="*/ 435429 w 911017"/>
              <a:gd name="connsiteY1" fmla="*/ 952430 h 968142"/>
              <a:gd name="connsiteX2" fmla="*/ 892629 w 911017"/>
              <a:gd name="connsiteY2" fmla="*/ 789144 h 968142"/>
              <a:gd name="connsiteX3" fmla="*/ 816429 w 911017"/>
              <a:gd name="connsiteY3" fmla="*/ 571430 h 968142"/>
              <a:gd name="connsiteX4" fmla="*/ 772886 w 911017"/>
              <a:gd name="connsiteY4" fmla="*/ 462573 h 968142"/>
              <a:gd name="connsiteX5" fmla="*/ 598714 w 911017"/>
              <a:gd name="connsiteY5" fmla="*/ 419030 h 968142"/>
              <a:gd name="connsiteX6" fmla="*/ 609600 w 911017"/>
              <a:gd name="connsiteY6" fmla="*/ 288402 h 968142"/>
              <a:gd name="connsiteX7" fmla="*/ 598714 w 911017"/>
              <a:gd name="connsiteY7" fmla="*/ 190430 h 968142"/>
              <a:gd name="connsiteX8" fmla="*/ 326572 w 911017"/>
              <a:gd name="connsiteY8" fmla="*/ 92459 h 968142"/>
              <a:gd name="connsiteX9" fmla="*/ 0 w 911017"/>
              <a:gd name="connsiteY9" fmla="*/ 5373 h 968142"/>
              <a:gd name="connsiteX0" fmla="*/ 217714 w 911017"/>
              <a:gd name="connsiteY0" fmla="*/ 952430 h 968142"/>
              <a:gd name="connsiteX1" fmla="*/ 435429 w 911017"/>
              <a:gd name="connsiteY1" fmla="*/ 952430 h 968142"/>
              <a:gd name="connsiteX2" fmla="*/ 892629 w 911017"/>
              <a:gd name="connsiteY2" fmla="*/ 789144 h 968142"/>
              <a:gd name="connsiteX3" fmla="*/ 816429 w 911017"/>
              <a:gd name="connsiteY3" fmla="*/ 571430 h 968142"/>
              <a:gd name="connsiteX4" fmla="*/ 772886 w 911017"/>
              <a:gd name="connsiteY4" fmla="*/ 462573 h 968142"/>
              <a:gd name="connsiteX5" fmla="*/ 598714 w 911017"/>
              <a:gd name="connsiteY5" fmla="*/ 419030 h 968142"/>
              <a:gd name="connsiteX6" fmla="*/ 598714 w 911017"/>
              <a:gd name="connsiteY6" fmla="*/ 190430 h 968142"/>
              <a:gd name="connsiteX7" fmla="*/ 326572 w 911017"/>
              <a:gd name="connsiteY7" fmla="*/ 92459 h 968142"/>
              <a:gd name="connsiteX8" fmla="*/ 0 w 911017"/>
              <a:gd name="connsiteY8" fmla="*/ 5373 h 968142"/>
              <a:gd name="connsiteX0" fmla="*/ 217714 w 911017"/>
              <a:gd name="connsiteY0" fmla="*/ 952430 h 968142"/>
              <a:gd name="connsiteX1" fmla="*/ 435429 w 911017"/>
              <a:gd name="connsiteY1" fmla="*/ 952430 h 968142"/>
              <a:gd name="connsiteX2" fmla="*/ 892629 w 911017"/>
              <a:gd name="connsiteY2" fmla="*/ 789144 h 968142"/>
              <a:gd name="connsiteX3" fmla="*/ 816429 w 911017"/>
              <a:gd name="connsiteY3" fmla="*/ 647630 h 968142"/>
              <a:gd name="connsiteX4" fmla="*/ 772886 w 911017"/>
              <a:gd name="connsiteY4" fmla="*/ 462573 h 968142"/>
              <a:gd name="connsiteX5" fmla="*/ 598714 w 911017"/>
              <a:gd name="connsiteY5" fmla="*/ 419030 h 968142"/>
              <a:gd name="connsiteX6" fmla="*/ 598714 w 911017"/>
              <a:gd name="connsiteY6" fmla="*/ 190430 h 968142"/>
              <a:gd name="connsiteX7" fmla="*/ 326572 w 911017"/>
              <a:gd name="connsiteY7" fmla="*/ 92459 h 968142"/>
              <a:gd name="connsiteX8" fmla="*/ 0 w 911017"/>
              <a:gd name="connsiteY8" fmla="*/ 5373 h 968142"/>
              <a:gd name="connsiteX0" fmla="*/ 217714 w 911017"/>
              <a:gd name="connsiteY0" fmla="*/ 952430 h 959876"/>
              <a:gd name="connsiteX1" fmla="*/ 435429 w 911017"/>
              <a:gd name="connsiteY1" fmla="*/ 952430 h 959876"/>
              <a:gd name="connsiteX2" fmla="*/ 892629 w 911017"/>
              <a:gd name="connsiteY2" fmla="*/ 789144 h 959876"/>
              <a:gd name="connsiteX3" fmla="*/ 816429 w 911017"/>
              <a:gd name="connsiteY3" fmla="*/ 647630 h 959876"/>
              <a:gd name="connsiteX4" fmla="*/ 772886 w 911017"/>
              <a:gd name="connsiteY4" fmla="*/ 462573 h 959876"/>
              <a:gd name="connsiteX5" fmla="*/ 598714 w 911017"/>
              <a:gd name="connsiteY5" fmla="*/ 419030 h 959876"/>
              <a:gd name="connsiteX6" fmla="*/ 598714 w 911017"/>
              <a:gd name="connsiteY6" fmla="*/ 190430 h 959876"/>
              <a:gd name="connsiteX7" fmla="*/ 326572 w 911017"/>
              <a:gd name="connsiteY7" fmla="*/ 92459 h 959876"/>
              <a:gd name="connsiteX8" fmla="*/ 0 w 911017"/>
              <a:gd name="connsiteY8" fmla="*/ 5373 h 959876"/>
              <a:gd name="connsiteX0" fmla="*/ 217714 w 895931"/>
              <a:gd name="connsiteY0" fmla="*/ 952430 h 959876"/>
              <a:gd name="connsiteX1" fmla="*/ 435429 w 895931"/>
              <a:gd name="connsiteY1" fmla="*/ 952430 h 959876"/>
              <a:gd name="connsiteX2" fmla="*/ 892629 w 895931"/>
              <a:gd name="connsiteY2" fmla="*/ 789144 h 959876"/>
              <a:gd name="connsiteX3" fmla="*/ 816429 w 895931"/>
              <a:gd name="connsiteY3" fmla="*/ 647630 h 959876"/>
              <a:gd name="connsiteX4" fmla="*/ 772886 w 895931"/>
              <a:gd name="connsiteY4" fmla="*/ 462573 h 959876"/>
              <a:gd name="connsiteX5" fmla="*/ 598714 w 895931"/>
              <a:gd name="connsiteY5" fmla="*/ 419030 h 959876"/>
              <a:gd name="connsiteX6" fmla="*/ 598714 w 895931"/>
              <a:gd name="connsiteY6" fmla="*/ 190430 h 959876"/>
              <a:gd name="connsiteX7" fmla="*/ 326572 w 895931"/>
              <a:gd name="connsiteY7" fmla="*/ 92459 h 959876"/>
              <a:gd name="connsiteX8" fmla="*/ 0 w 895931"/>
              <a:gd name="connsiteY8" fmla="*/ 5373 h 959876"/>
              <a:gd name="connsiteX0" fmla="*/ 217714 w 895931"/>
              <a:gd name="connsiteY0" fmla="*/ 952430 h 959876"/>
              <a:gd name="connsiteX1" fmla="*/ 435429 w 895931"/>
              <a:gd name="connsiteY1" fmla="*/ 952430 h 959876"/>
              <a:gd name="connsiteX2" fmla="*/ 892629 w 895931"/>
              <a:gd name="connsiteY2" fmla="*/ 789144 h 959876"/>
              <a:gd name="connsiteX3" fmla="*/ 816429 w 895931"/>
              <a:gd name="connsiteY3" fmla="*/ 647630 h 959876"/>
              <a:gd name="connsiteX4" fmla="*/ 772886 w 895931"/>
              <a:gd name="connsiteY4" fmla="*/ 462573 h 959876"/>
              <a:gd name="connsiteX5" fmla="*/ 598714 w 895931"/>
              <a:gd name="connsiteY5" fmla="*/ 419030 h 959876"/>
              <a:gd name="connsiteX6" fmla="*/ 598714 w 895931"/>
              <a:gd name="connsiteY6" fmla="*/ 190430 h 959876"/>
              <a:gd name="connsiteX7" fmla="*/ 326572 w 895931"/>
              <a:gd name="connsiteY7" fmla="*/ 92459 h 959876"/>
              <a:gd name="connsiteX8" fmla="*/ 0 w 895931"/>
              <a:gd name="connsiteY8" fmla="*/ 5373 h 959876"/>
              <a:gd name="connsiteX0" fmla="*/ 217714 w 895931"/>
              <a:gd name="connsiteY0" fmla="*/ 952430 h 959876"/>
              <a:gd name="connsiteX1" fmla="*/ 435429 w 895931"/>
              <a:gd name="connsiteY1" fmla="*/ 952430 h 959876"/>
              <a:gd name="connsiteX2" fmla="*/ 892629 w 895931"/>
              <a:gd name="connsiteY2" fmla="*/ 789144 h 959876"/>
              <a:gd name="connsiteX3" fmla="*/ 816429 w 895931"/>
              <a:gd name="connsiteY3" fmla="*/ 647630 h 959876"/>
              <a:gd name="connsiteX4" fmla="*/ 772886 w 895931"/>
              <a:gd name="connsiteY4" fmla="*/ 462573 h 959876"/>
              <a:gd name="connsiteX5" fmla="*/ 598714 w 895931"/>
              <a:gd name="connsiteY5" fmla="*/ 419030 h 959876"/>
              <a:gd name="connsiteX6" fmla="*/ 598714 w 895931"/>
              <a:gd name="connsiteY6" fmla="*/ 190430 h 959876"/>
              <a:gd name="connsiteX7" fmla="*/ 326572 w 895931"/>
              <a:gd name="connsiteY7" fmla="*/ 92459 h 959876"/>
              <a:gd name="connsiteX8" fmla="*/ 0 w 895931"/>
              <a:gd name="connsiteY8" fmla="*/ 5373 h 959876"/>
              <a:gd name="connsiteX0" fmla="*/ 217714 w 895869"/>
              <a:gd name="connsiteY0" fmla="*/ 952430 h 959876"/>
              <a:gd name="connsiteX1" fmla="*/ 435429 w 895869"/>
              <a:gd name="connsiteY1" fmla="*/ 952430 h 959876"/>
              <a:gd name="connsiteX2" fmla="*/ 892629 w 895869"/>
              <a:gd name="connsiteY2" fmla="*/ 789144 h 959876"/>
              <a:gd name="connsiteX3" fmla="*/ 816429 w 895869"/>
              <a:gd name="connsiteY3" fmla="*/ 647630 h 959876"/>
              <a:gd name="connsiteX4" fmla="*/ 783771 w 895869"/>
              <a:gd name="connsiteY4" fmla="*/ 506116 h 959876"/>
              <a:gd name="connsiteX5" fmla="*/ 598714 w 895869"/>
              <a:gd name="connsiteY5" fmla="*/ 419030 h 959876"/>
              <a:gd name="connsiteX6" fmla="*/ 598714 w 895869"/>
              <a:gd name="connsiteY6" fmla="*/ 190430 h 959876"/>
              <a:gd name="connsiteX7" fmla="*/ 326572 w 895869"/>
              <a:gd name="connsiteY7" fmla="*/ 92459 h 959876"/>
              <a:gd name="connsiteX8" fmla="*/ 0 w 895869"/>
              <a:gd name="connsiteY8" fmla="*/ 5373 h 959876"/>
              <a:gd name="connsiteX0" fmla="*/ 217714 w 895869"/>
              <a:gd name="connsiteY0" fmla="*/ 952430 h 959876"/>
              <a:gd name="connsiteX1" fmla="*/ 435429 w 895869"/>
              <a:gd name="connsiteY1" fmla="*/ 952430 h 959876"/>
              <a:gd name="connsiteX2" fmla="*/ 892629 w 895869"/>
              <a:gd name="connsiteY2" fmla="*/ 789144 h 959876"/>
              <a:gd name="connsiteX3" fmla="*/ 816429 w 895869"/>
              <a:gd name="connsiteY3" fmla="*/ 647630 h 959876"/>
              <a:gd name="connsiteX4" fmla="*/ 783771 w 895869"/>
              <a:gd name="connsiteY4" fmla="*/ 506116 h 959876"/>
              <a:gd name="connsiteX5" fmla="*/ 598714 w 895869"/>
              <a:gd name="connsiteY5" fmla="*/ 419030 h 959876"/>
              <a:gd name="connsiteX6" fmla="*/ 598714 w 895869"/>
              <a:gd name="connsiteY6" fmla="*/ 190430 h 959876"/>
              <a:gd name="connsiteX7" fmla="*/ 326572 w 895869"/>
              <a:gd name="connsiteY7" fmla="*/ 92459 h 959876"/>
              <a:gd name="connsiteX8" fmla="*/ 0 w 895869"/>
              <a:gd name="connsiteY8" fmla="*/ 5373 h 959876"/>
              <a:gd name="connsiteX0" fmla="*/ 217714 w 895869"/>
              <a:gd name="connsiteY0" fmla="*/ 952430 h 959876"/>
              <a:gd name="connsiteX1" fmla="*/ 435429 w 895869"/>
              <a:gd name="connsiteY1" fmla="*/ 952430 h 959876"/>
              <a:gd name="connsiteX2" fmla="*/ 892629 w 895869"/>
              <a:gd name="connsiteY2" fmla="*/ 789144 h 959876"/>
              <a:gd name="connsiteX3" fmla="*/ 816429 w 895869"/>
              <a:gd name="connsiteY3" fmla="*/ 647630 h 959876"/>
              <a:gd name="connsiteX4" fmla="*/ 783771 w 895869"/>
              <a:gd name="connsiteY4" fmla="*/ 506116 h 959876"/>
              <a:gd name="connsiteX5" fmla="*/ 598714 w 895869"/>
              <a:gd name="connsiteY5" fmla="*/ 419030 h 959876"/>
              <a:gd name="connsiteX6" fmla="*/ 598714 w 895869"/>
              <a:gd name="connsiteY6" fmla="*/ 190430 h 959876"/>
              <a:gd name="connsiteX7" fmla="*/ 326572 w 895869"/>
              <a:gd name="connsiteY7" fmla="*/ 92459 h 959876"/>
              <a:gd name="connsiteX8" fmla="*/ 0 w 895869"/>
              <a:gd name="connsiteY8" fmla="*/ 5373 h 959876"/>
              <a:gd name="connsiteX0" fmla="*/ 217714 w 895869"/>
              <a:gd name="connsiteY0" fmla="*/ 951948 h 959394"/>
              <a:gd name="connsiteX1" fmla="*/ 435429 w 895869"/>
              <a:gd name="connsiteY1" fmla="*/ 951948 h 959394"/>
              <a:gd name="connsiteX2" fmla="*/ 892629 w 895869"/>
              <a:gd name="connsiteY2" fmla="*/ 788662 h 959394"/>
              <a:gd name="connsiteX3" fmla="*/ 816429 w 895869"/>
              <a:gd name="connsiteY3" fmla="*/ 647148 h 959394"/>
              <a:gd name="connsiteX4" fmla="*/ 783771 w 895869"/>
              <a:gd name="connsiteY4" fmla="*/ 505634 h 959394"/>
              <a:gd name="connsiteX5" fmla="*/ 598714 w 895869"/>
              <a:gd name="connsiteY5" fmla="*/ 418548 h 959394"/>
              <a:gd name="connsiteX6" fmla="*/ 598714 w 895869"/>
              <a:gd name="connsiteY6" fmla="*/ 189948 h 959394"/>
              <a:gd name="connsiteX7" fmla="*/ 326572 w 895869"/>
              <a:gd name="connsiteY7" fmla="*/ 91977 h 959394"/>
              <a:gd name="connsiteX8" fmla="*/ 0 w 895869"/>
              <a:gd name="connsiteY8" fmla="*/ 4891 h 959394"/>
              <a:gd name="connsiteX0" fmla="*/ 864484 w 1542639"/>
              <a:gd name="connsiteY0" fmla="*/ 951948 h 959394"/>
              <a:gd name="connsiteX1" fmla="*/ 1082199 w 1542639"/>
              <a:gd name="connsiteY1" fmla="*/ 951948 h 959394"/>
              <a:gd name="connsiteX2" fmla="*/ 1539399 w 1542639"/>
              <a:gd name="connsiteY2" fmla="*/ 788662 h 959394"/>
              <a:gd name="connsiteX3" fmla="*/ 1463199 w 1542639"/>
              <a:gd name="connsiteY3" fmla="*/ 647148 h 959394"/>
              <a:gd name="connsiteX4" fmla="*/ 1430541 w 1542639"/>
              <a:gd name="connsiteY4" fmla="*/ 505634 h 959394"/>
              <a:gd name="connsiteX5" fmla="*/ 1245484 w 1542639"/>
              <a:gd name="connsiteY5" fmla="*/ 418548 h 959394"/>
              <a:gd name="connsiteX6" fmla="*/ 1245484 w 1542639"/>
              <a:gd name="connsiteY6" fmla="*/ 189948 h 959394"/>
              <a:gd name="connsiteX7" fmla="*/ 973342 w 1542639"/>
              <a:gd name="connsiteY7" fmla="*/ 91977 h 959394"/>
              <a:gd name="connsiteX8" fmla="*/ 0 w 1542639"/>
              <a:gd name="connsiteY8" fmla="*/ 4891 h 959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2639" h="959394">
                <a:moveTo>
                  <a:pt x="864484" y="951948"/>
                </a:moveTo>
                <a:cubicBezTo>
                  <a:pt x="917098" y="965555"/>
                  <a:pt x="1056799" y="957391"/>
                  <a:pt x="1082199" y="951948"/>
                </a:cubicBezTo>
                <a:cubicBezTo>
                  <a:pt x="1107599" y="946505"/>
                  <a:pt x="1519442" y="806805"/>
                  <a:pt x="1539399" y="788662"/>
                </a:cubicBezTo>
                <a:cubicBezTo>
                  <a:pt x="1559356" y="770519"/>
                  <a:pt x="1481342" y="694319"/>
                  <a:pt x="1463199" y="647148"/>
                </a:cubicBezTo>
                <a:cubicBezTo>
                  <a:pt x="1445056" y="599977"/>
                  <a:pt x="1445056" y="511077"/>
                  <a:pt x="1430541" y="505634"/>
                </a:cubicBezTo>
                <a:cubicBezTo>
                  <a:pt x="1416026" y="500191"/>
                  <a:pt x="1254555" y="438505"/>
                  <a:pt x="1245484" y="418548"/>
                </a:cubicBezTo>
                <a:cubicBezTo>
                  <a:pt x="1236413" y="398591"/>
                  <a:pt x="1258184" y="189948"/>
                  <a:pt x="1245484" y="189948"/>
                </a:cubicBezTo>
                <a:cubicBezTo>
                  <a:pt x="1232784" y="189948"/>
                  <a:pt x="996928" y="111934"/>
                  <a:pt x="973342" y="91977"/>
                </a:cubicBezTo>
                <a:cubicBezTo>
                  <a:pt x="949756" y="72020"/>
                  <a:pt x="7257" y="-22323"/>
                  <a:pt x="0" y="4891"/>
                </a:cubicBezTo>
              </a:path>
            </a:pathLst>
          </a:custGeom>
          <a:ln w="28575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-7434" y="1061632"/>
            <a:ext cx="2450829" cy="1267866"/>
          </a:xfrm>
          <a:custGeom>
            <a:avLst/>
            <a:gdLst>
              <a:gd name="connsiteX0" fmla="*/ 3696365 w 3696365"/>
              <a:gd name="connsiteY0" fmla="*/ 0 h 2272819"/>
              <a:gd name="connsiteX1" fmla="*/ 3391565 w 3696365"/>
              <a:gd name="connsiteY1" fmla="*/ 364273 h 2272819"/>
              <a:gd name="connsiteX2" fmla="*/ 2819135 w 3696365"/>
              <a:gd name="connsiteY2" fmla="*/ 661639 h 2272819"/>
              <a:gd name="connsiteX3" fmla="*/ 2402823 w 3696365"/>
              <a:gd name="connsiteY3" fmla="*/ 1033347 h 2272819"/>
              <a:gd name="connsiteX4" fmla="*/ 2142628 w 3696365"/>
              <a:gd name="connsiteY4" fmla="*/ 1211766 h 2272819"/>
              <a:gd name="connsiteX5" fmla="*/ 1689145 w 3696365"/>
              <a:gd name="connsiteY5" fmla="*/ 1375317 h 2272819"/>
              <a:gd name="connsiteX6" fmla="*/ 1272833 w 3696365"/>
              <a:gd name="connsiteY6" fmla="*/ 1524000 h 2272819"/>
              <a:gd name="connsiteX7" fmla="*/ 886257 w 3696365"/>
              <a:gd name="connsiteY7" fmla="*/ 1784195 h 2272819"/>
              <a:gd name="connsiteX8" fmla="*/ 440208 w 3696365"/>
              <a:gd name="connsiteY8" fmla="*/ 2007220 h 2272819"/>
              <a:gd name="connsiteX9" fmla="*/ 187448 w 3696365"/>
              <a:gd name="connsiteY9" fmla="*/ 2222810 h 2272819"/>
              <a:gd name="connsiteX10" fmla="*/ 1594 w 3696365"/>
              <a:gd name="connsiteY10" fmla="*/ 2267415 h 2272819"/>
              <a:gd name="connsiteX11" fmla="*/ 113106 w 3696365"/>
              <a:gd name="connsiteY11" fmla="*/ 2133600 h 2272819"/>
              <a:gd name="connsiteX0" fmla="*/ 3696365 w 3696365"/>
              <a:gd name="connsiteY0" fmla="*/ 0 h 2272819"/>
              <a:gd name="connsiteX1" fmla="*/ 3391565 w 3696365"/>
              <a:gd name="connsiteY1" fmla="*/ 364273 h 2272819"/>
              <a:gd name="connsiteX2" fmla="*/ 2819135 w 3696365"/>
              <a:gd name="connsiteY2" fmla="*/ 661639 h 2272819"/>
              <a:gd name="connsiteX3" fmla="*/ 2402823 w 3696365"/>
              <a:gd name="connsiteY3" fmla="*/ 1033347 h 2272819"/>
              <a:gd name="connsiteX4" fmla="*/ 2142628 w 3696365"/>
              <a:gd name="connsiteY4" fmla="*/ 1211766 h 2272819"/>
              <a:gd name="connsiteX5" fmla="*/ 1689145 w 3696365"/>
              <a:gd name="connsiteY5" fmla="*/ 1375317 h 2272819"/>
              <a:gd name="connsiteX6" fmla="*/ 1272833 w 3696365"/>
              <a:gd name="connsiteY6" fmla="*/ 1524000 h 2272819"/>
              <a:gd name="connsiteX7" fmla="*/ 886257 w 3696365"/>
              <a:gd name="connsiteY7" fmla="*/ 1784195 h 2272819"/>
              <a:gd name="connsiteX8" fmla="*/ 440208 w 3696365"/>
              <a:gd name="connsiteY8" fmla="*/ 2007220 h 2272819"/>
              <a:gd name="connsiteX9" fmla="*/ 187448 w 3696365"/>
              <a:gd name="connsiteY9" fmla="*/ 2222810 h 2272819"/>
              <a:gd name="connsiteX10" fmla="*/ 1594 w 3696365"/>
              <a:gd name="connsiteY10" fmla="*/ 2267415 h 2272819"/>
              <a:gd name="connsiteX11" fmla="*/ 113106 w 3696365"/>
              <a:gd name="connsiteY11" fmla="*/ 2133600 h 2272819"/>
              <a:gd name="connsiteX0" fmla="*/ 3696365 w 3696365"/>
              <a:gd name="connsiteY0" fmla="*/ 0 h 2272819"/>
              <a:gd name="connsiteX1" fmla="*/ 3391565 w 3696365"/>
              <a:gd name="connsiteY1" fmla="*/ 364273 h 2272819"/>
              <a:gd name="connsiteX2" fmla="*/ 2819135 w 3696365"/>
              <a:gd name="connsiteY2" fmla="*/ 661639 h 2272819"/>
              <a:gd name="connsiteX3" fmla="*/ 2402823 w 3696365"/>
              <a:gd name="connsiteY3" fmla="*/ 1033347 h 2272819"/>
              <a:gd name="connsiteX4" fmla="*/ 2142628 w 3696365"/>
              <a:gd name="connsiteY4" fmla="*/ 1211766 h 2272819"/>
              <a:gd name="connsiteX5" fmla="*/ 1689145 w 3696365"/>
              <a:gd name="connsiteY5" fmla="*/ 1375317 h 2272819"/>
              <a:gd name="connsiteX6" fmla="*/ 1272833 w 3696365"/>
              <a:gd name="connsiteY6" fmla="*/ 1524000 h 2272819"/>
              <a:gd name="connsiteX7" fmla="*/ 886257 w 3696365"/>
              <a:gd name="connsiteY7" fmla="*/ 1784195 h 2272819"/>
              <a:gd name="connsiteX8" fmla="*/ 440208 w 3696365"/>
              <a:gd name="connsiteY8" fmla="*/ 2007220 h 2272819"/>
              <a:gd name="connsiteX9" fmla="*/ 187448 w 3696365"/>
              <a:gd name="connsiteY9" fmla="*/ 2222810 h 2272819"/>
              <a:gd name="connsiteX10" fmla="*/ 1594 w 3696365"/>
              <a:gd name="connsiteY10" fmla="*/ 2267415 h 2272819"/>
              <a:gd name="connsiteX11" fmla="*/ 113106 w 3696365"/>
              <a:gd name="connsiteY11" fmla="*/ 2133600 h 2272819"/>
              <a:gd name="connsiteX0" fmla="*/ 3696365 w 3696365"/>
              <a:gd name="connsiteY0" fmla="*/ 0 h 2272819"/>
              <a:gd name="connsiteX1" fmla="*/ 3391565 w 3696365"/>
              <a:gd name="connsiteY1" fmla="*/ 364273 h 2272819"/>
              <a:gd name="connsiteX2" fmla="*/ 2819135 w 3696365"/>
              <a:gd name="connsiteY2" fmla="*/ 661639 h 2272819"/>
              <a:gd name="connsiteX3" fmla="*/ 2402823 w 3696365"/>
              <a:gd name="connsiteY3" fmla="*/ 1033347 h 2272819"/>
              <a:gd name="connsiteX4" fmla="*/ 2142628 w 3696365"/>
              <a:gd name="connsiteY4" fmla="*/ 1211766 h 2272819"/>
              <a:gd name="connsiteX5" fmla="*/ 1689145 w 3696365"/>
              <a:gd name="connsiteY5" fmla="*/ 1375317 h 2272819"/>
              <a:gd name="connsiteX6" fmla="*/ 1272833 w 3696365"/>
              <a:gd name="connsiteY6" fmla="*/ 1524000 h 2272819"/>
              <a:gd name="connsiteX7" fmla="*/ 886257 w 3696365"/>
              <a:gd name="connsiteY7" fmla="*/ 1784195 h 2272819"/>
              <a:gd name="connsiteX8" fmla="*/ 440208 w 3696365"/>
              <a:gd name="connsiteY8" fmla="*/ 2007220 h 2272819"/>
              <a:gd name="connsiteX9" fmla="*/ 187448 w 3696365"/>
              <a:gd name="connsiteY9" fmla="*/ 2222810 h 2272819"/>
              <a:gd name="connsiteX10" fmla="*/ 1594 w 3696365"/>
              <a:gd name="connsiteY10" fmla="*/ 2267415 h 2272819"/>
              <a:gd name="connsiteX11" fmla="*/ 113106 w 3696365"/>
              <a:gd name="connsiteY11" fmla="*/ 2133600 h 2272819"/>
              <a:gd name="connsiteX0" fmla="*/ 3694771 w 3694771"/>
              <a:gd name="connsiteY0" fmla="*/ 0 h 2272819"/>
              <a:gd name="connsiteX1" fmla="*/ 3389971 w 3694771"/>
              <a:gd name="connsiteY1" fmla="*/ 364273 h 2272819"/>
              <a:gd name="connsiteX2" fmla="*/ 2817541 w 3694771"/>
              <a:gd name="connsiteY2" fmla="*/ 661639 h 2272819"/>
              <a:gd name="connsiteX3" fmla="*/ 2401229 w 3694771"/>
              <a:gd name="connsiteY3" fmla="*/ 1033347 h 2272819"/>
              <a:gd name="connsiteX4" fmla="*/ 2141034 w 3694771"/>
              <a:gd name="connsiteY4" fmla="*/ 1211766 h 2272819"/>
              <a:gd name="connsiteX5" fmla="*/ 1687551 w 3694771"/>
              <a:gd name="connsiteY5" fmla="*/ 1375317 h 2272819"/>
              <a:gd name="connsiteX6" fmla="*/ 1271239 w 3694771"/>
              <a:gd name="connsiteY6" fmla="*/ 1524000 h 2272819"/>
              <a:gd name="connsiteX7" fmla="*/ 884663 w 3694771"/>
              <a:gd name="connsiteY7" fmla="*/ 1784195 h 2272819"/>
              <a:gd name="connsiteX8" fmla="*/ 438614 w 3694771"/>
              <a:gd name="connsiteY8" fmla="*/ 2007220 h 2272819"/>
              <a:gd name="connsiteX9" fmla="*/ 185854 w 3694771"/>
              <a:gd name="connsiteY9" fmla="*/ 2222810 h 2272819"/>
              <a:gd name="connsiteX10" fmla="*/ 0 w 3694771"/>
              <a:gd name="connsiteY10" fmla="*/ 2267415 h 2272819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389971 w 3389971"/>
              <a:gd name="connsiteY0" fmla="*/ 0 h 1905750"/>
              <a:gd name="connsiteX1" fmla="*/ 2817541 w 3389971"/>
              <a:gd name="connsiteY1" fmla="*/ 297366 h 1905750"/>
              <a:gd name="connsiteX2" fmla="*/ 2401229 w 3389971"/>
              <a:gd name="connsiteY2" fmla="*/ 669074 h 1905750"/>
              <a:gd name="connsiteX3" fmla="*/ 2141034 w 3389971"/>
              <a:gd name="connsiteY3" fmla="*/ 847493 h 1905750"/>
              <a:gd name="connsiteX4" fmla="*/ 1687551 w 3389971"/>
              <a:gd name="connsiteY4" fmla="*/ 1011044 h 1905750"/>
              <a:gd name="connsiteX5" fmla="*/ 1271239 w 3389971"/>
              <a:gd name="connsiteY5" fmla="*/ 1159727 h 1905750"/>
              <a:gd name="connsiteX6" fmla="*/ 884663 w 3389971"/>
              <a:gd name="connsiteY6" fmla="*/ 1419922 h 1905750"/>
              <a:gd name="connsiteX7" fmla="*/ 438614 w 3389971"/>
              <a:gd name="connsiteY7" fmla="*/ 1642947 h 1905750"/>
              <a:gd name="connsiteX8" fmla="*/ 185854 w 3389971"/>
              <a:gd name="connsiteY8" fmla="*/ 1858537 h 1905750"/>
              <a:gd name="connsiteX9" fmla="*/ 0 w 3389971"/>
              <a:gd name="connsiteY9" fmla="*/ 1903142 h 1905750"/>
              <a:gd name="connsiteX0" fmla="*/ 2817541 w 2817541"/>
              <a:gd name="connsiteY0" fmla="*/ 0 h 1608384"/>
              <a:gd name="connsiteX1" fmla="*/ 2401229 w 2817541"/>
              <a:gd name="connsiteY1" fmla="*/ 371708 h 1608384"/>
              <a:gd name="connsiteX2" fmla="*/ 2141034 w 2817541"/>
              <a:gd name="connsiteY2" fmla="*/ 550127 h 1608384"/>
              <a:gd name="connsiteX3" fmla="*/ 1687551 w 2817541"/>
              <a:gd name="connsiteY3" fmla="*/ 713678 h 1608384"/>
              <a:gd name="connsiteX4" fmla="*/ 1271239 w 2817541"/>
              <a:gd name="connsiteY4" fmla="*/ 862361 h 1608384"/>
              <a:gd name="connsiteX5" fmla="*/ 884663 w 2817541"/>
              <a:gd name="connsiteY5" fmla="*/ 1122556 h 1608384"/>
              <a:gd name="connsiteX6" fmla="*/ 438614 w 2817541"/>
              <a:gd name="connsiteY6" fmla="*/ 1345581 h 1608384"/>
              <a:gd name="connsiteX7" fmla="*/ 185854 w 2817541"/>
              <a:gd name="connsiteY7" fmla="*/ 1561171 h 1608384"/>
              <a:gd name="connsiteX8" fmla="*/ 0 w 2817541"/>
              <a:gd name="connsiteY8" fmla="*/ 1605776 h 1608384"/>
              <a:gd name="connsiteX0" fmla="*/ 2443685 w 2443685"/>
              <a:gd name="connsiteY0" fmla="*/ 0 h 1275009"/>
              <a:gd name="connsiteX1" fmla="*/ 2401229 w 2443685"/>
              <a:gd name="connsiteY1" fmla="*/ 38333 h 1275009"/>
              <a:gd name="connsiteX2" fmla="*/ 2141034 w 2443685"/>
              <a:gd name="connsiteY2" fmla="*/ 216752 h 1275009"/>
              <a:gd name="connsiteX3" fmla="*/ 1687551 w 2443685"/>
              <a:gd name="connsiteY3" fmla="*/ 380303 h 1275009"/>
              <a:gd name="connsiteX4" fmla="*/ 1271239 w 2443685"/>
              <a:gd name="connsiteY4" fmla="*/ 528986 h 1275009"/>
              <a:gd name="connsiteX5" fmla="*/ 884663 w 2443685"/>
              <a:gd name="connsiteY5" fmla="*/ 789181 h 1275009"/>
              <a:gd name="connsiteX6" fmla="*/ 438614 w 2443685"/>
              <a:gd name="connsiteY6" fmla="*/ 1012206 h 1275009"/>
              <a:gd name="connsiteX7" fmla="*/ 185854 w 2443685"/>
              <a:gd name="connsiteY7" fmla="*/ 1227796 h 1275009"/>
              <a:gd name="connsiteX8" fmla="*/ 0 w 2443685"/>
              <a:gd name="connsiteY8" fmla="*/ 1272401 h 1275009"/>
              <a:gd name="connsiteX0" fmla="*/ 2450829 w 2450829"/>
              <a:gd name="connsiteY0" fmla="*/ 0 h 1267866"/>
              <a:gd name="connsiteX1" fmla="*/ 2401229 w 2450829"/>
              <a:gd name="connsiteY1" fmla="*/ 31190 h 1267866"/>
              <a:gd name="connsiteX2" fmla="*/ 2141034 w 2450829"/>
              <a:gd name="connsiteY2" fmla="*/ 209609 h 1267866"/>
              <a:gd name="connsiteX3" fmla="*/ 1687551 w 2450829"/>
              <a:gd name="connsiteY3" fmla="*/ 373160 h 1267866"/>
              <a:gd name="connsiteX4" fmla="*/ 1271239 w 2450829"/>
              <a:gd name="connsiteY4" fmla="*/ 521843 h 1267866"/>
              <a:gd name="connsiteX5" fmla="*/ 884663 w 2450829"/>
              <a:gd name="connsiteY5" fmla="*/ 782038 h 1267866"/>
              <a:gd name="connsiteX6" fmla="*/ 438614 w 2450829"/>
              <a:gd name="connsiteY6" fmla="*/ 1005063 h 1267866"/>
              <a:gd name="connsiteX7" fmla="*/ 185854 w 2450829"/>
              <a:gd name="connsiteY7" fmla="*/ 1220653 h 1267866"/>
              <a:gd name="connsiteX8" fmla="*/ 0 w 2450829"/>
              <a:gd name="connsiteY8" fmla="*/ 1265258 h 126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0829" h="1267866">
                <a:moveTo>
                  <a:pt x="2450829" y="0"/>
                </a:moveTo>
                <a:cubicBezTo>
                  <a:pt x="2427288" y="22302"/>
                  <a:pt x="2452861" y="-3745"/>
                  <a:pt x="2401229" y="31190"/>
                </a:cubicBezTo>
                <a:cubicBezTo>
                  <a:pt x="2349597" y="66125"/>
                  <a:pt x="2150753" y="205953"/>
                  <a:pt x="2141034" y="209609"/>
                </a:cubicBezTo>
                <a:cubicBezTo>
                  <a:pt x="2097891" y="225838"/>
                  <a:pt x="1687551" y="373160"/>
                  <a:pt x="1687551" y="373160"/>
                </a:cubicBezTo>
                <a:cubicBezTo>
                  <a:pt x="1682595" y="370682"/>
                  <a:pt x="1410010" y="472282"/>
                  <a:pt x="1271239" y="521843"/>
                </a:cubicBezTo>
                <a:cubicBezTo>
                  <a:pt x="1248936" y="530516"/>
                  <a:pt x="904487" y="768408"/>
                  <a:pt x="884663" y="782038"/>
                </a:cubicBezTo>
                <a:cubicBezTo>
                  <a:pt x="864839" y="795668"/>
                  <a:pt x="451004" y="998867"/>
                  <a:pt x="438614" y="1005063"/>
                </a:cubicBezTo>
                <a:cubicBezTo>
                  <a:pt x="426224" y="1011259"/>
                  <a:pt x="199483" y="1214458"/>
                  <a:pt x="185854" y="1220653"/>
                </a:cubicBezTo>
                <a:cubicBezTo>
                  <a:pt x="172225" y="1226848"/>
                  <a:pt x="12390" y="1280126"/>
                  <a:pt x="0" y="1265258"/>
                </a:cubicBezTo>
              </a:path>
            </a:pathLst>
          </a:cu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144000" cy="1563638"/>
          </a:xfrm>
          <a:prstGeom prst="rect">
            <a:avLst/>
          </a:prstGeom>
          <a:gradFill>
            <a:gsLst>
              <a:gs pos="0">
                <a:schemeClr val="bg1"/>
              </a:gs>
              <a:gs pos="6400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227"/>
            <a:ext cx="576064" cy="7196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748463" y="4717998"/>
            <a:ext cx="410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9</a:t>
            </a:r>
            <a:endParaRPr lang="ru-RU" sz="1600" b="1" dirty="0" smtClean="0"/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2181368" y="0"/>
            <a:ext cx="4752528" cy="135406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КАСКАД ЖУПАНОВСКИХ</a:t>
            </a:r>
          </a:p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ГИДРО-ЭЛЕКТРО СТАНЦИЙ</a:t>
            </a:r>
            <a:endParaRPr lang="ru-RU" sz="2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55776" y="902626"/>
            <a:ext cx="864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ПС Мильково</a:t>
            </a:r>
            <a:endParaRPr lang="ru-RU" sz="8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9571" y="4941202"/>
            <a:ext cx="11712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ПС Елизово</a:t>
            </a:r>
            <a:endParaRPr lang="ru-RU" sz="8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219571" y="2841172"/>
            <a:ext cx="4011273" cy="2308834"/>
          </a:xfrm>
          <a:custGeom>
            <a:avLst/>
            <a:gdLst>
              <a:gd name="connsiteX0" fmla="*/ 3918857 w 3964531"/>
              <a:gd name="connsiteY0" fmla="*/ 91356 h 1441785"/>
              <a:gd name="connsiteX1" fmla="*/ 3918857 w 3964531"/>
              <a:gd name="connsiteY1" fmla="*/ 4271 h 1441785"/>
              <a:gd name="connsiteX2" fmla="*/ 3907971 w 3964531"/>
              <a:gd name="connsiteY2" fmla="*/ 211099 h 1441785"/>
              <a:gd name="connsiteX3" fmla="*/ 3189514 w 3964531"/>
              <a:gd name="connsiteY3" fmla="*/ 167556 h 1441785"/>
              <a:gd name="connsiteX4" fmla="*/ 2547257 w 3964531"/>
              <a:gd name="connsiteY4" fmla="*/ 341728 h 1441785"/>
              <a:gd name="connsiteX5" fmla="*/ 2090057 w 3964531"/>
              <a:gd name="connsiteY5" fmla="*/ 472356 h 1441785"/>
              <a:gd name="connsiteX6" fmla="*/ 1491343 w 3964531"/>
              <a:gd name="connsiteY6" fmla="*/ 657414 h 1441785"/>
              <a:gd name="connsiteX7" fmla="*/ 783771 w 3964531"/>
              <a:gd name="connsiteY7" fmla="*/ 1005756 h 1441785"/>
              <a:gd name="connsiteX8" fmla="*/ 293914 w 3964531"/>
              <a:gd name="connsiteY8" fmla="*/ 1441185 h 1441785"/>
              <a:gd name="connsiteX9" fmla="*/ 0 w 3964531"/>
              <a:gd name="connsiteY9" fmla="*/ 9077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508"/>
              <a:gd name="connsiteY0" fmla="*/ 0 h 1349829"/>
              <a:gd name="connsiteX1" fmla="*/ 3614057 w 3670508"/>
              <a:gd name="connsiteY1" fmla="*/ 119743 h 1349829"/>
              <a:gd name="connsiteX2" fmla="*/ 2895600 w 3670508"/>
              <a:gd name="connsiteY2" fmla="*/ 76200 h 1349829"/>
              <a:gd name="connsiteX3" fmla="*/ 2253343 w 3670508"/>
              <a:gd name="connsiteY3" fmla="*/ 250372 h 1349829"/>
              <a:gd name="connsiteX4" fmla="*/ 1796143 w 3670508"/>
              <a:gd name="connsiteY4" fmla="*/ 381000 h 1349829"/>
              <a:gd name="connsiteX5" fmla="*/ 1197429 w 3670508"/>
              <a:gd name="connsiteY5" fmla="*/ 566058 h 1349829"/>
              <a:gd name="connsiteX6" fmla="*/ 489857 w 3670508"/>
              <a:gd name="connsiteY6" fmla="*/ 914400 h 1349829"/>
              <a:gd name="connsiteX7" fmla="*/ 0 w 3670508"/>
              <a:gd name="connsiteY7" fmla="*/ 1349829 h 1349829"/>
              <a:gd name="connsiteX0" fmla="*/ 3624943 w 3632131"/>
              <a:gd name="connsiteY0" fmla="*/ 0 h 1349829"/>
              <a:gd name="connsiteX1" fmla="*/ 3614057 w 3632131"/>
              <a:gd name="connsiteY1" fmla="*/ 119743 h 1349829"/>
              <a:gd name="connsiteX2" fmla="*/ 2895600 w 3632131"/>
              <a:gd name="connsiteY2" fmla="*/ 76200 h 1349829"/>
              <a:gd name="connsiteX3" fmla="*/ 2253343 w 3632131"/>
              <a:gd name="connsiteY3" fmla="*/ 250372 h 1349829"/>
              <a:gd name="connsiteX4" fmla="*/ 1796143 w 3632131"/>
              <a:gd name="connsiteY4" fmla="*/ 381000 h 1349829"/>
              <a:gd name="connsiteX5" fmla="*/ 1197429 w 3632131"/>
              <a:gd name="connsiteY5" fmla="*/ 566058 h 1349829"/>
              <a:gd name="connsiteX6" fmla="*/ 489857 w 3632131"/>
              <a:gd name="connsiteY6" fmla="*/ 914400 h 1349829"/>
              <a:gd name="connsiteX7" fmla="*/ 0 w 3632131"/>
              <a:gd name="connsiteY7" fmla="*/ 1349829 h 1349829"/>
              <a:gd name="connsiteX0" fmla="*/ 3624943 w 3632131"/>
              <a:gd name="connsiteY0" fmla="*/ 0 h 1349829"/>
              <a:gd name="connsiteX1" fmla="*/ 3614057 w 3632131"/>
              <a:gd name="connsiteY1" fmla="*/ 119743 h 1349829"/>
              <a:gd name="connsiteX2" fmla="*/ 2895600 w 3632131"/>
              <a:gd name="connsiteY2" fmla="*/ 76200 h 1349829"/>
              <a:gd name="connsiteX3" fmla="*/ 2253343 w 3632131"/>
              <a:gd name="connsiteY3" fmla="*/ 250372 h 1349829"/>
              <a:gd name="connsiteX4" fmla="*/ 1796143 w 3632131"/>
              <a:gd name="connsiteY4" fmla="*/ 381000 h 1349829"/>
              <a:gd name="connsiteX5" fmla="*/ 1197429 w 3632131"/>
              <a:gd name="connsiteY5" fmla="*/ 566058 h 1349829"/>
              <a:gd name="connsiteX6" fmla="*/ 489857 w 3632131"/>
              <a:gd name="connsiteY6" fmla="*/ 914400 h 1349829"/>
              <a:gd name="connsiteX7" fmla="*/ 70360 w 3632131"/>
              <a:gd name="connsiteY7" fmla="*/ 1277346 h 1349829"/>
              <a:gd name="connsiteX8" fmla="*/ 0 w 3632131"/>
              <a:gd name="connsiteY8" fmla="*/ 1349829 h 1349829"/>
              <a:gd name="connsiteX0" fmla="*/ 4004085 w 4011273"/>
              <a:gd name="connsiteY0" fmla="*/ 0 h 2308834"/>
              <a:gd name="connsiteX1" fmla="*/ 3993199 w 4011273"/>
              <a:gd name="connsiteY1" fmla="*/ 119743 h 2308834"/>
              <a:gd name="connsiteX2" fmla="*/ 3274742 w 4011273"/>
              <a:gd name="connsiteY2" fmla="*/ 76200 h 2308834"/>
              <a:gd name="connsiteX3" fmla="*/ 2632485 w 4011273"/>
              <a:gd name="connsiteY3" fmla="*/ 250372 h 2308834"/>
              <a:gd name="connsiteX4" fmla="*/ 2175285 w 4011273"/>
              <a:gd name="connsiteY4" fmla="*/ 381000 h 2308834"/>
              <a:gd name="connsiteX5" fmla="*/ 1576571 w 4011273"/>
              <a:gd name="connsiteY5" fmla="*/ 566058 h 2308834"/>
              <a:gd name="connsiteX6" fmla="*/ 868999 w 4011273"/>
              <a:gd name="connsiteY6" fmla="*/ 914400 h 2308834"/>
              <a:gd name="connsiteX7" fmla="*/ 449502 w 4011273"/>
              <a:gd name="connsiteY7" fmla="*/ 1277346 h 2308834"/>
              <a:gd name="connsiteX8" fmla="*/ 0 w 4011273"/>
              <a:gd name="connsiteY8" fmla="*/ 2308834 h 2308834"/>
              <a:gd name="connsiteX0" fmla="*/ 4004085 w 4011273"/>
              <a:gd name="connsiteY0" fmla="*/ 0 h 2308834"/>
              <a:gd name="connsiteX1" fmla="*/ 3993199 w 4011273"/>
              <a:gd name="connsiteY1" fmla="*/ 119743 h 2308834"/>
              <a:gd name="connsiteX2" fmla="*/ 3274742 w 4011273"/>
              <a:gd name="connsiteY2" fmla="*/ 76200 h 2308834"/>
              <a:gd name="connsiteX3" fmla="*/ 2632485 w 4011273"/>
              <a:gd name="connsiteY3" fmla="*/ 250372 h 2308834"/>
              <a:gd name="connsiteX4" fmla="*/ 2175285 w 4011273"/>
              <a:gd name="connsiteY4" fmla="*/ 381000 h 2308834"/>
              <a:gd name="connsiteX5" fmla="*/ 1576571 w 4011273"/>
              <a:gd name="connsiteY5" fmla="*/ 566058 h 2308834"/>
              <a:gd name="connsiteX6" fmla="*/ 868999 w 4011273"/>
              <a:gd name="connsiteY6" fmla="*/ 914400 h 2308834"/>
              <a:gd name="connsiteX7" fmla="*/ 449502 w 4011273"/>
              <a:gd name="connsiteY7" fmla="*/ 1277346 h 2308834"/>
              <a:gd name="connsiteX8" fmla="*/ 0 w 4011273"/>
              <a:gd name="connsiteY8" fmla="*/ 2308834 h 2308834"/>
              <a:gd name="connsiteX0" fmla="*/ 4004085 w 4011273"/>
              <a:gd name="connsiteY0" fmla="*/ 0 h 2308834"/>
              <a:gd name="connsiteX1" fmla="*/ 3993199 w 4011273"/>
              <a:gd name="connsiteY1" fmla="*/ 119743 h 2308834"/>
              <a:gd name="connsiteX2" fmla="*/ 3274742 w 4011273"/>
              <a:gd name="connsiteY2" fmla="*/ 76200 h 2308834"/>
              <a:gd name="connsiteX3" fmla="*/ 2632485 w 4011273"/>
              <a:gd name="connsiteY3" fmla="*/ 250372 h 2308834"/>
              <a:gd name="connsiteX4" fmla="*/ 2175285 w 4011273"/>
              <a:gd name="connsiteY4" fmla="*/ 381000 h 2308834"/>
              <a:gd name="connsiteX5" fmla="*/ 1576571 w 4011273"/>
              <a:gd name="connsiteY5" fmla="*/ 566058 h 2308834"/>
              <a:gd name="connsiteX6" fmla="*/ 868999 w 4011273"/>
              <a:gd name="connsiteY6" fmla="*/ 914400 h 2308834"/>
              <a:gd name="connsiteX7" fmla="*/ 449502 w 4011273"/>
              <a:gd name="connsiteY7" fmla="*/ 1277346 h 2308834"/>
              <a:gd name="connsiteX8" fmla="*/ 0 w 4011273"/>
              <a:gd name="connsiteY8" fmla="*/ 2308834 h 230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11273" h="2308834">
                <a:moveTo>
                  <a:pt x="4004085" y="0"/>
                </a:moveTo>
                <a:cubicBezTo>
                  <a:pt x="4001817" y="24947"/>
                  <a:pt x="4027671" y="117929"/>
                  <a:pt x="3993199" y="119743"/>
                </a:cubicBezTo>
                <a:cubicBezTo>
                  <a:pt x="3958727" y="121557"/>
                  <a:pt x="3349128" y="65315"/>
                  <a:pt x="3274742" y="76200"/>
                </a:cubicBezTo>
                <a:cubicBezTo>
                  <a:pt x="3200356" y="87085"/>
                  <a:pt x="2632485" y="250372"/>
                  <a:pt x="2632485" y="250372"/>
                </a:cubicBezTo>
                <a:cubicBezTo>
                  <a:pt x="2523628" y="283030"/>
                  <a:pt x="2327685" y="337457"/>
                  <a:pt x="2175285" y="381000"/>
                </a:cubicBezTo>
                <a:cubicBezTo>
                  <a:pt x="2119041" y="400957"/>
                  <a:pt x="1641885" y="542472"/>
                  <a:pt x="1576571" y="566058"/>
                </a:cubicBezTo>
                <a:cubicBezTo>
                  <a:pt x="1511257" y="589644"/>
                  <a:pt x="1056844" y="795852"/>
                  <a:pt x="868999" y="914400"/>
                </a:cubicBezTo>
                <a:cubicBezTo>
                  <a:pt x="681154" y="1032948"/>
                  <a:pt x="449369" y="1234512"/>
                  <a:pt x="449502" y="1277346"/>
                </a:cubicBezTo>
                <a:cubicBezTo>
                  <a:pt x="427332" y="1305314"/>
                  <a:pt x="11727" y="2296754"/>
                  <a:pt x="0" y="2308834"/>
                </a:cubicBezTo>
              </a:path>
            </a:pathLst>
          </a:custGeom>
          <a:ln w="28575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-10277" y="4296219"/>
            <a:ext cx="9144000" cy="843558"/>
          </a:xfrm>
          <a:prstGeom prst="rect">
            <a:avLst/>
          </a:prstGeom>
          <a:solidFill>
            <a:srgbClr val="304678">
              <a:alpha val="6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95080" y="4373824"/>
            <a:ext cx="8953839" cy="95410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</a:rPr>
              <a:t>Выдача мощности планируется по ВЛ </a:t>
            </a:r>
            <a:r>
              <a:rPr lang="ru-RU" sz="2000" b="1" dirty="0">
                <a:solidFill>
                  <a:schemeClr val="bg1"/>
                </a:solidFill>
              </a:rPr>
              <a:t>220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кВ</a:t>
            </a:r>
            <a:r>
              <a:rPr lang="ru-RU" sz="1600" dirty="0">
                <a:solidFill>
                  <a:schemeClr val="bg1"/>
                </a:solidFill>
              </a:rPr>
              <a:t>  на ПС  </a:t>
            </a:r>
            <a:r>
              <a:rPr lang="ru-RU" sz="1600" dirty="0" err="1">
                <a:solidFill>
                  <a:schemeClr val="bg1"/>
                </a:solidFill>
              </a:rPr>
              <a:t>Авача</a:t>
            </a:r>
            <a:endParaRPr lang="ru-RU" sz="1600" dirty="0">
              <a:solidFill>
                <a:schemeClr val="bg1"/>
              </a:solidFill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</a:rPr>
              <a:t>через </a:t>
            </a:r>
            <a:r>
              <a:rPr lang="ru-RU" sz="1600" dirty="0" err="1">
                <a:solidFill>
                  <a:schemeClr val="bg1"/>
                </a:solidFill>
              </a:rPr>
              <a:t>п.Северные</a:t>
            </a:r>
            <a:r>
              <a:rPr lang="ru-RU" sz="1600" dirty="0">
                <a:solidFill>
                  <a:schemeClr val="bg1"/>
                </a:solidFill>
              </a:rPr>
              <a:t> Коряки протяженностью </a:t>
            </a:r>
            <a:r>
              <a:rPr lang="ru-RU" sz="2000" b="1" dirty="0">
                <a:solidFill>
                  <a:schemeClr val="bg1"/>
                </a:solidFill>
              </a:rPr>
              <a:t>1</a:t>
            </a:r>
            <a:r>
              <a:rPr lang="en-US" sz="2000" b="1" dirty="0">
                <a:solidFill>
                  <a:schemeClr val="bg1"/>
                </a:solidFill>
              </a:rPr>
              <a:t>3</a:t>
            </a:r>
            <a:r>
              <a:rPr lang="ru-RU" sz="2000" b="1" dirty="0">
                <a:solidFill>
                  <a:schemeClr val="bg1"/>
                </a:solidFill>
              </a:rPr>
              <a:t>0</a:t>
            </a:r>
            <a:r>
              <a:rPr lang="ru-RU" sz="1600" dirty="0">
                <a:solidFill>
                  <a:schemeClr val="bg1"/>
                </a:solidFill>
              </a:rPr>
              <a:t> км. Объем инвестиций – </a:t>
            </a:r>
            <a:r>
              <a:rPr lang="ru-RU" sz="2000" b="1" dirty="0">
                <a:solidFill>
                  <a:schemeClr val="bg1"/>
                </a:solidFill>
              </a:rPr>
              <a:t>2,5</a:t>
            </a:r>
            <a:r>
              <a:rPr lang="ru-RU" sz="1600" dirty="0">
                <a:solidFill>
                  <a:schemeClr val="bg1"/>
                </a:solidFill>
              </a:rPr>
              <a:t> млрд. руб. </a:t>
            </a:r>
            <a:r>
              <a:rPr lang="ru-RU" sz="1600" b="1" dirty="0">
                <a:solidFill>
                  <a:schemeClr val="bg1"/>
                </a:solidFill>
                <a:cs typeface="Arial" pitchFamily="34" charset="0"/>
              </a:rPr>
              <a:t> </a:t>
            </a:r>
            <a:endParaRPr lang="ru-RU" sz="1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  <a:p>
            <a:pPr algn="ctr"/>
            <a:endParaRPr lang="ru-RU" sz="1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2690" y="4210166"/>
            <a:ext cx="8093698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Предлагается также одну из цепей проектируемой ВЛ </a:t>
            </a:r>
            <a:r>
              <a:rPr lang="ru-RU" b="1" dirty="0">
                <a:solidFill>
                  <a:schemeClr val="bg1"/>
                </a:solidFill>
              </a:rPr>
              <a:t>220</a:t>
            </a:r>
            <a:r>
              <a:rPr lang="ru-RU" sz="1400" dirty="0">
                <a:solidFill>
                  <a:schemeClr val="bg1"/>
                </a:solidFill>
              </a:rPr>
              <a:t> </a:t>
            </a:r>
            <a:r>
              <a:rPr lang="ru-RU" sz="1400" dirty="0" err="1">
                <a:solidFill>
                  <a:schemeClr val="bg1"/>
                </a:solidFill>
              </a:rPr>
              <a:t>кВ</a:t>
            </a:r>
            <a:r>
              <a:rPr lang="ru-RU" sz="1400" dirty="0">
                <a:solidFill>
                  <a:schemeClr val="bg1"/>
                </a:solidFill>
              </a:rPr>
              <a:t>  Елизово – Мильково – Ключи – Усть-Камчатск провести через каскад Жупановских </a:t>
            </a:r>
            <a:r>
              <a:rPr lang="ru-RU" sz="1400" dirty="0" smtClean="0">
                <a:solidFill>
                  <a:schemeClr val="bg1"/>
                </a:solidFill>
              </a:rPr>
              <a:t>ГЭС. Таким образом создается кольцо, обеспечивающее надежность электроснабжения потребителя центрального </a:t>
            </a:r>
            <a:r>
              <a:rPr lang="ru-RU" sz="1400" dirty="0" err="1" smtClean="0">
                <a:solidFill>
                  <a:schemeClr val="bg1"/>
                </a:solidFill>
              </a:rPr>
              <a:t>энергоузла</a:t>
            </a:r>
            <a:r>
              <a:rPr lang="ru-RU" sz="1400" dirty="0" smtClean="0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Общий объем инвестиций в ЛЭП – 9 млрд. руб.</a:t>
            </a:r>
            <a:endParaRPr lang="ru-RU" sz="1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3236292" y="2126763"/>
            <a:ext cx="314880" cy="841970"/>
          </a:xfrm>
          <a:custGeom>
            <a:avLst/>
            <a:gdLst>
              <a:gd name="connsiteX0" fmla="*/ 156755 w 322554"/>
              <a:gd name="connsiteY0" fmla="*/ 775063 h 775063"/>
              <a:gd name="connsiteX1" fmla="*/ 217715 w 322554"/>
              <a:gd name="connsiteY1" fmla="*/ 661852 h 775063"/>
              <a:gd name="connsiteX2" fmla="*/ 261258 w 322554"/>
              <a:gd name="connsiteY2" fmla="*/ 557349 h 775063"/>
              <a:gd name="connsiteX3" fmla="*/ 322218 w 322554"/>
              <a:gd name="connsiteY3" fmla="*/ 444137 h 775063"/>
              <a:gd name="connsiteX4" fmla="*/ 278675 w 322554"/>
              <a:gd name="connsiteY4" fmla="*/ 348343 h 775063"/>
              <a:gd name="connsiteX5" fmla="*/ 139338 w 322554"/>
              <a:gd name="connsiteY5" fmla="*/ 313509 h 775063"/>
              <a:gd name="connsiteX6" fmla="*/ 34835 w 322554"/>
              <a:gd name="connsiteY6" fmla="*/ 287383 h 775063"/>
              <a:gd name="connsiteX7" fmla="*/ 43543 w 322554"/>
              <a:gd name="connsiteY7" fmla="*/ 200297 h 775063"/>
              <a:gd name="connsiteX8" fmla="*/ 156755 w 322554"/>
              <a:gd name="connsiteY8" fmla="*/ 139337 h 775063"/>
              <a:gd name="connsiteX9" fmla="*/ 191589 w 322554"/>
              <a:gd name="connsiteY9" fmla="*/ 69669 h 775063"/>
              <a:gd name="connsiteX10" fmla="*/ 148046 w 322554"/>
              <a:gd name="connsiteY10" fmla="*/ 17417 h 775063"/>
              <a:gd name="connsiteX11" fmla="*/ 0 w 322554"/>
              <a:gd name="connsiteY11" fmla="*/ 0 h 775063"/>
              <a:gd name="connsiteX12" fmla="*/ 0 w 322554"/>
              <a:gd name="connsiteY12" fmla="*/ 0 h 775063"/>
              <a:gd name="connsiteX0" fmla="*/ 104716 w 322554"/>
              <a:gd name="connsiteY0" fmla="*/ 886575 h 886575"/>
              <a:gd name="connsiteX1" fmla="*/ 217715 w 322554"/>
              <a:gd name="connsiteY1" fmla="*/ 661852 h 886575"/>
              <a:gd name="connsiteX2" fmla="*/ 261258 w 322554"/>
              <a:gd name="connsiteY2" fmla="*/ 557349 h 886575"/>
              <a:gd name="connsiteX3" fmla="*/ 322218 w 322554"/>
              <a:gd name="connsiteY3" fmla="*/ 444137 h 886575"/>
              <a:gd name="connsiteX4" fmla="*/ 278675 w 322554"/>
              <a:gd name="connsiteY4" fmla="*/ 348343 h 886575"/>
              <a:gd name="connsiteX5" fmla="*/ 139338 w 322554"/>
              <a:gd name="connsiteY5" fmla="*/ 313509 h 886575"/>
              <a:gd name="connsiteX6" fmla="*/ 34835 w 322554"/>
              <a:gd name="connsiteY6" fmla="*/ 287383 h 886575"/>
              <a:gd name="connsiteX7" fmla="*/ 43543 w 322554"/>
              <a:gd name="connsiteY7" fmla="*/ 200297 h 886575"/>
              <a:gd name="connsiteX8" fmla="*/ 156755 w 322554"/>
              <a:gd name="connsiteY8" fmla="*/ 139337 h 886575"/>
              <a:gd name="connsiteX9" fmla="*/ 191589 w 322554"/>
              <a:gd name="connsiteY9" fmla="*/ 69669 h 886575"/>
              <a:gd name="connsiteX10" fmla="*/ 148046 w 322554"/>
              <a:gd name="connsiteY10" fmla="*/ 17417 h 886575"/>
              <a:gd name="connsiteX11" fmla="*/ 0 w 322554"/>
              <a:gd name="connsiteY11" fmla="*/ 0 h 886575"/>
              <a:gd name="connsiteX12" fmla="*/ 0 w 322554"/>
              <a:gd name="connsiteY12" fmla="*/ 0 h 886575"/>
              <a:gd name="connsiteX0" fmla="*/ 104716 w 324638"/>
              <a:gd name="connsiteY0" fmla="*/ 886575 h 886575"/>
              <a:gd name="connsiteX1" fmla="*/ 217715 w 324638"/>
              <a:gd name="connsiteY1" fmla="*/ 661852 h 886575"/>
              <a:gd name="connsiteX2" fmla="*/ 322218 w 324638"/>
              <a:gd name="connsiteY2" fmla="*/ 444137 h 886575"/>
              <a:gd name="connsiteX3" fmla="*/ 278675 w 324638"/>
              <a:gd name="connsiteY3" fmla="*/ 348343 h 886575"/>
              <a:gd name="connsiteX4" fmla="*/ 139338 w 324638"/>
              <a:gd name="connsiteY4" fmla="*/ 313509 h 886575"/>
              <a:gd name="connsiteX5" fmla="*/ 34835 w 324638"/>
              <a:gd name="connsiteY5" fmla="*/ 287383 h 886575"/>
              <a:gd name="connsiteX6" fmla="*/ 43543 w 324638"/>
              <a:gd name="connsiteY6" fmla="*/ 200297 h 886575"/>
              <a:gd name="connsiteX7" fmla="*/ 156755 w 324638"/>
              <a:gd name="connsiteY7" fmla="*/ 139337 h 886575"/>
              <a:gd name="connsiteX8" fmla="*/ 191589 w 324638"/>
              <a:gd name="connsiteY8" fmla="*/ 69669 h 886575"/>
              <a:gd name="connsiteX9" fmla="*/ 148046 w 324638"/>
              <a:gd name="connsiteY9" fmla="*/ 17417 h 886575"/>
              <a:gd name="connsiteX10" fmla="*/ 0 w 324638"/>
              <a:gd name="connsiteY10" fmla="*/ 0 h 886575"/>
              <a:gd name="connsiteX11" fmla="*/ 0 w 324638"/>
              <a:gd name="connsiteY11" fmla="*/ 0 h 886575"/>
              <a:gd name="connsiteX0" fmla="*/ 104716 w 331959"/>
              <a:gd name="connsiteY0" fmla="*/ 886575 h 886575"/>
              <a:gd name="connsiteX1" fmla="*/ 322218 w 331959"/>
              <a:gd name="connsiteY1" fmla="*/ 444137 h 886575"/>
              <a:gd name="connsiteX2" fmla="*/ 278675 w 331959"/>
              <a:gd name="connsiteY2" fmla="*/ 348343 h 886575"/>
              <a:gd name="connsiteX3" fmla="*/ 139338 w 331959"/>
              <a:gd name="connsiteY3" fmla="*/ 313509 h 886575"/>
              <a:gd name="connsiteX4" fmla="*/ 34835 w 331959"/>
              <a:gd name="connsiteY4" fmla="*/ 287383 h 886575"/>
              <a:gd name="connsiteX5" fmla="*/ 43543 w 331959"/>
              <a:gd name="connsiteY5" fmla="*/ 200297 h 886575"/>
              <a:gd name="connsiteX6" fmla="*/ 156755 w 331959"/>
              <a:gd name="connsiteY6" fmla="*/ 139337 h 886575"/>
              <a:gd name="connsiteX7" fmla="*/ 191589 w 331959"/>
              <a:gd name="connsiteY7" fmla="*/ 69669 h 886575"/>
              <a:gd name="connsiteX8" fmla="*/ 148046 w 331959"/>
              <a:gd name="connsiteY8" fmla="*/ 17417 h 886575"/>
              <a:gd name="connsiteX9" fmla="*/ 0 w 331959"/>
              <a:gd name="connsiteY9" fmla="*/ 0 h 886575"/>
              <a:gd name="connsiteX10" fmla="*/ 0 w 331959"/>
              <a:gd name="connsiteY10" fmla="*/ 0 h 886575"/>
              <a:gd name="connsiteX0" fmla="*/ 104716 w 325885"/>
              <a:gd name="connsiteY0" fmla="*/ 886575 h 886575"/>
              <a:gd name="connsiteX1" fmla="*/ 322218 w 325885"/>
              <a:gd name="connsiteY1" fmla="*/ 444137 h 886575"/>
              <a:gd name="connsiteX2" fmla="*/ 234070 w 325885"/>
              <a:gd name="connsiteY2" fmla="*/ 348343 h 886575"/>
              <a:gd name="connsiteX3" fmla="*/ 139338 w 325885"/>
              <a:gd name="connsiteY3" fmla="*/ 313509 h 886575"/>
              <a:gd name="connsiteX4" fmla="*/ 34835 w 325885"/>
              <a:gd name="connsiteY4" fmla="*/ 287383 h 886575"/>
              <a:gd name="connsiteX5" fmla="*/ 43543 w 325885"/>
              <a:gd name="connsiteY5" fmla="*/ 200297 h 886575"/>
              <a:gd name="connsiteX6" fmla="*/ 156755 w 325885"/>
              <a:gd name="connsiteY6" fmla="*/ 139337 h 886575"/>
              <a:gd name="connsiteX7" fmla="*/ 191589 w 325885"/>
              <a:gd name="connsiteY7" fmla="*/ 69669 h 886575"/>
              <a:gd name="connsiteX8" fmla="*/ 148046 w 325885"/>
              <a:gd name="connsiteY8" fmla="*/ 17417 h 886575"/>
              <a:gd name="connsiteX9" fmla="*/ 0 w 325885"/>
              <a:gd name="connsiteY9" fmla="*/ 0 h 886575"/>
              <a:gd name="connsiteX10" fmla="*/ 0 w 325885"/>
              <a:gd name="connsiteY10" fmla="*/ 0 h 886575"/>
              <a:gd name="connsiteX0" fmla="*/ 104716 w 290454"/>
              <a:gd name="connsiteY0" fmla="*/ 886575 h 886575"/>
              <a:gd name="connsiteX1" fmla="*/ 285047 w 290454"/>
              <a:gd name="connsiteY1" fmla="*/ 451571 h 886575"/>
              <a:gd name="connsiteX2" fmla="*/ 234070 w 290454"/>
              <a:gd name="connsiteY2" fmla="*/ 348343 h 886575"/>
              <a:gd name="connsiteX3" fmla="*/ 139338 w 290454"/>
              <a:gd name="connsiteY3" fmla="*/ 313509 h 886575"/>
              <a:gd name="connsiteX4" fmla="*/ 34835 w 290454"/>
              <a:gd name="connsiteY4" fmla="*/ 287383 h 886575"/>
              <a:gd name="connsiteX5" fmla="*/ 43543 w 290454"/>
              <a:gd name="connsiteY5" fmla="*/ 200297 h 886575"/>
              <a:gd name="connsiteX6" fmla="*/ 156755 w 290454"/>
              <a:gd name="connsiteY6" fmla="*/ 139337 h 886575"/>
              <a:gd name="connsiteX7" fmla="*/ 191589 w 290454"/>
              <a:gd name="connsiteY7" fmla="*/ 69669 h 886575"/>
              <a:gd name="connsiteX8" fmla="*/ 148046 w 290454"/>
              <a:gd name="connsiteY8" fmla="*/ 17417 h 886575"/>
              <a:gd name="connsiteX9" fmla="*/ 0 w 290454"/>
              <a:gd name="connsiteY9" fmla="*/ 0 h 886575"/>
              <a:gd name="connsiteX10" fmla="*/ 0 w 290454"/>
              <a:gd name="connsiteY10" fmla="*/ 0 h 886575"/>
              <a:gd name="connsiteX0" fmla="*/ 104716 w 285915"/>
              <a:gd name="connsiteY0" fmla="*/ 886575 h 886575"/>
              <a:gd name="connsiteX1" fmla="*/ 285047 w 285915"/>
              <a:gd name="connsiteY1" fmla="*/ 451571 h 886575"/>
              <a:gd name="connsiteX2" fmla="*/ 234070 w 285915"/>
              <a:gd name="connsiteY2" fmla="*/ 348343 h 886575"/>
              <a:gd name="connsiteX3" fmla="*/ 139338 w 285915"/>
              <a:gd name="connsiteY3" fmla="*/ 313509 h 886575"/>
              <a:gd name="connsiteX4" fmla="*/ 34835 w 285915"/>
              <a:gd name="connsiteY4" fmla="*/ 287383 h 886575"/>
              <a:gd name="connsiteX5" fmla="*/ 43543 w 285915"/>
              <a:gd name="connsiteY5" fmla="*/ 200297 h 886575"/>
              <a:gd name="connsiteX6" fmla="*/ 156755 w 285915"/>
              <a:gd name="connsiteY6" fmla="*/ 139337 h 886575"/>
              <a:gd name="connsiteX7" fmla="*/ 191589 w 285915"/>
              <a:gd name="connsiteY7" fmla="*/ 69669 h 886575"/>
              <a:gd name="connsiteX8" fmla="*/ 148046 w 285915"/>
              <a:gd name="connsiteY8" fmla="*/ 17417 h 886575"/>
              <a:gd name="connsiteX9" fmla="*/ 0 w 285915"/>
              <a:gd name="connsiteY9" fmla="*/ 0 h 886575"/>
              <a:gd name="connsiteX10" fmla="*/ 0 w 285915"/>
              <a:gd name="connsiteY10" fmla="*/ 0 h 886575"/>
              <a:gd name="connsiteX0" fmla="*/ 104716 w 285680"/>
              <a:gd name="connsiteY0" fmla="*/ 886575 h 886575"/>
              <a:gd name="connsiteX1" fmla="*/ 285047 w 285680"/>
              <a:gd name="connsiteY1" fmla="*/ 451571 h 886575"/>
              <a:gd name="connsiteX2" fmla="*/ 234070 w 285680"/>
              <a:gd name="connsiteY2" fmla="*/ 348343 h 886575"/>
              <a:gd name="connsiteX3" fmla="*/ 139338 w 285680"/>
              <a:gd name="connsiteY3" fmla="*/ 313509 h 886575"/>
              <a:gd name="connsiteX4" fmla="*/ 34835 w 285680"/>
              <a:gd name="connsiteY4" fmla="*/ 287383 h 886575"/>
              <a:gd name="connsiteX5" fmla="*/ 43543 w 285680"/>
              <a:gd name="connsiteY5" fmla="*/ 200297 h 886575"/>
              <a:gd name="connsiteX6" fmla="*/ 156755 w 285680"/>
              <a:gd name="connsiteY6" fmla="*/ 139337 h 886575"/>
              <a:gd name="connsiteX7" fmla="*/ 191589 w 285680"/>
              <a:gd name="connsiteY7" fmla="*/ 69669 h 886575"/>
              <a:gd name="connsiteX8" fmla="*/ 148046 w 285680"/>
              <a:gd name="connsiteY8" fmla="*/ 17417 h 886575"/>
              <a:gd name="connsiteX9" fmla="*/ 0 w 285680"/>
              <a:gd name="connsiteY9" fmla="*/ 0 h 886575"/>
              <a:gd name="connsiteX10" fmla="*/ 0 w 285680"/>
              <a:gd name="connsiteY10" fmla="*/ 0 h 886575"/>
              <a:gd name="connsiteX0" fmla="*/ 104716 w 286518"/>
              <a:gd name="connsiteY0" fmla="*/ 886575 h 886575"/>
              <a:gd name="connsiteX1" fmla="*/ 285047 w 286518"/>
              <a:gd name="connsiteY1" fmla="*/ 451571 h 886575"/>
              <a:gd name="connsiteX2" fmla="*/ 234070 w 286518"/>
              <a:gd name="connsiteY2" fmla="*/ 348343 h 886575"/>
              <a:gd name="connsiteX3" fmla="*/ 34835 w 286518"/>
              <a:gd name="connsiteY3" fmla="*/ 287383 h 886575"/>
              <a:gd name="connsiteX4" fmla="*/ 43543 w 286518"/>
              <a:gd name="connsiteY4" fmla="*/ 200297 h 886575"/>
              <a:gd name="connsiteX5" fmla="*/ 156755 w 286518"/>
              <a:gd name="connsiteY5" fmla="*/ 139337 h 886575"/>
              <a:gd name="connsiteX6" fmla="*/ 191589 w 286518"/>
              <a:gd name="connsiteY6" fmla="*/ 69669 h 886575"/>
              <a:gd name="connsiteX7" fmla="*/ 148046 w 286518"/>
              <a:gd name="connsiteY7" fmla="*/ 17417 h 886575"/>
              <a:gd name="connsiteX8" fmla="*/ 0 w 286518"/>
              <a:gd name="connsiteY8" fmla="*/ 0 h 886575"/>
              <a:gd name="connsiteX9" fmla="*/ 0 w 286518"/>
              <a:gd name="connsiteY9" fmla="*/ 0 h 886575"/>
              <a:gd name="connsiteX0" fmla="*/ 104716 w 286518"/>
              <a:gd name="connsiteY0" fmla="*/ 886575 h 886575"/>
              <a:gd name="connsiteX1" fmla="*/ 285047 w 286518"/>
              <a:gd name="connsiteY1" fmla="*/ 451571 h 886575"/>
              <a:gd name="connsiteX2" fmla="*/ 234070 w 286518"/>
              <a:gd name="connsiteY2" fmla="*/ 348343 h 886575"/>
              <a:gd name="connsiteX3" fmla="*/ 34835 w 286518"/>
              <a:gd name="connsiteY3" fmla="*/ 287383 h 886575"/>
              <a:gd name="connsiteX4" fmla="*/ 43543 w 286518"/>
              <a:gd name="connsiteY4" fmla="*/ 170560 h 886575"/>
              <a:gd name="connsiteX5" fmla="*/ 156755 w 286518"/>
              <a:gd name="connsiteY5" fmla="*/ 139337 h 886575"/>
              <a:gd name="connsiteX6" fmla="*/ 191589 w 286518"/>
              <a:gd name="connsiteY6" fmla="*/ 69669 h 886575"/>
              <a:gd name="connsiteX7" fmla="*/ 148046 w 286518"/>
              <a:gd name="connsiteY7" fmla="*/ 17417 h 886575"/>
              <a:gd name="connsiteX8" fmla="*/ 0 w 286518"/>
              <a:gd name="connsiteY8" fmla="*/ 0 h 886575"/>
              <a:gd name="connsiteX9" fmla="*/ 0 w 286518"/>
              <a:gd name="connsiteY9" fmla="*/ 0 h 886575"/>
              <a:gd name="connsiteX0" fmla="*/ 104716 w 286518"/>
              <a:gd name="connsiteY0" fmla="*/ 886575 h 886575"/>
              <a:gd name="connsiteX1" fmla="*/ 285047 w 286518"/>
              <a:gd name="connsiteY1" fmla="*/ 451571 h 886575"/>
              <a:gd name="connsiteX2" fmla="*/ 234070 w 286518"/>
              <a:gd name="connsiteY2" fmla="*/ 348343 h 886575"/>
              <a:gd name="connsiteX3" fmla="*/ 34835 w 286518"/>
              <a:gd name="connsiteY3" fmla="*/ 324554 h 886575"/>
              <a:gd name="connsiteX4" fmla="*/ 43543 w 286518"/>
              <a:gd name="connsiteY4" fmla="*/ 170560 h 886575"/>
              <a:gd name="connsiteX5" fmla="*/ 156755 w 286518"/>
              <a:gd name="connsiteY5" fmla="*/ 139337 h 886575"/>
              <a:gd name="connsiteX6" fmla="*/ 191589 w 286518"/>
              <a:gd name="connsiteY6" fmla="*/ 69669 h 886575"/>
              <a:gd name="connsiteX7" fmla="*/ 148046 w 286518"/>
              <a:gd name="connsiteY7" fmla="*/ 17417 h 886575"/>
              <a:gd name="connsiteX8" fmla="*/ 0 w 286518"/>
              <a:gd name="connsiteY8" fmla="*/ 0 h 886575"/>
              <a:gd name="connsiteX9" fmla="*/ 0 w 286518"/>
              <a:gd name="connsiteY9" fmla="*/ 0 h 886575"/>
              <a:gd name="connsiteX0" fmla="*/ 104716 w 290782"/>
              <a:gd name="connsiteY0" fmla="*/ 886575 h 886575"/>
              <a:gd name="connsiteX1" fmla="*/ 285047 w 290782"/>
              <a:gd name="connsiteY1" fmla="*/ 451571 h 886575"/>
              <a:gd name="connsiteX2" fmla="*/ 226635 w 290782"/>
              <a:gd name="connsiteY2" fmla="*/ 378079 h 886575"/>
              <a:gd name="connsiteX3" fmla="*/ 34835 w 290782"/>
              <a:gd name="connsiteY3" fmla="*/ 324554 h 886575"/>
              <a:gd name="connsiteX4" fmla="*/ 43543 w 290782"/>
              <a:gd name="connsiteY4" fmla="*/ 170560 h 886575"/>
              <a:gd name="connsiteX5" fmla="*/ 156755 w 290782"/>
              <a:gd name="connsiteY5" fmla="*/ 139337 h 886575"/>
              <a:gd name="connsiteX6" fmla="*/ 191589 w 290782"/>
              <a:gd name="connsiteY6" fmla="*/ 69669 h 886575"/>
              <a:gd name="connsiteX7" fmla="*/ 148046 w 290782"/>
              <a:gd name="connsiteY7" fmla="*/ 17417 h 886575"/>
              <a:gd name="connsiteX8" fmla="*/ 0 w 290782"/>
              <a:gd name="connsiteY8" fmla="*/ 0 h 886575"/>
              <a:gd name="connsiteX9" fmla="*/ 0 w 290782"/>
              <a:gd name="connsiteY9" fmla="*/ 0 h 886575"/>
              <a:gd name="connsiteX0" fmla="*/ 104716 w 288868"/>
              <a:gd name="connsiteY0" fmla="*/ 886575 h 886575"/>
              <a:gd name="connsiteX1" fmla="*/ 285047 w 288868"/>
              <a:gd name="connsiteY1" fmla="*/ 451571 h 886575"/>
              <a:gd name="connsiteX2" fmla="*/ 226635 w 288868"/>
              <a:gd name="connsiteY2" fmla="*/ 378079 h 886575"/>
              <a:gd name="connsiteX3" fmla="*/ 34835 w 288868"/>
              <a:gd name="connsiteY3" fmla="*/ 324554 h 886575"/>
              <a:gd name="connsiteX4" fmla="*/ 43543 w 288868"/>
              <a:gd name="connsiteY4" fmla="*/ 170560 h 886575"/>
              <a:gd name="connsiteX5" fmla="*/ 156755 w 288868"/>
              <a:gd name="connsiteY5" fmla="*/ 139337 h 886575"/>
              <a:gd name="connsiteX6" fmla="*/ 191589 w 288868"/>
              <a:gd name="connsiteY6" fmla="*/ 69669 h 886575"/>
              <a:gd name="connsiteX7" fmla="*/ 148046 w 288868"/>
              <a:gd name="connsiteY7" fmla="*/ 17417 h 886575"/>
              <a:gd name="connsiteX8" fmla="*/ 0 w 288868"/>
              <a:gd name="connsiteY8" fmla="*/ 0 h 886575"/>
              <a:gd name="connsiteX9" fmla="*/ 0 w 288868"/>
              <a:gd name="connsiteY9" fmla="*/ 0 h 886575"/>
              <a:gd name="connsiteX0" fmla="*/ 104716 w 288868"/>
              <a:gd name="connsiteY0" fmla="*/ 886575 h 886575"/>
              <a:gd name="connsiteX1" fmla="*/ 285047 w 288868"/>
              <a:gd name="connsiteY1" fmla="*/ 451571 h 886575"/>
              <a:gd name="connsiteX2" fmla="*/ 226635 w 288868"/>
              <a:gd name="connsiteY2" fmla="*/ 363211 h 886575"/>
              <a:gd name="connsiteX3" fmla="*/ 34835 w 288868"/>
              <a:gd name="connsiteY3" fmla="*/ 324554 h 886575"/>
              <a:gd name="connsiteX4" fmla="*/ 43543 w 288868"/>
              <a:gd name="connsiteY4" fmla="*/ 170560 h 886575"/>
              <a:gd name="connsiteX5" fmla="*/ 156755 w 288868"/>
              <a:gd name="connsiteY5" fmla="*/ 139337 h 886575"/>
              <a:gd name="connsiteX6" fmla="*/ 191589 w 288868"/>
              <a:gd name="connsiteY6" fmla="*/ 69669 h 886575"/>
              <a:gd name="connsiteX7" fmla="*/ 148046 w 288868"/>
              <a:gd name="connsiteY7" fmla="*/ 17417 h 886575"/>
              <a:gd name="connsiteX8" fmla="*/ 0 w 288868"/>
              <a:gd name="connsiteY8" fmla="*/ 0 h 886575"/>
              <a:gd name="connsiteX9" fmla="*/ 0 w 288868"/>
              <a:gd name="connsiteY9" fmla="*/ 0 h 886575"/>
              <a:gd name="connsiteX0" fmla="*/ 104716 w 285068"/>
              <a:gd name="connsiteY0" fmla="*/ 886575 h 886575"/>
              <a:gd name="connsiteX1" fmla="*/ 285047 w 285068"/>
              <a:gd name="connsiteY1" fmla="*/ 451571 h 886575"/>
              <a:gd name="connsiteX2" fmla="*/ 226635 w 285068"/>
              <a:gd name="connsiteY2" fmla="*/ 363211 h 886575"/>
              <a:gd name="connsiteX3" fmla="*/ 34835 w 285068"/>
              <a:gd name="connsiteY3" fmla="*/ 324554 h 886575"/>
              <a:gd name="connsiteX4" fmla="*/ 43543 w 285068"/>
              <a:gd name="connsiteY4" fmla="*/ 170560 h 886575"/>
              <a:gd name="connsiteX5" fmla="*/ 156755 w 285068"/>
              <a:gd name="connsiteY5" fmla="*/ 139337 h 886575"/>
              <a:gd name="connsiteX6" fmla="*/ 191589 w 285068"/>
              <a:gd name="connsiteY6" fmla="*/ 69669 h 886575"/>
              <a:gd name="connsiteX7" fmla="*/ 148046 w 285068"/>
              <a:gd name="connsiteY7" fmla="*/ 17417 h 886575"/>
              <a:gd name="connsiteX8" fmla="*/ 0 w 285068"/>
              <a:gd name="connsiteY8" fmla="*/ 0 h 886575"/>
              <a:gd name="connsiteX9" fmla="*/ 0 w 285068"/>
              <a:gd name="connsiteY9" fmla="*/ 0 h 886575"/>
              <a:gd name="connsiteX0" fmla="*/ 104716 w 285068"/>
              <a:gd name="connsiteY0" fmla="*/ 886575 h 886575"/>
              <a:gd name="connsiteX1" fmla="*/ 285047 w 285068"/>
              <a:gd name="connsiteY1" fmla="*/ 451571 h 886575"/>
              <a:gd name="connsiteX2" fmla="*/ 226635 w 285068"/>
              <a:gd name="connsiteY2" fmla="*/ 363211 h 886575"/>
              <a:gd name="connsiteX3" fmla="*/ 34835 w 285068"/>
              <a:gd name="connsiteY3" fmla="*/ 324554 h 886575"/>
              <a:gd name="connsiteX4" fmla="*/ 43543 w 285068"/>
              <a:gd name="connsiteY4" fmla="*/ 170560 h 886575"/>
              <a:gd name="connsiteX5" fmla="*/ 156755 w 285068"/>
              <a:gd name="connsiteY5" fmla="*/ 139337 h 886575"/>
              <a:gd name="connsiteX6" fmla="*/ 191589 w 285068"/>
              <a:gd name="connsiteY6" fmla="*/ 69669 h 886575"/>
              <a:gd name="connsiteX7" fmla="*/ 148046 w 285068"/>
              <a:gd name="connsiteY7" fmla="*/ 17417 h 886575"/>
              <a:gd name="connsiteX8" fmla="*/ 0 w 285068"/>
              <a:gd name="connsiteY8" fmla="*/ 0 h 886575"/>
              <a:gd name="connsiteX9" fmla="*/ 0 w 285068"/>
              <a:gd name="connsiteY9" fmla="*/ 0 h 886575"/>
              <a:gd name="connsiteX0" fmla="*/ 104716 w 289646"/>
              <a:gd name="connsiteY0" fmla="*/ 886575 h 886575"/>
              <a:gd name="connsiteX1" fmla="*/ 285047 w 289646"/>
              <a:gd name="connsiteY1" fmla="*/ 451571 h 886575"/>
              <a:gd name="connsiteX2" fmla="*/ 234070 w 289646"/>
              <a:gd name="connsiteY2" fmla="*/ 385514 h 886575"/>
              <a:gd name="connsiteX3" fmla="*/ 34835 w 289646"/>
              <a:gd name="connsiteY3" fmla="*/ 324554 h 886575"/>
              <a:gd name="connsiteX4" fmla="*/ 43543 w 289646"/>
              <a:gd name="connsiteY4" fmla="*/ 170560 h 886575"/>
              <a:gd name="connsiteX5" fmla="*/ 156755 w 289646"/>
              <a:gd name="connsiteY5" fmla="*/ 139337 h 886575"/>
              <a:gd name="connsiteX6" fmla="*/ 191589 w 289646"/>
              <a:gd name="connsiteY6" fmla="*/ 69669 h 886575"/>
              <a:gd name="connsiteX7" fmla="*/ 148046 w 289646"/>
              <a:gd name="connsiteY7" fmla="*/ 17417 h 886575"/>
              <a:gd name="connsiteX8" fmla="*/ 0 w 289646"/>
              <a:gd name="connsiteY8" fmla="*/ 0 h 886575"/>
              <a:gd name="connsiteX9" fmla="*/ 0 w 289646"/>
              <a:gd name="connsiteY9" fmla="*/ 0 h 886575"/>
              <a:gd name="connsiteX0" fmla="*/ 104716 w 289646"/>
              <a:gd name="connsiteY0" fmla="*/ 886575 h 886575"/>
              <a:gd name="connsiteX1" fmla="*/ 285047 w 289646"/>
              <a:gd name="connsiteY1" fmla="*/ 451571 h 886575"/>
              <a:gd name="connsiteX2" fmla="*/ 234070 w 289646"/>
              <a:gd name="connsiteY2" fmla="*/ 385514 h 886575"/>
              <a:gd name="connsiteX3" fmla="*/ 34835 w 289646"/>
              <a:gd name="connsiteY3" fmla="*/ 324554 h 886575"/>
              <a:gd name="connsiteX4" fmla="*/ 43543 w 289646"/>
              <a:gd name="connsiteY4" fmla="*/ 170560 h 886575"/>
              <a:gd name="connsiteX5" fmla="*/ 156755 w 289646"/>
              <a:gd name="connsiteY5" fmla="*/ 139337 h 886575"/>
              <a:gd name="connsiteX6" fmla="*/ 191589 w 289646"/>
              <a:gd name="connsiteY6" fmla="*/ 69669 h 886575"/>
              <a:gd name="connsiteX7" fmla="*/ 148046 w 289646"/>
              <a:gd name="connsiteY7" fmla="*/ 17417 h 886575"/>
              <a:gd name="connsiteX8" fmla="*/ 0 w 289646"/>
              <a:gd name="connsiteY8" fmla="*/ 0 h 886575"/>
              <a:gd name="connsiteX9" fmla="*/ 0 w 289646"/>
              <a:gd name="connsiteY9" fmla="*/ 0 h 886575"/>
              <a:gd name="connsiteX0" fmla="*/ 104716 w 289646"/>
              <a:gd name="connsiteY0" fmla="*/ 886575 h 886575"/>
              <a:gd name="connsiteX1" fmla="*/ 285047 w 289646"/>
              <a:gd name="connsiteY1" fmla="*/ 451571 h 886575"/>
              <a:gd name="connsiteX2" fmla="*/ 234070 w 289646"/>
              <a:gd name="connsiteY2" fmla="*/ 385514 h 886575"/>
              <a:gd name="connsiteX3" fmla="*/ 34835 w 289646"/>
              <a:gd name="connsiteY3" fmla="*/ 324554 h 886575"/>
              <a:gd name="connsiteX4" fmla="*/ 43543 w 289646"/>
              <a:gd name="connsiteY4" fmla="*/ 170560 h 886575"/>
              <a:gd name="connsiteX5" fmla="*/ 156755 w 289646"/>
              <a:gd name="connsiteY5" fmla="*/ 139337 h 886575"/>
              <a:gd name="connsiteX6" fmla="*/ 148046 w 289646"/>
              <a:gd name="connsiteY6" fmla="*/ 17417 h 886575"/>
              <a:gd name="connsiteX7" fmla="*/ 0 w 289646"/>
              <a:gd name="connsiteY7" fmla="*/ 0 h 886575"/>
              <a:gd name="connsiteX8" fmla="*/ 0 w 289646"/>
              <a:gd name="connsiteY8" fmla="*/ 0 h 886575"/>
              <a:gd name="connsiteX0" fmla="*/ 104716 w 289646"/>
              <a:gd name="connsiteY0" fmla="*/ 886640 h 886640"/>
              <a:gd name="connsiteX1" fmla="*/ 285047 w 289646"/>
              <a:gd name="connsiteY1" fmla="*/ 451636 h 886640"/>
              <a:gd name="connsiteX2" fmla="*/ 234070 w 289646"/>
              <a:gd name="connsiteY2" fmla="*/ 385579 h 886640"/>
              <a:gd name="connsiteX3" fmla="*/ 34835 w 289646"/>
              <a:gd name="connsiteY3" fmla="*/ 324619 h 886640"/>
              <a:gd name="connsiteX4" fmla="*/ 43543 w 289646"/>
              <a:gd name="connsiteY4" fmla="*/ 170625 h 886640"/>
              <a:gd name="connsiteX5" fmla="*/ 164190 w 289646"/>
              <a:gd name="connsiteY5" fmla="*/ 117100 h 886640"/>
              <a:gd name="connsiteX6" fmla="*/ 148046 w 289646"/>
              <a:gd name="connsiteY6" fmla="*/ 17482 h 886640"/>
              <a:gd name="connsiteX7" fmla="*/ 0 w 289646"/>
              <a:gd name="connsiteY7" fmla="*/ 65 h 886640"/>
              <a:gd name="connsiteX8" fmla="*/ 0 w 289646"/>
              <a:gd name="connsiteY8" fmla="*/ 65 h 886640"/>
              <a:gd name="connsiteX0" fmla="*/ 104716 w 289646"/>
              <a:gd name="connsiteY0" fmla="*/ 886640 h 886640"/>
              <a:gd name="connsiteX1" fmla="*/ 285047 w 289646"/>
              <a:gd name="connsiteY1" fmla="*/ 451636 h 886640"/>
              <a:gd name="connsiteX2" fmla="*/ 234070 w 289646"/>
              <a:gd name="connsiteY2" fmla="*/ 385579 h 886640"/>
              <a:gd name="connsiteX3" fmla="*/ 34835 w 289646"/>
              <a:gd name="connsiteY3" fmla="*/ 324619 h 886640"/>
              <a:gd name="connsiteX4" fmla="*/ 43543 w 289646"/>
              <a:gd name="connsiteY4" fmla="*/ 170625 h 886640"/>
              <a:gd name="connsiteX5" fmla="*/ 164190 w 289646"/>
              <a:gd name="connsiteY5" fmla="*/ 117100 h 886640"/>
              <a:gd name="connsiteX6" fmla="*/ 148046 w 289646"/>
              <a:gd name="connsiteY6" fmla="*/ 17482 h 886640"/>
              <a:gd name="connsiteX7" fmla="*/ 0 w 289646"/>
              <a:gd name="connsiteY7" fmla="*/ 65 h 886640"/>
              <a:gd name="connsiteX8" fmla="*/ 0 w 289646"/>
              <a:gd name="connsiteY8" fmla="*/ 65 h 886640"/>
              <a:gd name="connsiteX0" fmla="*/ 127018 w 311948"/>
              <a:gd name="connsiteY0" fmla="*/ 886640 h 886640"/>
              <a:gd name="connsiteX1" fmla="*/ 307349 w 311948"/>
              <a:gd name="connsiteY1" fmla="*/ 451636 h 886640"/>
              <a:gd name="connsiteX2" fmla="*/ 256372 w 311948"/>
              <a:gd name="connsiteY2" fmla="*/ 385579 h 886640"/>
              <a:gd name="connsiteX3" fmla="*/ 57137 w 311948"/>
              <a:gd name="connsiteY3" fmla="*/ 324619 h 886640"/>
              <a:gd name="connsiteX4" fmla="*/ 65845 w 311948"/>
              <a:gd name="connsiteY4" fmla="*/ 170625 h 886640"/>
              <a:gd name="connsiteX5" fmla="*/ 186492 w 311948"/>
              <a:gd name="connsiteY5" fmla="*/ 117100 h 886640"/>
              <a:gd name="connsiteX6" fmla="*/ 170348 w 311948"/>
              <a:gd name="connsiteY6" fmla="*/ 17482 h 886640"/>
              <a:gd name="connsiteX7" fmla="*/ 22302 w 311948"/>
              <a:gd name="connsiteY7" fmla="*/ 65 h 886640"/>
              <a:gd name="connsiteX8" fmla="*/ 0 w 311948"/>
              <a:gd name="connsiteY8" fmla="*/ 52104 h 886640"/>
              <a:gd name="connsiteX0" fmla="*/ 127018 w 311948"/>
              <a:gd name="connsiteY0" fmla="*/ 870827 h 870827"/>
              <a:gd name="connsiteX1" fmla="*/ 307349 w 311948"/>
              <a:gd name="connsiteY1" fmla="*/ 435823 h 870827"/>
              <a:gd name="connsiteX2" fmla="*/ 256372 w 311948"/>
              <a:gd name="connsiteY2" fmla="*/ 369766 h 870827"/>
              <a:gd name="connsiteX3" fmla="*/ 57137 w 311948"/>
              <a:gd name="connsiteY3" fmla="*/ 308806 h 870827"/>
              <a:gd name="connsiteX4" fmla="*/ 65845 w 311948"/>
              <a:gd name="connsiteY4" fmla="*/ 154812 h 870827"/>
              <a:gd name="connsiteX5" fmla="*/ 186492 w 311948"/>
              <a:gd name="connsiteY5" fmla="*/ 101287 h 870827"/>
              <a:gd name="connsiteX6" fmla="*/ 170348 w 311948"/>
              <a:gd name="connsiteY6" fmla="*/ 1669 h 870827"/>
              <a:gd name="connsiteX7" fmla="*/ 22302 w 311948"/>
              <a:gd name="connsiteY7" fmla="*/ 36291 h 870827"/>
              <a:gd name="connsiteX8" fmla="*/ 0 w 311948"/>
              <a:gd name="connsiteY8" fmla="*/ 36291 h 870827"/>
              <a:gd name="connsiteX0" fmla="*/ 127018 w 311948"/>
              <a:gd name="connsiteY0" fmla="*/ 837565 h 837565"/>
              <a:gd name="connsiteX1" fmla="*/ 307349 w 311948"/>
              <a:gd name="connsiteY1" fmla="*/ 402561 h 837565"/>
              <a:gd name="connsiteX2" fmla="*/ 256372 w 311948"/>
              <a:gd name="connsiteY2" fmla="*/ 336504 h 837565"/>
              <a:gd name="connsiteX3" fmla="*/ 57137 w 311948"/>
              <a:gd name="connsiteY3" fmla="*/ 275544 h 837565"/>
              <a:gd name="connsiteX4" fmla="*/ 65845 w 311948"/>
              <a:gd name="connsiteY4" fmla="*/ 121550 h 837565"/>
              <a:gd name="connsiteX5" fmla="*/ 186492 w 311948"/>
              <a:gd name="connsiteY5" fmla="*/ 68025 h 837565"/>
              <a:gd name="connsiteX6" fmla="*/ 148046 w 311948"/>
              <a:gd name="connsiteY6" fmla="*/ 5578 h 837565"/>
              <a:gd name="connsiteX7" fmla="*/ 22302 w 311948"/>
              <a:gd name="connsiteY7" fmla="*/ 3029 h 837565"/>
              <a:gd name="connsiteX8" fmla="*/ 0 w 311948"/>
              <a:gd name="connsiteY8" fmla="*/ 3029 h 837565"/>
              <a:gd name="connsiteX0" fmla="*/ 127018 w 311948"/>
              <a:gd name="connsiteY0" fmla="*/ 842108 h 842108"/>
              <a:gd name="connsiteX1" fmla="*/ 307349 w 311948"/>
              <a:gd name="connsiteY1" fmla="*/ 407104 h 842108"/>
              <a:gd name="connsiteX2" fmla="*/ 256372 w 311948"/>
              <a:gd name="connsiteY2" fmla="*/ 341047 h 842108"/>
              <a:gd name="connsiteX3" fmla="*/ 57137 w 311948"/>
              <a:gd name="connsiteY3" fmla="*/ 280087 h 842108"/>
              <a:gd name="connsiteX4" fmla="*/ 65845 w 311948"/>
              <a:gd name="connsiteY4" fmla="*/ 126093 h 842108"/>
              <a:gd name="connsiteX5" fmla="*/ 186492 w 311948"/>
              <a:gd name="connsiteY5" fmla="*/ 72568 h 842108"/>
              <a:gd name="connsiteX6" fmla="*/ 148046 w 311948"/>
              <a:gd name="connsiteY6" fmla="*/ 10121 h 842108"/>
              <a:gd name="connsiteX7" fmla="*/ 22302 w 311948"/>
              <a:gd name="connsiteY7" fmla="*/ 138 h 842108"/>
              <a:gd name="connsiteX8" fmla="*/ 0 w 311948"/>
              <a:gd name="connsiteY8" fmla="*/ 7572 h 842108"/>
              <a:gd name="connsiteX0" fmla="*/ 127018 w 311948"/>
              <a:gd name="connsiteY0" fmla="*/ 841970 h 841970"/>
              <a:gd name="connsiteX1" fmla="*/ 307349 w 311948"/>
              <a:gd name="connsiteY1" fmla="*/ 406966 h 841970"/>
              <a:gd name="connsiteX2" fmla="*/ 256372 w 311948"/>
              <a:gd name="connsiteY2" fmla="*/ 340909 h 841970"/>
              <a:gd name="connsiteX3" fmla="*/ 57137 w 311948"/>
              <a:gd name="connsiteY3" fmla="*/ 279949 h 841970"/>
              <a:gd name="connsiteX4" fmla="*/ 65845 w 311948"/>
              <a:gd name="connsiteY4" fmla="*/ 125955 h 841970"/>
              <a:gd name="connsiteX5" fmla="*/ 186492 w 311948"/>
              <a:gd name="connsiteY5" fmla="*/ 72430 h 841970"/>
              <a:gd name="connsiteX6" fmla="*/ 148046 w 311948"/>
              <a:gd name="connsiteY6" fmla="*/ 9983 h 841970"/>
              <a:gd name="connsiteX7" fmla="*/ 22302 w 311948"/>
              <a:gd name="connsiteY7" fmla="*/ 0 h 841970"/>
              <a:gd name="connsiteX8" fmla="*/ 0 w 311948"/>
              <a:gd name="connsiteY8" fmla="*/ 7434 h 841970"/>
              <a:gd name="connsiteX0" fmla="*/ 127018 w 311948"/>
              <a:gd name="connsiteY0" fmla="*/ 841970 h 841970"/>
              <a:gd name="connsiteX1" fmla="*/ 307349 w 311948"/>
              <a:gd name="connsiteY1" fmla="*/ 406966 h 841970"/>
              <a:gd name="connsiteX2" fmla="*/ 256372 w 311948"/>
              <a:gd name="connsiteY2" fmla="*/ 340909 h 841970"/>
              <a:gd name="connsiteX3" fmla="*/ 57137 w 311948"/>
              <a:gd name="connsiteY3" fmla="*/ 279949 h 841970"/>
              <a:gd name="connsiteX4" fmla="*/ 65845 w 311948"/>
              <a:gd name="connsiteY4" fmla="*/ 125955 h 841970"/>
              <a:gd name="connsiteX5" fmla="*/ 186492 w 311948"/>
              <a:gd name="connsiteY5" fmla="*/ 72430 h 841970"/>
              <a:gd name="connsiteX6" fmla="*/ 148046 w 311948"/>
              <a:gd name="connsiteY6" fmla="*/ 9983 h 841970"/>
              <a:gd name="connsiteX7" fmla="*/ 22302 w 311948"/>
              <a:gd name="connsiteY7" fmla="*/ 0 h 841970"/>
              <a:gd name="connsiteX8" fmla="*/ 0 w 311948"/>
              <a:gd name="connsiteY8" fmla="*/ 7434 h 841970"/>
              <a:gd name="connsiteX0" fmla="*/ 127018 w 311948"/>
              <a:gd name="connsiteY0" fmla="*/ 841970 h 841970"/>
              <a:gd name="connsiteX1" fmla="*/ 307349 w 311948"/>
              <a:gd name="connsiteY1" fmla="*/ 406966 h 841970"/>
              <a:gd name="connsiteX2" fmla="*/ 256372 w 311948"/>
              <a:gd name="connsiteY2" fmla="*/ 340909 h 841970"/>
              <a:gd name="connsiteX3" fmla="*/ 57137 w 311948"/>
              <a:gd name="connsiteY3" fmla="*/ 279949 h 841970"/>
              <a:gd name="connsiteX4" fmla="*/ 65845 w 311948"/>
              <a:gd name="connsiteY4" fmla="*/ 125955 h 841970"/>
              <a:gd name="connsiteX5" fmla="*/ 186492 w 311948"/>
              <a:gd name="connsiteY5" fmla="*/ 72430 h 841970"/>
              <a:gd name="connsiteX6" fmla="*/ 148046 w 311948"/>
              <a:gd name="connsiteY6" fmla="*/ 9983 h 841970"/>
              <a:gd name="connsiteX7" fmla="*/ 22302 w 311948"/>
              <a:gd name="connsiteY7" fmla="*/ 0 h 841970"/>
              <a:gd name="connsiteX8" fmla="*/ 0 w 311948"/>
              <a:gd name="connsiteY8" fmla="*/ 7434 h 841970"/>
              <a:gd name="connsiteX0" fmla="*/ 127018 w 314880"/>
              <a:gd name="connsiteY0" fmla="*/ 841970 h 841970"/>
              <a:gd name="connsiteX1" fmla="*/ 307349 w 314880"/>
              <a:gd name="connsiteY1" fmla="*/ 406966 h 841970"/>
              <a:gd name="connsiteX2" fmla="*/ 256372 w 314880"/>
              <a:gd name="connsiteY2" fmla="*/ 340909 h 841970"/>
              <a:gd name="connsiteX3" fmla="*/ 34834 w 314880"/>
              <a:gd name="connsiteY3" fmla="*/ 287383 h 841970"/>
              <a:gd name="connsiteX4" fmla="*/ 65845 w 314880"/>
              <a:gd name="connsiteY4" fmla="*/ 125955 h 841970"/>
              <a:gd name="connsiteX5" fmla="*/ 186492 w 314880"/>
              <a:gd name="connsiteY5" fmla="*/ 72430 h 841970"/>
              <a:gd name="connsiteX6" fmla="*/ 148046 w 314880"/>
              <a:gd name="connsiteY6" fmla="*/ 9983 h 841970"/>
              <a:gd name="connsiteX7" fmla="*/ 22302 w 314880"/>
              <a:gd name="connsiteY7" fmla="*/ 0 h 841970"/>
              <a:gd name="connsiteX8" fmla="*/ 0 w 314880"/>
              <a:gd name="connsiteY8" fmla="*/ 7434 h 841970"/>
              <a:gd name="connsiteX0" fmla="*/ 127018 w 314880"/>
              <a:gd name="connsiteY0" fmla="*/ 841970 h 841970"/>
              <a:gd name="connsiteX1" fmla="*/ 307349 w 314880"/>
              <a:gd name="connsiteY1" fmla="*/ 406966 h 841970"/>
              <a:gd name="connsiteX2" fmla="*/ 256372 w 314880"/>
              <a:gd name="connsiteY2" fmla="*/ 340909 h 841970"/>
              <a:gd name="connsiteX3" fmla="*/ 34834 w 314880"/>
              <a:gd name="connsiteY3" fmla="*/ 287383 h 841970"/>
              <a:gd name="connsiteX4" fmla="*/ 65845 w 314880"/>
              <a:gd name="connsiteY4" fmla="*/ 125955 h 841970"/>
              <a:gd name="connsiteX5" fmla="*/ 186492 w 314880"/>
              <a:gd name="connsiteY5" fmla="*/ 72430 h 841970"/>
              <a:gd name="connsiteX6" fmla="*/ 148046 w 314880"/>
              <a:gd name="connsiteY6" fmla="*/ 9983 h 841970"/>
              <a:gd name="connsiteX7" fmla="*/ 22302 w 314880"/>
              <a:gd name="connsiteY7" fmla="*/ 0 h 841970"/>
              <a:gd name="connsiteX8" fmla="*/ 0 w 314880"/>
              <a:gd name="connsiteY8" fmla="*/ 7434 h 84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880" h="841970">
                <a:moveTo>
                  <a:pt x="127018" y="841970"/>
                </a:moveTo>
                <a:cubicBezTo>
                  <a:pt x="172331" y="749796"/>
                  <a:pt x="285790" y="490476"/>
                  <a:pt x="307349" y="406966"/>
                </a:cubicBezTo>
                <a:cubicBezTo>
                  <a:pt x="328908" y="323456"/>
                  <a:pt x="301791" y="360839"/>
                  <a:pt x="256372" y="340909"/>
                </a:cubicBezTo>
                <a:cubicBezTo>
                  <a:pt x="210953" y="320979"/>
                  <a:pt x="44287" y="293473"/>
                  <a:pt x="34834" y="287383"/>
                </a:cubicBezTo>
                <a:cubicBezTo>
                  <a:pt x="25381" y="281293"/>
                  <a:pt x="48003" y="139479"/>
                  <a:pt x="65845" y="125955"/>
                </a:cubicBezTo>
                <a:cubicBezTo>
                  <a:pt x="83687" y="112431"/>
                  <a:pt x="172792" y="91759"/>
                  <a:pt x="186492" y="72430"/>
                </a:cubicBezTo>
                <a:cubicBezTo>
                  <a:pt x="200192" y="53101"/>
                  <a:pt x="167977" y="14621"/>
                  <a:pt x="148046" y="9983"/>
                </a:cubicBezTo>
                <a:cubicBezTo>
                  <a:pt x="128115" y="5345"/>
                  <a:pt x="22302" y="0"/>
                  <a:pt x="22302" y="0"/>
                </a:cubicBezTo>
                <a:lnTo>
                  <a:pt x="0" y="7434"/>
                </a:lnTo>
              </a:path>
            </a:pathLst>
          </a:custGeom>
          <a:ln w="28575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043608" y="1006262"/>
            <a:ext cx="1205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Существующая ВЛ 220 </a:t>
            </a:r>
            <a:r>
              <a:rPr lang="ru-RU" sz="800" b="1" dirty="0" err="1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кВ</a:t>
            </a:r>
            <a:r>
              <a:rPr lang="ru-RU" sz="800" b="1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Елизово - Мильково</a:t>
            </a:r>
            <a:endParaRPr lang="ru-RU" sz="800" b="1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77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4" presetClass="emph" presetSubtype="0" repeatCount="indefinite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4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42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2" grpId="0" animBg="1"/>
      <p:bldP spid="2" grpId="1" animBg="1"/>
      <p:bldP spid="12" grpId="0"/>
      <p:bldP spid="17" grpId="0"/>
      <p:bldP spid="17" grpId="1"/>
      <p:bldP spid="5" grpId="0" animBg="1"/>
      <p:bldP spid="5" grpId="2" animBg="1"/>
      <p:bldP spid="5" grpId="3" animBg="1"/>
      <p:bldP spid="14" grpId="0" animBg="1"/>
      <p:bldP spid="14" grpId="1" animBg="1"/>
      <p:bldP spid="14" grpId="2" animBg="1"/>
      <p:bldP spid="14" grpId="3" animBg="1"/>
      <p:bldP spid="15" grpId="0"/>
      <p:bldP spid="15" grpId="1"/>
      <p:bldP spid="19" grpId="0"/>
      <p:bldP spid="19" grpId="1"/>
      <p:bldP spid="20" grpId="0" animBg="1"/>
      <p:bldP spid="20" grpId="1" animBg="1"/>
      <p:bldP spid="20" grpId="2" animBg="1"/>
      <p:bldP spid="16" grpId="0"/>
      <p:bldP spid="1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144000" cy="1563638"/>
          </a:xfrm>
          <a:prstGeom prst="rect">
            <a:avLst/>
          </a:prstGeom>
          <a:gradFill>
            <a:gsLst>
              <a:gs pos="0">
                <a:schemeClr val="bg1"/>
              </a:gs>
              <a:gs pos="6400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227"/>
            <a:ext cx="576064" cy="7196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676457" y="4717998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10</a:t>
            </a: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2181368" y="0"/>
            <a:ext cx="4752528" cy="135406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КАСКАД ЖУПАНОВСКИХ</a:t>
            </a:r>
          </a:p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ГИДРО-ЭЛЕКТРО СТАНЦИЙ</a:t>
            </a:r>
            <a:endParaRPr lang="ru-RU" sz="2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9792" y="902626"/>
            <a:ext cx="720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Мильково</a:t>
            </a:r>
            <a:endParaRPr lang="ru-RU" sz="8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26941" y="4296219"/>
            <a:ext cx="9144000" cy="843558"/>
          </a:xfrm>
          <a:prstGeom prst="rect">
            <a:avLst/>
          </a:prstGeom>
          <a:solidFill>
            <a:srgbClr val="304678">
              <a:alpha val="6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-18183" y="4296219"/>
            <a:ext cx="9126484" cy="7386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В проекте будут предусмотрены компенсационные мероприятия экологическим воздействиям, в </a:t>
            </a:r>
            <a:r>
              <a:rPr lang="ru-RU" sz="1400" dirty="0" err="1">
                <a:solidFill>
                  <a:schemeClr val="bg1"/>
                </a:solidFill>
              </a:rPr>
              <a:t>т.ч</a:t>
            </a:r>
            <a:r>
              <a:rPr lang="ru-RU" sz="1400" dirty="0">
                <a:solidFill>
                  <a:schemeClr val="bg1"/>
                </a:solidFill>
              </a:rPr>
              <a:t>. строительство рыбоходного канала и лососевого рыборазводного завода интенсивного выращивания. Объем инвестиций в природоохранные мероприятия – 8,8 </a:t>
            </a:r>
            <a:r>
              <a:rPr lang="ru-RU" sz="1400" dirty="0" err="1" smtClean="0">
                <a:solidFill>
                  <a:schemeClr val="bg1"/>
                </a:solidFill>
              </a:rPr>
              <a:t>млрд.руб</a:t>
            </a:r>
            <a:endParaRPr lang="ru-RU" sz="1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2133" y="4234663"/>
            <a:ext cx="8640960" cy="95410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Общая зона затопления около 16</a:t>
            </a:r>
            <a:r>
              <a:rPr lang="en-US" sz="1600" dirty="0" smtClean="0">
                <a:solidFill>
                  <a:schemeClr val="bg1"/>
                </a:solidFill>
              </a:rPr>
              <a:t>0</a:t>
            </a:r>
            <a:r>
              <a:rPr lang="ru-RU" sz="1600" dirty="0" smtClean="0">
                <a:solidFill>
                  <a:schemeClr val="bg1"/>
                </a:solidFill>
              </a:rPr>
              <a:t> кв. км.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Запасы </a:t>
            </a:r>
            <a:r>
              <a:rPr lang="ru-RU" sz="1600" dirty="0">
                <a:solidFill>
                  <a:schemeClr val="bg1"/>
                </a:solidFill>
              </a:rPr>
              <a:t>товарного леса попадающего в зону затопления определены в </a:t>
            </a:r>
            <a:r>
              <a:rPr lang="ru-RU" sz="2000" b="1" dirty="0">
                <a:solidFill>
                  <a:schemeClr val="bg1"/>
                </a:solidFill>
              </a:rPr>
              <a:t>300</a:t>
            </a:r>
            <a:r>
              <a:rPr lang="ru-RU" sz="1600" dirty="0">
                <a:solidFill>
                  <a:schemeClr val="bg1"/>
                </a:solidFill>
              </a:rPr>
              <a:t> тыс. м</a:t>
            </a:r>
            <a:r>
              <a:rPr lang="ru-RU" sz="1600" baseline="30000" dirty="0">
                <a:solidFill>
                  <a:schemeClr val="bg1"/>
                </a:solidFill>
              </a:rPr>
              <a:t>3</a:t>
            </a:r>
            <a:r>
              <a:rPr lang="ru-RU" sz="1600" dirty="0">
                <a:solidFill>
                  <a:schemeClr val="bg1"/>
                </a:solidFill>
              </a:rPr>
              <a:t>.  Ущерб рыбным запасам </a:t>
            </a:r>
            <a:r>
              <a:rPr lang="ru-RU" sz="1600" dirty="0" smtClean="0">
                <a:solidFill>
                  <a:schemeClr val="bg1"/>
                </a:solidFill>
              </a:rPr>
              <a:t>оценен  </a:t>
            </a:r>
            <a:r>
              <a:rPr lang="ru-RU" sz="1600" dirty="0">
                <a:solidFill>
                  <a:schemeClr val="bg1"/>
                </a:solidFill>
              </a:rPr>
              <a:t>в  </a:t>
            </a:r>
            <a:r>
              <a:rPr lang="ru-RU" sz="2000" b="1" dirty="0" smtClean="0">
                <a:solidFill>
                  <a:schemeClr val="bg1"/>
                </a:solidFill>
              </a:rPr>
              <a:t>1,5</a:t>
            </a:r>
            <a:r>
              <a:rPr lang="ru-RU" sz="1600" dirty="0" smtClean="0">
                <a:solidFill>
                  <a:schemeClr val="bg1"/>
                </a:solidFill>
              </a:rPr>
              <a:t> тыс. тонн .</a:t>
            </a:r>
            <a:endParaRPr lang="ru-RU" sz="1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3397029" y="2020389"/>
            <a:ext cx="817919" cy="862148"/>
          </a:xfrm>
          <a:custGeom>
            <a:avLst/>
            <a:gdLst>
              <a:gd name="connsiteX0" fmla="*/ 809898 w 809898"/>
              <a:gd name="connsiteY0" fmla="*/ 766354 h 862148"/>
              <a:gd name="connsiteX1" fmla="*/ 705395 w 809898"/>
              <a:gd name="connsiteY1" fmla="*/ 731520 h 862148"/>
              <a:gd name="connsiteX2" fmla="*/ 627018 w 809898"/>
              <a:gd name="connsiteY2" fmla="*/ 705394 h 862148"/>
              <a:gd name="connsiteX3" fmla="*/ 531223 w 809898"/>
              <a:gd name="connsiteY3" fmla="*/ 705394 h 862148"/>
              <a:gd name="connsiteX4" fmla="*/ 374469 w 809898"/>
              <a:gd name="connsiteY4" fmla="*/ 696685 h 862148"/>
              <a:gd name="connsiteX5" fmla="*/ 322218 w 809898"/>
              <a:gd name="connsiteY5" fmla="*/ 644434 h 862148"/>
              <a:gd name="connsiteX6" fmla="*/ 330926 w 809898"/>
              <a:gd name="connsiteY6" fmla="*/ 548640 h 862148"/>
              <a:gd name="connsiteX7" fmla="*/ 330926 w 809898"/>
              <a:gd name="connsiteY7" fmla="*/ 435428 h 862148"/>
              <a:gd name="connsiteX8" fmla="*/ 365760 w 809898"/>
              <a:gd name="connsiteY8" fmla="*/ 365760 h 862148"/>
              <a:gd name="connsiteX9" fmla="*/ 444138 w 809898"/>
              <a:gd name="connsiteY9" fmla="*/ 365760 h 862148"/>
              <a:gd name="connsiteX10" fmla="*/ 487680 w 809898"/>
              <a:gd name="connsiteY10" fmla="*/ 313508 h 862148"/>
              <a:gd name="connsiteX11" fmla="*/ 487680 w 809898"/>
              <a:gd name="connsiteY11" fmla="*/ 313508 h 862148"/>
              <a:gd name="connsiteX12" fmla="*/ 409303 w 809898"/>
              <a:gd name="connsiteY12" fmla="*/ 278674 h 862148"/>
              <a:gd name="connsiteX13" fmla="*/ 409303 w 809898"/>
              <a:gd name="connsiteY13" fmla="*/ 226422 h 862148"/>
              <a:gd name="connsiteX14" fmla="*/ 409303 w 809898"/>
              <a:gd name="connsiteY14" fmla="*/ 226422 h 862148"/>
              <a:gd name="connsiteX15" fmla="*/ 522515 w 809898"/>
              <a:gd name="connsiteY15" fmla="*/ 235131 h 862148"/>
              <a:gd name="connsiteX16" fmla="*/ 522515 w 809898"/>
              <a:gd name="connsiteY16" fmla="*/ 235131 h 862148"/>
              <a:gd name="connsiteX17" fmla="*/ 505098 w 809898"/>
              <a:gd name="connsiteY17" fmla="*/ 156754 h 862148"/>
              <a:gd name="connsiteX18" fmla="*/ 426720 w 809898"/>
              <a:gd name="connsiteY18" fmla="*/ 148045 h 862148"/>
              <a:gd name="connsiteX19" fmla="*/ 400595 w 809898"/>
              <a:gd name="connsiteY19" fmla="*/ 95794 h 862148"/>
              <a:gd name="connsiteX20" fmla="*/ 365760 w 809898"/>
              <a:gd name="connsiteY20" fmla="*/ 34834 h 862148"/>
              <a:gd name="connsiteX21" fmla="*/ 287383 w 809898"/>
              <a:gd name="connsiteY21" fmla="*/ 0 h 862148"/>
              <a:gd name="connsiteX22" fmla="*/ 165463 w 809898"/>
              <a:gd name="connsiteY22" fmla="*/ 26125 h 862148"/>
              <a:gd name="connsiteX23" fmla="*/ 121920 w 809898"/>
              <a:gd name="connsiteY23" fmla="*/ 34834 h 862148"/>
              <a:gd name="connsiteX24" fmla="*/ 174172 w 809898"/>
              <a:gd name="connsiteY24" fmla="*/ 95794 h 862148"/>
              <a:gd name="connsiteX25" fmla="*/ 174172 w 809898"/>
              <a:gd name="connsiteY25" fmla="*/ 182880 h 862148"/>
              <a:gd name="connsiteX26" fmla="*/ 104503 w 809898"/>
              <a:gd name="connsiteY26" fmla="*/ 243840 h 862148"/>
              <a:gd name="connsiteX27" fmla="*/ 0 w 809898"/>
              <a:gd name="connsiteY27" fmla="*/ 322217 h 862148"/>
              <a:gd name="connsiteX28" fmla="*/ 174172 w 809898"/>
              <a:gd name="connsiteY28" fmla="*/ 348342 h 862148"/>
              <a:gd name="connsiteX29" fmla="*/ 165463 w 809898"/>
              <a:gd name="connsiteY29" fmla="*/ 400594 h 862148"/>
              <a:gd name="connsiteX30" fmla="*/ 217715 w 809898"/>
              <a:gd name="connsiteY30" fmla="*/ 461554 h 862148"/>
              <a:gd name="connsiteX31" fmla="*/ 217715 w 809898"/>
              <a:gd name="connsiteY31" fmla="*/ 539931 h 862148"/>
              <a:gd name="connsiteX32" fmla="*/ 191589 w 809898"/>
              <a:gd name="connsiteY32" fmla="*/ 609600 h 862148"/>
              <a:gd name="connsiteX33" fmla="*/ 191589 w 809898"/>
              <a:gd name="connsiteY33" fmla="*/ 714102 h 862148"/>
              <a:gd name="connsiteX34" fmla="*/ 121920 w 809898"/>
              <a:gd name="connsiteY34" fmla="*/ 757645 h 862148"/>
              <a:gd name="connsiteX35" fmla="*/ 235132 w 809898"/>
              <a:gd name="connsiteY35" fmla="*/ 801188 h 862148"/>
              <a:gd name="connsiteX36" fmla="*/ 374469 w 809898"/>
              <a:gd name="connsiteY36" fmla="*/ 818605 h 862148"/>
              <a:gd name="connsiteX37" fmla="*/ 600892 w 809898"/>
              <a:gd name="connsiteY37" fmla="*/ 818605 h 862148"/>
              <a:gd name="connsiteX38" fmla="*/ 670560 w 809898"/>
              <a:gd name="connsiteY38" fmla="*/ 862148 h 862148"/>
              <a:gd name="connsiteX39" fmla="*/ 731520 w 809898"/>
              <a:gd name="connsiteY39" fmla="*/ 862148 h 862148"/>
              <a:gd name="connsiteX40" fmla="*/ 809898 w 809898"/>
              <a:gd name="connsiteY40" fmla="*/ 827314 h 862148"/>
              <a:gd name="connsiteX41" fmla="*/ 809898 w 809898"/>
              <a:gd name="connsiteY41" fmla="*/ 766354 h 862148"/>
              <a:gd name="connsiteX0" fmla="*/ 817919 w 817919"/>
              <a:gd name="connsiteY0" fmla="*/ 766354 h 862148"/>
              <a:gd name="connsiteX1" fmla="*/ 713416 w 817919"/>
              <a:gd name="connsiteY1" fmla="*/ 731520 h 862148"/>
              <a:gd name="connsiteX2" fmla="*/ 635039 w 817919"/>
              <a:gd name="connsiteY2" fmla="*/ 705394 h 862148"/>
              <a:gd name="connsiteX3" fmla="*/ 539244 w 817919"/>
              <a:gd name="connsiteY3" fmla="*/ 705394 h 862148"/>
              <a:gd name="connsiteX4" fmla="*/ 382490 w 817919"/>
              <a:gd name="connsiteY4" fmla="*/ 696685 h 862148"/>
              <a:gd name="connsiteX5" fmla="*/ 330239 w 817919"/>
              <a:gd name="connsiteY5" fmla="*/ 644434 h 862148"/>
              <a:gd name="connsiteX6" fmla="*/ 338947 w 817919"/>
              <a:gd name="connsiteY6" fmla="*/ 548640 h 862148"/>
              <a:gd name="connsiteX7" fmla="*/ 338947 w 817919"/>
              <a:gd name="connsiteY7" fmla="*/ 435428 h 862148"/>
              <a:gd name="connsiteX8" fmla="*/ 373781 w 817919"/>
              <a:gd name="connsiteY8" fmla="*/ 365760 h 862148"/>
              <a:gd name="connsiteX9" fmla="*/ 452159 w 817919"/>
              <a:gd name="connsiteY9" fmla="*/ 365760 h 862148"/>
              <a:gd name="connsiteX10" fmla="*/ 495701 w 817919"/>
              <a:gd name="connsiteY10" fmla="*/ 313508 h 862148"/>
              <a:gd name="connsiteX11" fmla="*/ 495701 w 817919"/>
              <a:gd name="connsiteY11" fmla="*/ 313508 h 862148"/>
              <a:gd name="connsiteX12" fmla="*/ 417324 w 817919"/>
              <a:gd name="connsiteY12" fmla="*/ 278674 h 862148"/>
              <a:gd name="connsiteX13" fmla="*/ 417324 w 817919"/>
              <a:gd name="connsiteY13" fmla="*/ 226422 h 862148"/>
              <a:gd name="connsiteX14" fmla="*/ 417324 w 817919"/>
              <a:gd name="connsiteY14" fmla="*/ 226422 h 862148"/>
              <a:gd name="connsiteX15" fmla="*/ 530536 w 817919"/>
              <a:gd name="connsiteY15" fmla="*/ 235131 h 862148"/>
              <a:gd name="connsiteX16" fmla="*/ 530536 w 817919"/>
              <a:gd name="connsiteY16" fmla="*/ 235131 h 862148"/>
              <a:gd name="connsiteX17" fmla="*/ 513119 w 817919"/>
              <a:gd name="connsiteY17" fmla="*/ 156754 h 862148"/>
              <a:gd name="connsiteX18" fmla="*/ 434741 w 817919"/>
              <a:gd name="connsiteY18" fmla="*/ 148045 h 862148"/>
              <a:gd name="connsiteX19" fmla="*/ 408616 w 817919"/>
              <a:gd name="connsiteY19" fmla="*/ 95794 h 862148"/>
              <a:gd name="connsiteX20" fmla="*/ 373781 w 817919"/>
              <a:gd name="connsiteY20" fmla="*/ 34834 h 862148"/>
              <a:gd name="connsiteX21" fmla="*/ 295404 w 817919"/>
              <a:gd name="connsiteY21" fmla="*/ 0 h 862148"/>
              <a:gd name="connsiteX22" fmla="*/ 173484 w 817919"/>
              <a:gd name="connsiteY22" fmla="*/ 26125 h 862148"/>
              <a:gd name="connsiteX23" fmla="*/ 129941 w 817919"/>
              <a:gd name="connsiteY23" fmla="*/ 34834 h 862148"/>
              <a:gd name="connsiteX24" fmla="*/ 182193 w 817919"/>
              <a:gd name="connsiteY24" fmla="*/ 95794 h 862148"/>
              <a:gd name="connsiteX25" fmla="*/ 182193 w 817919"/>
              <a:gd name="connsiteY25" fmla="*/ 182880 h 862148"/>
              <a:gd name="connsiteX26" fmla="*/ 112524 w 817919"/>
              <a:gd name="connsiteY26" fmla="*/ 243840 h 862148"/>
              <a:gd name="connsiteX27" fmla="*/ 0 w 817919"/>
              <a:gd name="connsiteY27" fmla="*/ 314196 h 862148"/>
              <a:gd name="connsiteX28" fmla="*/ 182193 w 817919"/>
              <a:gd name="connsiteY28" fmla="*/ 348342 h 862148"/>
              <a:gd name="connsiteX29" fmla="*/ 173484 w 817919"/>
              <a:gd name="connsiteY29" fmla="*/ 400594 h 862148"/>
              <a:gd name="connsiteX30" fmla="*/ 225736 w 817919"/>
              <a:gd name="connsiteY30" fmla="*/ 461554 h 862148"/>
              <a:gd name="connsiteX31" fmla="*/ 225736 w 817919"/>
              <a:gd name="connsiteY31" fmla="*/ 539931 h 862148"/>
              <a:gd name="connsiteX32" fmla="*/ 199610 w 817919"/>
              <a:gd name="connsiteY32" fmla="*/ 609600 h 862148"/>
              <a:gd name="connsiteX33" fmla="*/ 199610 w 817919"/>
              <a:gd name="connsiteY33" fmla="*/ 714102 h 862148"/>
              <a:gd name="connsiteX34" fmla="*/ 129941 w 817919"/>
              <a:gd name="connsiteY34" fmla="*/ 757645 h 862148"/>
              <a:gd name="connsiteX35" fmla="*/ 243153 w 817919"/>
              <a:gd name="connsiteY35" fmla="*/ 801188 h 862148"/>
              <a:gd name="connsiteX36" fmla="*/ 382490 w 817919"/>
              <a:gd name="connsiteY36" fmla="*/ 818605 h 862148"/>
              <a:gd name="connsiteX37" fmla="*/ 608913 w 817919"/>
              <a:gd name="connsiteY37" fmla="*/ 818605 h 862148"/>
              <a:gd name="connsiteX38" fmla="*/ 678581 w 817919"/>
              <a:gd name="connsiteY38" fmla="*/ 862148 h 862148"/>
              <a:gd name="connsiteX39" fmla="*/ 739541 w 817919"/>
              <a:gd name="connsiteY39" fmla="*/ 862148 h 862148"/>
              <a:gd name="connsiteX40" fmla="*/ 817919 w 817919"/>
              <a:gd name="connsiteY40" fmla="*/ 827314 h 862148"/>
              <a:gd name="connsiteX41" fmla="*/ 817919 w 817919"/>
              <a:gd name="connsiteY41" fmla="*/ 766354 h 862148"/>
              <a:gd name="connsiteX0" fmla="*/ 817919 w 817919"/>
              <a:gd name="connsiteY0" fmla="*/ 766354 h 862148"/>
              <a:gd name="connsiteX1" fmla="*/ 713416 w 817919"/>
              <a:gd name="connsiteY1" fmla="*/ 731520 h 862148"/>
              <a:gd name="connsiteX2" fmla="*/ 635039 w 817919"/>
              <a:gd name="connsiteY2" fmla="*/ 705394 h 862148"/>
              <a:gd name="connsiteX3" fmla="*/ 539244 w 817919"/>
              <a:gd name="connsiteY3" fmla="*/ 705394 h 862148"/>
              <a:gd name="connsiteX4" fmla="*/ 382490 w 817919"/>
              <a:gd name="connsiteY4" fmla="*/ 696685 h 862148"/>
              <a:gd name="connsiteX5" fmla="*/ 330239 w 817919"/>
              <a:gd name="connsiteY5" fmla="*/ 644434 h 862148"/>
              <a:gd name="connsiteX6" fmla="*/ 338947 w 817919"/>
              <a:gd name="connsiteY6" fmla="*/ 548640 h 862148"/>
              <a:gd name="connsiteX7" fmla="*/ 338947 w 817919"/>
              <a:gd name="connsiteY7" fmla="*/ 435428 h 862148"/>
              <a:gd name="connsiteX8" fmla="*/ 373781 w 817919"/>
              <a:gd name="connsiteY8" fmla="*/ 365760 h 862148"/>
              <a:gd name="connsiteX9" fmla="*/ 452159 w 817919"/>
              <a:gd name="connsiteY9" fmla="*/ 365760 h 862148"/>
              <a:gd name="connsiteX10" fmla="*/ 495701 w 817919"/>
              <a:gd name="connsiteY10" fmla="*/ 313508 h 862148"/>
              <a:gd name="connsiteX11" fmla="*/ 495701 w 817919"/>
              <a:gd name="connsiteY11" fmla="*/ 313508 h 862148"/>
              <a:gd name="connsiteX12" fmla="*/ 417324 w 817919"/>
              <a:gd name="connsiteY12" fmla="*/ 278674 h 862148"/>
              <a:gd name="connsiteX13" fmla="*/ 417324 w 817919"/>
              <a:gd name="connsiteY13" fmla="*/ 226422 h 862148"/>
              <a:gd name="connsiteX14" fmla="*/ 417324 w 817919"/>
              <a:gd name="connsiteY14" fmla="*/ 226422 h 862148"/>
              <a:gd name="connsiteX15" fmla="*/ 530536 w 817919"/>
              <a:gd name="connsiteY15" fmla="*/ 235131 h 862148"/>
              <a:gd name="connsiteX16" fmla="*/ 530536 w 817919"/>
              <a:gd name="connsiteY16" fmla="*/ 235131 h 862148"/>
              <a:gd name="connsiteX17" fmla="*/ 513119 w 817919"/>
              <a:gd name="connsiteY17" fmla="*/ 156754 h 862148"/>
              <a:gd name="connsiteX18" fmla="*/ 434741 w 817919"/>
              <a:gd name="connsiteY18" fmla="*/ 148045 h 862148"/>
              <a:gd name="connsiteX19" fmla="*/ 408616 w 817919"/>
              <a:gd name="connsiteY19" fmla="*/ 95794 h 862148"/>
              <a:gd name="connsiteX20" fmla="*/ 373781 w 817919"/>
              <a:gd name="connsiteY20" fmla="*/ 34834 h 862148"/>
              <a:gd name="connsiteX21" fmla="*/ 295404 w 817919"/>
              <a:gd name="connsiteY21" fmla="*/ 0 h 862148"/>
              <a:gd name="connsiteX22" fmla="*/ 173484 w 817919"/>
              <a:gd name="connsiteY22" fmla="*/ 26125 h 862148"/>
              <a:gd name="connsiteX23" fmla="*/ 129941 w 817919"/>
              <a:gd name="connsiteY23" fmla="*/ 34834 h 862148"/>
              <a:gd name="connsiteX24" fmla="*/ 182193 w 817919"/>
              <a:gd name="connsiteY24" fmla="*/ 95794 h 862148"/>
              <a:gd name="connsiteX25" fmla="*/ 182193 w 817919"/>
              <a:gd name="connsiteY25" fmla="*/ 182880 h 862148"/>
              <a:gd name="connsiteX26" fmla="*/ 112524 w 817919"/>
              <a:gd name="connsiteY26" fmla="*/ 243840 h 862148"/>
              <a:gd name="connsiteX27" fmla="*/ 0 w 817919"/>
              <a:gd name="connsiteY27" fmla="*/ 314196 h 862148"/>
              <a:gd name="connsiteX28" fmla="*/ 182193 w 817919"/>
              <a:gd name="connsiteY28" fmla="*/ 348342 h 862148"/>
              <a:gd name="connsiteX29" fmla="*/ 173484 w 817919"/>
              <a:gd name="connsiteY29" fmla="*/ 400594 h 862148"/>
              <a:gd name="connsiteX30" fmla="*/ 225736 w 817919"/>
              <a:gd name="connsiteY30" fmla="*/ 461554 h 862148"/>
              <a:gd name="connsiteX31" fmla="*/ 225736 w 817919"/>
              <a:gd name="connsiteY31" fmla="*/ 539931 h 862148"/>
              <a:gd name="connsiteX32" fmla="*/ 199610 w 817919"/>
              <a:gd name="connsiteY32" fmla="*/ 609600 h 862148"/>
              <a:gd name="connsiteX33" fmla="*/ 199610 w 817919"/>
              <a:gd name="connsiteY33" fmla="*/ 714102 h 862148"/>
              <a:gd name="connsiteX34" fmla="*/ 129941 w 817919"/>
              <a:gd name="connsiteY34" fmla="*/ 757645 h 862148"/>
              <a:gd name="connsiteX35" fmla="*/ 243153 w 817919"/>
              <a:gd name="connsiteY35" fmla="*/ 801188 h 862148"/>
              <a:gd name="connsiteX36" fmla="*/ 382490 w 817919"/>
              <a:gd name="connsiteY36" fmla="*/ 818605 h 862148"/>
              <a:gd name="connsiteX37" fmla="*/ 608913 w 817919"/>
              <a:gd name="connsiteY37" fmla="*/ 818605 h 862148"/>
              <a:gd name="connsiteX38" fmla="*/ 678581 w 817919"/>
              <a:gd name="connsiteY38" fmla="*/ 862148 h 862148"/>
              <a:gd name="connsiteX39" fmla="*/ 739541 w 817919"/>
              <a:gd name="connsiteY39" fmla="*/ 862148 h 862148"/>
              <a:gd name="connsiteX40" fmla="*/ 817919 w 817919"/>
              <a:gd name="connsiteY40" fmla="*/ 827314 h 862148"/>
              <a:gd name="connsiteX41" fmla="*/ 817919 w 817919"/>
              <a:gd name="connsiteY41" fmla="*/ 766354 h 862148"/>
              <a:gd name="connsiteX0" fmla="*/ 817919 w 817919"/>
              <a:gd name="connsiteY0" fmla="*/ 766354 h 862148"/>
              <a:gd name="connsiteX1" fmla="*/ 713416 w 817919"/>
              <a:gd name="connsiteY1" fmla="*/ 731520 h 862148"/>
              <a:gd name="connsiteX2" fmla="*/ 635039 w 817919"/>
              <a:gd name="connsiteY2" fmla="*/ 705394 h 862148"/>
              <a:gd name="connsiteX3" fmla="*/ 539244 w 817919"/>
              <a:gd name="connsiteY3" fmla="*/ 705394 h 862148"/>
              <a:gd name="connsiteX4" fmla="*/ 382490 w 817919"/>
              <a:gd name="connsiteY4" fmla="*/ 696685 h 862148"/>
              <a:gd name="connsiteX5" fmla="*/ 330239 w 817919"/>
              <a:gd name="connsiteY5" fmla="*/ 644434 h 862148"/>
              <a:gd name="connsiteX6" fmla="*/ 338947 w 817919"/>
              <a:gd name="connsiteY6" fmla="*/ 548640 h 862148"/>
              <a:gd name="connsiteX7" fmla="*/ 338947 w 817919"/>
              <a:gd name="connsiteY7" fmla="*/ 435428 h 862148"/>
              <a:gd name="connsiteX8" fmla="*/ 373781 w 817919"/>
              <a:gd name="connsiteY8" fmla="*/ 365760 h 862148"/>
              <a:gd name="connsiteX9" fmla="*/ 452159 w 817919"/>
              <a:gd name="connsiteY9" fmla="*/ 365760 h 862148"/>
              <a:gd name="connsiteX10" fmla="*/ 495701 w 817919"/>
              <a:gd name="connsiteY10" fmla="*/ 313508 h 862148"/>
              <a:gd name="connsiteX11" fmla="*/ 495701 w 817919"/>
              <a:gd name="connsiteY11" fmla="*/ 313508 h 862148"/>
              <a:gd name="connsiteX12" fmla="*/ 417324 w 817919"/>
              <a:gd name="connsiteY12" fmla="*/ 278674 h 862148"/>
              <a:gd name="connsiteX13" fmla="*/ 417324 w 817919"/>
              <a:gd name="connsiteY13" fmla="*/ 226422 h 862148"/>
              <a:gd name="connsiteX14" fmla="*/ 417324 w 817919"/>
              <a:gd name="connsiteY14" fmla="*/ 226422 h 862148"/>
              <a:gd name="connsiteX15" fmla="*/ 530536 w 817919"/>
              <a:gd name="connsiteY15" fmla="*/ 235131 h 862148"/>
              <a:gd name="connsiteX16" fmla="*/ 530536 w 817919"/>
              <a:gd name="connsiteY16" fmla="*/ 235131 h 862148"/>
              <a:gd name="connsiteX17" fmla="*/ 513119 w 817919"/>
              <a:gd name="connsiteY17" fmla="*/ 156754 h 862148"/>
              <a:gd name="connsiteX18" fmla="*/ 434741 w 817919"/>
              <a:gd name="connsiteY18" fmla="*/ 148045 h 862148"/>
              <a:gd name="connsiteX19" fmla="*/ 408616 w 817919"/>
              <a:gd name="connsiteY19" fmla="*/ 95794 h 862148"/>
              <a:gd name="connsiteX20" fmla="*/ 373781 w 817919"/>
              <a:gd name="connsiteY20" fmla="*/ 34834 h 862148"/>
              <a:gd name="connsiteX21" fmla="*/ 295404 w 817919"/>
              <a:gd name="connsiteY21" fmla="*/ 0 h 862148"/>
              <a:gd name="connsiteX22" fmla="*/ 173484 w 817919"/>
              <a:gd name="connsiteY22" fmla="*/ 26125 h 862148"/>
              <a:gd name="connsiteX23" fmla="*/ 129941 w 817919"/>
              <a:gd name="connsiteY23" fmla="*/ 34834 h 862148"/>
              <a:gd name="connsiteX24" fmla="*/ 182193 w 817919"/>
              <a:gd name="connsiteY24" fmla="*/ 95794 h 862148"/>
              <a:gd name="connsiteX25" fmla="*/ 182193 w 817919"/>
              <a:gd name="connsiteY25" fmla="*/ 182880 h 862148"/>
              <a:gd name="connsiteX26" fmla="*/ 112524 w 817919"/>
              <a:gd name="connsiteY26" fmla="*/ 243840 h 862148"/>
              <a:gd name="connsiteX27" fmla="*/ 0 w 817919"/>
              <a:gd name="connsiteY27" fmla="*/ 314196 h 862148"/>
              <a:gd name="connsiteX28" fmla="*/ 182193 w 817919"/>
              <a:gd name="connsiteY28" fmla="*/ 348342 h 862148"/>
              <a:gd name="connsiteX29" fmla="*/ 173484 w 817919"/>
              <a:gd name="connsiteY29" fmla="*/ 400594 h 862148"/>
              <a:gd name="connsiteX30" fmla="*/ 225736 w 817919"/>
              <a:gd name="connsiteY30" fmla="*/ 461554 h 862148"/>
              <a:gd name="connsiteX31" fmla="*/ 225736 w 817919"/>
              <a:gd name="connsiteY31" fmla="*/ 539931 h 862148"/>
              <a:gd name="connsiteX32" fmla="*/ 199610 w 817919"/>
              <a:gd name="connsiteY32" fmla="*/ 609600 h 862148"/>
              <a:gd name="connsiteX33" fmla="*/ 199610 w 817919"/>
              <a:gd name="connsiteY33" fmla="*/ 714102 h 862148"/>
              <a:gd name="connsiteX34" fmla="*/ 129941 w 817919"/>
              <a:gd name="connsiteY34" fmla="*/ 757645 h 862148"/>
              <a:gd name="connsiteX35" fmla="*/ 243153 w 817919"/>
              <a:gd name="connsiteY35" fmla="*/ 801188 h 862148"/>
              <a:gd name="connsiteX36" fmla="*/ 382490 w 817919"/>
              <a:gd name="connsiteY36" fmla="*/ 818605 h 862148"/>
              <a:gd name="connsiteX37" fmla="*/ 608913 w 817919"/>
              <a:gd name="connsiteY37" fmla="*/ 818605 h 862148"/>
              <a:gd name="connsiteX38" fmla="*/ 678581 w 817919"/>
              <a:gd name="connsiteY38" fmla="*/ 862148 h 862148"/>
              <a:gd name="connsiteX39" fmla="*/ 739541 w 817919"/>
              <a:gd name="connsiteY39" fmla="*/ 862148 h 862148"/>
              <a:gd name="connsiteX40" fmla="*/ 817919 w 817919"/>
              <a:gd name="connsiteY40" fmla="*/ 827314 h 862148"/>
              <a:gd name="connsiteX41" fmla="*/ 817919 w 817919"/>
              <a:gd name="connsiteY41" fmla="*/ 766354 h 862148"/>
              <a:gd name="connsiteX0" fmla="*/ 817919 w 817919"/>
              <a:gd name="connsiteY0" fmla="*/ 766354 h 862148"/>
              <a:gd name="connsiteX1" fmla="*/ 713416 w 817919"/>
              <a:gd name="connsiteY1" fmla="*/ 731520 h 862148"/>
              <a:gd name="connsiteX2" fmla="*/ 635039 w 817919"/>
              <a:gd name="connsiteY2" fmla="*/ 705394 h 862148"/>
              <a:gd name="connsiteX3" fmla="*/ 539244 w 817919"/>
              <a:gd name="connsiteY3" fmla="*/ 705394 h 862148"/>
              <a:gd name="connsiteX4" fmla="*/ 382490 w 817919"/>
              <a:gd name="connsiteY4" fmla="*/ 696685 h 862148"/>
              <a:gd name="connsiteX5" fmla="*/ 330239 w 817919"/>
              <a:gd name="connsiteY5" fmla="*/ 644434 h 862148"/>
              <a:gd name="connsiteX6" fmla="*/ 338947 w 817919"/>
              <a:gd name="connsiteY6" fmla="*/ 548640 h 862148"/>
              <a:gd name="connsiteX7" fmla="*/ 338947 w 817919"/>
              <a:gd name="connsiteY7" fmla="*/ 435428 h 862148"/>
              <a:gd name="connsiteX8" fmla="*/ 373781 w 817919"/>
              <a:gd name="connsiteY8" fmla="*/ 365760 h 862148"/>
              <a:gd name="connsiteX9" fmla="*/ 452159 w 817919"/>
              <a:gd name="connsiteY9" fmla="*/ 365760 h 862148"/>
              <a:gd name="connsiteX10" fmla="*/ 495701 w 817919"/>
              <a:gd name="connsiteY10" fmla="*/ 313508 h 862148"/>
              <a:gd name="connsiteX11" fmla="*/ 495701 w 817919"/>
              <a:gd name="connsiteY11" fmla="*/ 313508 h 862148"/>
              <a:gd name="connsiteX12" fmla="*/ 417324 w 817919"/>
              <a:gd name="connsiteY12" fmla="*/ 278674 h 862148"/>
              <a:gd name="connsiteX13" fmla="*/ 417324 w 817919"/>
              <a:gd name="connsiteY13" fmla="*/ 226422 h 862148"/>
              <a:gd name="connsiteX14" fmla="*/ 417324 w 817919"/>
              <a:gd name="connsiteY14" fmla="*/ 226422 h 862148"/>
              <a:gd name="connsiteX15" fmla="*/ 530536 w 817919"/>
              <a:gd name="connsiteY15" fmla="*/ 235131 h 862148"/>
              <a:gd name="connsiteX16" fmla="*/ 530536 w 817919"/>
              <a:gd name="connsiteY16" fmla="*/ 235131 h 862148"/>
              <a:gd name="connsiteX17" fmla="*/ 513119 w 817919"/>
              <a:gd name="connsiteY17" fmla="*/ 156754 h 862148"/>
              <a:gd name="connsiteX18" fmla="*/ 434741 w 817919"/>
              <a:gd name="connsiteY18" fmla="*/ 148045 h 862148"/>
              <a:gd name="connsiteX19" fmla="*/ 408616 w 817919"/>
              <a:gd name="connsiteY19" fmla="*/ 95794 h 862148"/>
              <a:gd name="connsiteX20" fmla="*/ 373781 w 817919"/>
              <a:gd name="connsiteY20" fmla="*/ 34834 h 862148"/>
              <a:gd name="connsiteX21" fmla="*/ 295404 w 817919"/>
              <a:gd name="connsiteY21" fmla="*/ 0 h 862148"/>
              <a:gd name="connsiteX22" fmla="*/ 173484 w 817919"/>
              <a:gd name="connsiteY22" fmla="*/ 26125 h 862148"/>
              <a:gd name="connsiteX23" fmla="*/ 129941 w 817919"/>
              <a:gd name="connsiteY23" fmla="*/ 34834 h 862148"/>
              <a:gd name="connsiteX24" fmla="*/ 182193 w 817919"/>
              <a:gd name="connsiteY24" fmla="*/ 95794 h 862148"/>
              <a:gd name="connsiteX25" fmla="*/ 182193 w 817919"/>
              <a:gd name="connsiteY25" fmla="*/ 182880 h 862148"/>
              <a:gd name="connsiteX26" fmla="*/ 112524 w 817919"/>
              <a:gd name="connsiteY26" fmla="*/ 243840 h 862148"/>
              <a:gd name="connsiteX27" fmla="*/ 0 w 817919"/>
              <a:gd name="connsiteY27" fmla="*/ 314196 h 862148"/>
              <a:gd name="connsiteX28" fmla="*/ 182193 w 817919"/>
              <a:gd name="connsiteY28" fmla="*/ 348342 h 862148"/>
              <a:gd name="connsiteX29" fmla="*/ 173484 w 817919"/>
              <a:gd name="connsiteY29" fmla="*/ 400594 h 862148"/>
              <a:gd name="connsiteX30" fmla="*/ 225736 w 817919"/>
              <a:gd name="connsiteY30" fmla="*/ 461554 h 862148"/>
              <a:gd name="connsiteX31" fmla="*/ 225736 w 817919"/>
              <a:gd name="connsiteY31" fmla="*/ 539931 h 862148"/>
              <a:gd name="connsiteX32" fmla="*/ 199610 w 817919"/>
              <a:gd name="connsiteY32" fmla="*/ 609600 h 862148"/>
              <a:gd name="connsiteX33" fmla="*/ 199610 w 817919"/>
              <a:gd name="connsiteY33" fmla="*/ 714102 h 862148"/>
              <a:gd name="connsiteX34" fmla="*/ 129941 w 817919"/>
              <a:gd name="connsiteY34" fmla="*/ 757645 h 862148"/>
              <a:gd name="connsiteX35" fmla="*/ 243153 w 817919"/>
              <a:gd name="connsiteY35" fmla="*/ 801188 h 862148"/>
              <a:gd name="connsiteX36" fmla="*/ 382490 w 817919"/>
              <a:gd name="connsiteY36" fmla="*/ 818605 h 862148"/>
              <a:gd name="connsiteX37" fmla="*/ 608913 w 817919"/>
              <a:gd name="connsiteY37" fmla="*/ 818605 h 862148"/>
              <a:gd name="connsiteX38" fmla="*/ 678581 w 817919"/>
              <a:gd name="connsiteY38" fmla="*/ 862148 h 862148"/>
              <a:gd name="connsiteX39" fmla="*/ 739541 w 817919"/>
              <a:gd name="connsiteY39" fmla="*/ 862148 h 862148"/>
              <a:gd name="connsiteX40" fmla="*/ 817919 w 817919"/>
              <a:gd name="connsiteY40" fmla="*/ 827314 h 862148"/>
              <a:gd name="connsiteX41" fmla="*/ 817919 w 817919"/>
              <a:gd name="connsiteY41" fmla="*/ 766354 h 862148"/>
              <a:gd name="connsiteX0" fmla="*/ 817919 w 817919"/>
              <a:gd name="connsiteY0" fmla="*/ 766354 h 862148"/>
              <a:gd name="connsiteX1" fmla="*/ 713416 w 817919"/>
              <a:gd name="connsiteY1" fmla="*/ 731520 h 862148"/>
              <a:gd name="connsiteX2" fmla="*/ 635039 w 817919"/>
              <a:gd name="connsiteY2" fmla="*/ 705394 h 862148"/>
              <a:gd name="connsiteX3" fmla="*/ 539244 w 817919"/>
              <a:gd name="connsiteY3" fmla="*/ 705394 h 862148"/>
              <a:gd name="connsiteX4" fmla="*/ 382490 w 817919"/>
              <a:gd name="connsiteY4" fmla="*/ 696685 h 862148"/>
              <a:gd name="connsiteX5" fmla="*/ 330239 w 817919"/>
              <a:gd name="connsiteY5" fmla="*/ 644434 h 862148"/>
              <a:gd name="connsiteX6" fmla="*/ 338947 w 817919"/>
              <a:gd name="connsiteY6" fmla="*/ 548640 h 862148"/>
              <a:gd name="connsiteX7" fmla="*/ 338947 w 817919"/>
              <a:gd name="connsiteY7" fmla="*/ 435428 h 862148"/>
              <a:gd name="connsiteX8" fmla="*/ 373781 w 817919"/>
              <a:gd name="connsiteY8" fmla="*/ 365760 h 862148"/>
              <a:gd name="connsiteX9" fmla="*/ 452159 w 817919"/>
              <a:gd name="connsiteY9" fmla="*/ 365760 h 862148"/>
              <a:gd name="connsiteX10" fmla="*/ 495701 w 817919"/>
              <a:gd name="connsiteY10" fmla="*/ 313508 h 862148"/>
              <a:gd name="connsiteX11" fmla="*/ 495701 w 817919"/>
              <a:gd name="connsiteY11" fmla="*/ 313508 h 862148"/>
              <a:gd name="connsiteX12" fmla="*/ 417324 w 817919"/>
              <a:gd name="connsiteY12" fmla="*/ 278674 h 862148"/>
              <a:gd name="connsiteX13" fmla="*/ 417324 w 817919"/>
              <a:gd name="connsiteY13" fmla="*/ 226422 h 862148"/>
              <a:gd name="connsiteX14" fmla="*/ 449408 w 817919"/>
              <a:gd name="connsiteY14" fmla="*/ 226422 h 862148"/>
              <a:gd name="connsiteX15" fmla="*/ 530536 w 817919"/>
              <a:gd name="connsiteY15" fmla="*/ 235131 h 862148"/>
              <a:gd name="connsiteX16" fmla="*/ 530536 w 817919"/>
              <a:gd name="connsiteY16" fmla="*/ 235131 h 862148"/>
              <a:gd name="connsiteX17" fmla="*/ 513119 w 817919"/>
              <a:gd name="connsiteY17" fmla="*/ 156754 h 862148"/>
              <a:gd name="connsiteX18" fmla="*/ 434741 w 817919"/>
              <a:gd name="connsiteY18" fmla="*/ 148045 h 862148"/>
              <a:gd name="connsiteX19" fmla="*/ 408616 w 817919"/>
              <a:gd name="connsiteY19" fmla="*/ 95794 h 862148"/>
              <a:gd name="connsiteX20" fmla="*/ 373781 w 817919"/>
              <a:gd name="connsiteY20" fmla="*/ 34834 h 862148"/>
              <a:gd name="connsiteX21" fmla="*/ 295404 w 817919"/>
              <a:gd name="connsiteY21" fmla="*/ 0 h 862148"/>
              <a:gd name="connsiteX22" fmla="*/ 173484 w 817919"/>
              <a:gd name="connsiteY22" fmla="*/ 26125 h 862148"/>
              <a:gd name="connsiteX23" fmla="*/ 129941 w 817919"/>
              <a:gd name="connsiteY23" fmla="*/ 34834 h 862148"/>
              <a:gd name="connsiteX24" fmla="*/ 182193 w 817919"/>
              <a:gd name="connsiteY24" fmla="*/ 95794 h 862148"/>
              <a:gd name="connsiteX25" fmla="*/ 182193 w 817919"/>
              <a:gd name="connsiteY25" fmla="*/ 182880 h 862148"/>
              <a:gd name="connsiteX26" fmla="*/ 112524 w 817919"/>
              <a:gd name="connsiteY26" fmla="*/ 243840 h 862148"/>
              <a:gd name="connsiteX27" fmla="*/ 0 w 817919"/>
              <a:gd name="connsiteY27" fmla="*/ 314196 h 862148"/>
              <a:gd name="connsiteX28" fmla="*/ 182193 w 817919"/>
              <a:gd name="connsiteY28" fmla="*/ 348342 h 862148"/>
              <a:gd name="connsiteX29" fmla="*/ 173484 w 817919"/>
              <a:gd name="connsiteY29" fmla="*/ 400594 h 862148"/>
              <a:gd name="connsiteX30" fmla="*/ 225736 w 817919"/>
              <a:gd name="connsiteY30" fmla="*/ 461554 h 862148"/>
              <a:gd name="connsiteX31" fmla="*/ 225736 w 817919"/>
              <a:gd name="connsiteY31" fmla="*/ 539931 h 862148"/>
              <a:gd name="connsiteX32" fmla="*/ 199610 w 817919"/>
              <a:gd name="connsiteY32" fmla="*/ 609600 h 862148"/>
              <a:gd name="connsiteX33" fmla="*/ 199610 w 817919"/>
              <a:gd name="connsiteY33" fmla="*/ 714102 h 862148"/>
              <a:gd name="connsiteX34" fmla="*/ 129941 w 817919"/>
              <a:gd name="connsiteY34" fmla="*/ 757645 h 862148"/>
              <a:gd name="connsiteX35" fmla="*/ 243153 w 817919"/>
              <a:gd name="connsiteY35" fmla="*/ 801188 h 862148"/>
              <a:gd name="connsiteX36" fmla="*/ 382490 w 817919"/>
              <a:gd name="connsiteY36" fmla="*/ 818605 h 862148"/>
              <a:gd name="connsiteX37" fmla="*/ 608913 w 817919"/>
              <a:gd name="connsiteY37" fmla="*/ 818605 h 862148"/>
              <a:gd name="connsiteX38" fmla="*/ 678581 w 817919"/>
              <a:gd name="connsiteY38" fmla="*/ 862148 h 862148"/>
              <a:gd name="connsiteX39" fmla="*/ 739541 w 817919"/>
              <a:gd name="connsiteY39" fmla="*/ 862148 h 862148"/>
              <a:gd name="connsiteX40" fmla="*/ 817919 w 817919"/>
              <a:gd name="connsiteY40" fmla="*/ 827314 h 862148"/>
              <a:gd name="connsiteX41" fmla="*/ 817919 w 817919"/>
              <a:gd name="connsiteY41" fmla="*/ 766354 h 862148"/>
              <a:gd name="connsiteX0" fmla="*/ 817919 w 817919"/>
              <a:gd name="connsiteY0" fmla="*/ 766354 h 862148"/>
              <a:gd name="connsiteX1" fmla="*/ 713416 w 817919"/>
              <a:gd name="connsiteY1" fmla="*/ 731520 h 862148"/>
              <a:gd name="connsiteX2" fmla="*/ 635039 w 817919"/>
              <a:gd name="connsiteY2" fmla="*/ 705394 h 862148"/>
              <a:gd name="connsiteX3" fmla="*/ 539244 w 817919"/>
              <a:gd name="connsiteY3" fmla="*/ 705394 h 862148"/>
              <a:gd name="connsiteX4" fmla="*/ 382490 w 817919"/>
              <a:gd name="connsiteY4" fmla="*/ 696685 h 862148"/>
              <a:gd name="connsiteX5" fmla="*/ 330239 w 817919"/>
              <a:gd name="connsiteY5" fmla="*/ 644434 h 862148"/>
              <a:gd name="connsiteX6" fmla="*/ 338947 w 817919"/>
              <a:gd name="connsiteY6" fmla="*/ 548640 h 862148"/>
              <a:gd name="connsiteX7" fmla="*/ 338947 w 817919"/>
              <a:gd name="connsiteY7" fmla="*/ 435428 h 862148"/>
              <a:gd name="connsiteX8" fmla="*/ 373781 w 817919"/>
              <a:gd name="connsiteY8" fmla="*/ 365760 h 862148"/>
              <a:gd name="connsiteX9" fmla="*/ 452159 w 817919"/>
              <a:gd name="connsiteY9" fmla="*/ 365760 h 862148"/>
              <a:gd name="connsiteX10" fmla="*/ 495701 w 817919"/>
              <a:gd name="connsiteY10" fmla="*/ 313508 h 862148"/>
              <a:gd name="connsiteX11" fmla="*/ 495701 w 817919"/>
              <a:gd name="connsiteY11" fmla="*/ 313508 h 862148"/>
              <a:gd name="connsiteX12" fmla="*/ 417324 w 817919"/>
              <a:gd name="connsiteY12" fmla="*/ 278674 h 862148"/>
              <a:gd name="connsiteX13" fmla="*/ 417324 w 817919"/>
              <a:gd name="connsiteY13" fmla="*/ 226422 h 862148"/>
              <a:gd name="connsiteX14" fmla="*/ 449408 w 817919"/>
              <a:gd name="connsiteY14" fmla="*/ 226422 h 862148"/>
              <a:gd name="connsiteX15" fmla="*/ 530536 w 817919"/>
              <a:gd name="connsiteY15" fmla="*/ 235131 h 862148"/>
              <a:gd name="connsiteX16" fmla="*/ 530536 w 817919"/>
              <a:gd name="connsiteY16" fmla="*/ 235131 h 862148"/>
              <a:gd name="connsiteX17" fmla="*/ 513119 w 817919"/>
              <a:gd name="connsiteY17" fmla="*/ 156754 h 862148"/>
              <a:gd name="connsiteX18" fmla="*/ 434741 w 817919"/>
              <a:gd name="connsiteY18" fmla="*/ 148045 h 862148"/>
              <a:gd name="connsiteX19" fmla="*/ 408616 w 817919"/>
              <a:gd name="connsiteY19" fmla="*/ 95794 h 862148"/>
              <a:gd name="connsiteX20" fmla="*/ 373781 w 817919"/>
              <a:gd name="connsiteY20" fmla="*/ 34834 h 862148"/>
              <a:gd name="connsiteX21" fmla="*/ 295404 w 817919"/>
              <a:gd name="connsiteY21" fmla="*/ 0 h 862148"/>
              <a:gd name="connsiteX22" fmla="*/ 173484 w 817919"/>
              <a:gd name="connsiteY22" fmla="*/ 26125 h 862148"/>
              <a:gd name="connsiteX23" fmla="*/ 129941 w 817919"/>
              <a:gd name="connsiteY23" fmla="*/ 34834 h 862148"/>
              <a:gd name="connsiteX24" fmla="*/ 182193 w 817919"/>
              <a:gd name="connsiteY24" fmla="*/ 95794 h 862148"/>
              <a:gd name="connsiteX25" fmla="*/ 182193 w 817919"/>
              <a:gd name="connsiteY25" fmla="*/ 182880 h 862148"/>
              <a:gd name="connsiteX26" fmla="*/ 112524 w 817919"/>
              <a:gd name="connsiteY26" fmla="*/ 243840 h 862148"/>
              <a:gd name="connsiteX27" fmla="*/ 0 w 817919"/>
              <a:gd name="connsiteY27" fmla="*/ 314196 h 862148"/>
              <a:gd name="connsiteX28" fmla="*/ 182193 w 817919"/>
              <a:gd name="connsiteY28" fmla="*/ 348342 h 862148"/>
              <a:gd name="connsiteX29" fmla="*/ 173484 w 817919"/>
              <a:gd name="connsiteY29" fmla="*/ 400594 h 862148"/>
              <a:gd name="connsiteX30" fmla="*/ 225736 w 817919"/>
              <a:gd name="connsiteY30" fmla="*/ 461554 h 862148"/>
              <a:gd name="connsiteX31" fmla="*/ 225736 w 817919"/>
              <a:gd name="connsiteY31" fmla="*/ 539931 h 862148"/>
              <a:gd name="connsiteX32" fmla="*/ 199610 w 817919"/>
              <a:gd name="connsiteY32" fmla="*/ 609600 h 862148"/>
              <a:gd name="connsiteX33" fmla="*/ 199610 w 817919"/>
              <a:gd name="connsiteY33" fmla="*/ 714102 h 862148"/>
              <a:gd name="connsiteX34" fmla="*/ 129941 w 817919"/>
              <a:gd name="connsiteY34" fmla="*/ 757645 h 862148"/>
              <a:gd name="connsiteX35" fmla="*/ 243153 w 817919"/>
              <a:gd name="connsiteY35" fmla="*/ 801188 h 862148"/>
              <a:gd name="connsiteX36" fmla="*/ 382490 w 817919"/>
              <a:gd name="connsiteY36" fmla="*/ 818605 h 862148"/>
              <a:gd name="connsiteX37" fmla="*/ 608913 w 817919"/>
              <a:gd name="connsiteY37" fmla="*/ 818605 h 862148"/>
              <a:gd name="connsiteX38" fmla="*/ 678581 w 817919"/>
              <a:gd name="connsiteY38" fmla="*/ 862148 h 862148"/>
              <a:gd name="connsiteX39" fmla="*/ 739541 w 817919"/>
              <a:gd name="connsiteY39" fmla="*/ 862148 h 862148"/>
              <a:gd name="connsiteX40" fmla="*/ 817919 w 817919"/>
              <a:gd name="connsiteY40" fmla="*/ 827314 h 862148"/>
              <a:gd name="connsiteX41" fmla="*/ 817919 w 817919"/>
              <a:gd name="connsiteY41" fmla="*/ 766354 h 862148"/>
              <a:gd name="connsiteX0" fmla="*/ 817919 w 817919"/>
              <a:gd name="connsiteY0" fmla="*/ 766354 h 862148"/>
              <a:gd name="connsiteX1" fmla="*/ 713416 w 817919"/>
              <a:gd name="connsiteY1" fmla="*/ 731520 h 862148"/>
              <a:gd name="connsiteX2" fmla="*/ 635039 w 817919"/>
              <a:gd name="connsiteY2" fmla="*/ 705394 h 862148"/>
              <a:gd name="connsiteX3" fmla="*/ 539244 w 817919"/>
              <a:gd name="connsiteY3" fmla="*/ 705394 h 862148"/>
              <a:gd name="connsiteX4" fmla="*/ 382490 w 817919"/>
              <a:gd name="connsiteY4" fmla="*/ 696685 h 862148"/>
              <a:gd name="connsiteX5" fmla="*/ 330239 w 817919"/>
              <a:gd name="connsiteY5" fmla="*/ 644434 h 862148"/>
              <a:gd name="connsiteX6" fmla="*/ 338947 w 817919"/>
              <a:gd name="connsiteY6" fmla="*/ 548640 h 862148"/>
              <a:gd name="connsiteX7" fmla="*/ 338947 w 817919"/>
              <a:gd name="connsiteY7" fmla="*/ 435428 h 862148"/>
              <a:gd name="connsiteX8" fmla="*/ 373781 w 817919"/>
              <a:gd name="connsiteY8" fmla="*/ 365760 h 862148"/>
              <a:gd name="connsiteX9" fmla="*/ 452159 w 817919"/>
              <a:gd name="connsiteY9" fmla="*/ 365760 h 862148"/>
              <a:gd name="connsiteX10" fmla="*/ 495701 w 817919"/>
              <a:gd name="connsiteY10" fmla="*/ 313508 h 862148"/>
              <a:gd name="connsiteX11" fmla="*/ 495701 w 817919"/>
              <a:gd name="connsiteY11" fmla="*/ 313508 h 862148"/>
              <a:gd name="connsiteX12" fmla="*/ 417324 w 817919"/>
              <a:gd name="connsiteY12" fmla="*/ 278674 h 862148"/>
              <a:gd name="connsiteX13" fmla="*/ 417324 w 817919"/>
              <a:gd name="connsiteY13" fmla="*/ 226422 h 862148"/>
              <a:gd name="connsiteX14" fmla="*/ 449408 w 817919"/>
              <a:gd name="connsiteY14" fmla="*/ 226422 h 862148"/>
              <a:gd name="connsiteX15" fmla="*/ 530536 w 817919"/>
              <a:gd name="connsiteY15" fmla="*/ 235131 h 862148"/>
              <a:gd name="connsiteX16" fmla="*/ 530536 w 817919"/>
              <a:gd name="connsiteY16" fmla="*/ 235131 h 862148"/>
              <a:gd name="connsiteX17" fmla="*/ 513119 w 817919"/>
              <a:gd name="connsiteY17" fmla="*/ 156754 h 862148"/>
              <a:gd name="connsiteX18" fmla="*/ 434741 w 817919"/>
              <a:gd name="connsiteY18" fmla="*/ 148045 h 862148"/>
              <a:gd name="connsiteX19" fmla="*/ 408616 w 817919"/>
              <a:gd name="connsiteY19" fmla="*/ 95794 h 862148"/>
              <a:gd name="connsiteX20" fmla="*/ 373781 w 817919"/>
              <a:gd name="connsiteY20" fmla="*/ 34834 h 862148"/>
              <a:gd name="connsiteX21" fmla="*/ 295404 w 817919"/>
              <a:gd name="connsiteY21" fmla="*/ 0 h 862148"/>
              <a:gd name="connsiteX22" fmla="*/ 173484 w 817919"/>
              <a:gd name="connsiteY22" fmla="*/ 26125 h 862148"/>
              <a:gd name="connsiteX23" fmla="*/ 129941 w 817919"/>
              <a:gd name="connsiteY23" fmla="*/ 34834 h 862148"/>
              <a:gd name="connsiteX24" fmla="*/ 182193 w 817919"/>
              <a:gd name="connsiteY24" fmla="*/ 95794 h 862148"/>
              <a:gd name="connsiteX25" fmla="*/ 182193 w 817919"/>
              <a:gd name="connsiteY25" fmla="*/ 182880 h 862148"/>
              <a:gd name="connsiteX26" fmla="*/ 112524 w 817919"/>
              <a:gd name="connsiteY26" fmla="*/ 243840 h 862148"/>
              <a:gd name="connsiteX27" fmla="*/ 0 w 817919"/>
              <a:gd name="connsiteY27" fmla="*/ 314196 h 862148"/>
              <a:gd name="connsiteX28" fmla="*/ 182193 w 817919"/>
              <a:gd name="connsiteY28" fmla="*/ 348342 h 862148"/>
              <a:gd name="connsiteX29" fmla="*/ 173484 w 817919"/>
              <a:gd name="connsiteY29" fmla="*/ 400594 h 862148"/>
              <a:gd name="connsiteX30" fmla="*/ 225736 w 817919"/>
              <a:gd name="connsiteY30" fmla="*/ 461554 h 862148"/>
              <a:gd name="connsiteX31" fmla="*/ 225736 w 817919"/>
              <a:gd name="connsiteY31" fmla="*/ 539931 h 862148"/>
              <a:gd name="connsiteX32" fmla="*/ 199610 w 817919"/>
              <a:gd name="connsiteY32" fmla="*/ 609600 h 862148"/>
              <a:gd name="connsiteX33" fmla="*/ 199610 w 817919"/>
              <a:gd name="connsiteY33" fmla="*/ 714102 h 862148"/>
              <a:gd name="connsiteX34" fmla="*/ 129941 w 817919"/>
              <a:gd name="connsiteY34" fmla="*/ 757645 h 862148"/>
              <a:gd name="connsiteX35" fmla="*/ 243153 w 817919"/>
              <a:gd name="connsiteY35" fmla="*/ 801188 h 862148"/>
              <a:gd name="connsiteX36" fmla="*/ 382490 w 817919"/>
              <a:gd name="connsiteY36" fmla="*/ 818605 h 862148"/>
              <a:gd name="connsiteX37" fmla="*/ 608913 w 817919"/>
              <a:gd name="connsiteY37" fmla="*/ 818605 h 862148"/>
              <a:gd name="connsiteX38" fmla="*/ 678581 w 817919"/>
              <a:gd name="connsiteY38" fmla="*/ 862148 h 862148"/>
              <a:gd name="connsiteX39" fmla="*/ 739541 w 817919"/>
              <a:gd name="connsiteY39" fmla="*/ 862148 h 862148"/>
              <a:gd name="connsiteX40" fmla="*/ 817919 w 817919"/>
              <a:gd name="connsiteY40" fmla="*/ 827314 h 862148"/>
              <a:gd name="connsiteX41" fmla="*/ 817919 w 817919"/>
              <a:gd name="connsiteY41" fmla="*/ 766354 h 862148"/>
              <a:gd name="connsiteX0" fmla="*/ 817919 w 817919"/>
              <a:gd name="connsiteY0" fmla="*/ 766354 h 862148"/>
              <a:gd name="connsiteX1" fmla="*/ 713416 w 817919"/>
              <a:gd name="connsiteY1" fmla="*/ 731520 h 862148"/>
              <a:gd name="connsiteX2" fmla="*/ 635039 w 817919"/>
              <a:gd name="connsiteY2" fmla="*/ 705394 h 862148"/>
              <a:gd name="connsiteX3" fmla="*/ 539244 w 817919"/>
              <a:gd name="connsiteY3" fmla="*/ 705394 h 862148"/>
              <a:gd name="connsiteX4" fmla="*/ 382490 w 817919"/>
              <a:gd name="connsiteY4" fmla="*/ 696685 h 862148"/>
              <a:gd name="connsiteX5" fmla="*/ 330239 w 817919"/>
              <a:gd name="connsiteY5" fmla="*/ 644434 h 862148"/>
              <a:gd name="connsiteX6" fmla="*/ 338947 w 817919"/>
              <a:gd name="connsiteY6" fmla="*/ 548640 h 862148"/>
              <a:gd name="connsiteX7" fmla="*/ 338947 w 817919"/>
              <a:gd name="connsiteY7" fmla="*/ 435428 h 862148"/>
              <a:gd name="connsiteX8" fmla="*/ 373781 w 817919"/>
              <a:gd name="connsiteY8" fmla="*/ 365760 h 862148"/>
              <a:gd name="connsiteX9" fmla="*/ 452159 w 817919"/>
              <a:gd name="connsiteY9" fmla="*/ 365760 h 862148"/>
              <a:gd name="connsiteX10" fmla="*/ 495701 w 817919"/>
              <a:gd name="connsiteY10" fmla="*/ 313508 h 862148"/>
              <a:gd name="connsiteX11" fmla="*/ 495701 w 817919"/>
              <a:gd name="connsiteY11" fmla="*/ 313508 h 862148"/>
              <a:gd name="connsiteX12" fmla="*/ 417324 w 817919"/>
              <a:gd name="connsiteY12" fmla="*/ 278674 h 862148"/>
              <a:gd name="connsiteX13" fmla="*/ 417324 w 817919"/>
              <a:gd name="connsiteY13" fmla="*/ 226422 h 862148"/>
              <a:gd name="connsiteX14" fmla="*/ 449408 w 817919"/>
              <a:gd name="connsiteY14" fmla="*/ 226422 h 862148"/>
              <a:gd name="connsiteX15" fmla="*/ 530536 w 817919"/>
              <a:gd name="connsiteY15" fmla="*/ 235131 h 862148"/>
              <a:gd name="connsiteX16" fmla="*/ 530536 w 817919"/>
              <a:gd name="connsiteY16" fmla="*/ 235131 h 862148"/>
              <a:gd name="connsiteX17" fmla="*/ 513119 w 817919"/>
              <a:gd name="connsiteY17" fmla="*/ 156754 h 862148"/>
              <a:gd name="connsiteX18" fmla="*/ 434741 w 817919"/>
              <a:gd name="connsiteY18" fmla="*/ 148045 h 862148"/>
              <a:gd name="connsiteX19" fmla="*/ 408616 w 817919"/>
              <a:gd name="connsiteY19" fmla="*/ 95794 h 862148"/>
              <a:gd name="connsiteX20" fmla="*/ 373781 w 817919"/>
              <a:gd name="connsiteY20" fmla="*/ 34834 h 862148"/>
              <a:gd name="connsiteX21" fmla="*/ 295404 w 817919"/>
              <a:gd name="connsiteY21" fmla="*/ 0 h 862148"/>
              <a:gd name="connsiteX22" fmla="*/ 173484 w 817919"/>
              <a:gd name="connsiteY22" fmla="*/ 26125 h 862148"/>
              <a:gd name="connsiteX23" fmla="*/ 129941 w 817919"/>
              <a:gd name="connsiteY23" fmla="*/ 34834 h 862148"/>
              <a:gd name="connsiteX24" fmla="*/ 182193 w 817919"/>
              <a:gd name="connsiteY24" fmla="*/ 95794 h 862148"/>
              <a:gd name="connsiteX25" fmla="*/ 182193 w 817919"/>
              <a:gd name="connsiteY25" fmla="*/ 182880 h 862148"/>
              <a:gd name="connsiteX26" fmla="*/ 112524 w 817919"/>
              <a:gd name="connsiteY26" fmla="*/ 243840 h 862148"/>
              <a:gd name="connsiteX27" fmla="*/ 0 w 817919"/>
              <a:gd name="connsiteY27" fmla="*/ 314196 h 862148"/>
              <a:gd name="connsiteX28" fmla="*/ 182193 w 817919"/>
              <a:gd name="connsiteY28" fmla="*/ 348342 h 862148"/>
              <a:gd name="connsiteX29" fmla="*/ 173484 w 817919"/>
              <a:gd name="connsiteY29" fmla="*/ 400594 h 862148"/>
              <a:gd name="connsiteX30" fmla="*/ 225736 w 817919"/>
              <a:gd name="connsiteY30" fmla="*/ 461554 h 862148"/>
              <a:gd name="connsiteX31" fmla="*/ 225736 w 817919"/>
              <a:gd name="connsiteY31" fmla="*/ 539931 h 862148"/>
              <a:gd name="connsiteX32" fmla="*/ 199610 w 817919"/>
              <a:gd name="connsiteY32" fmla="*/ 609600 h 862148"/>
              <a:gd name="connsiteX33" fmla="*/ 199610 w 817919"/>
              <a:gd name="connsiteY33" fmla="*/ 714102 h 862148"/>
              <a:gd name="connsiteX34" fmla="*/ 129941 w 817919"/>
              <a:gd name="connsiteY34" fmla="*/ 757645 h 862148"/>
              <a:gd name="connsiteX35" fmla="*/ 243153 w 817919"/>
              <a:gd name="connsiteY35" fmla="*/ 801188 h 862148"/>
              <a:gd name="connsiteX36" fmla="*/ 382490 w 817919"/>
              <a:gd name="connsiteY36" fmla="*/ 818605 h 862148"/>
              <a:gd name="connsiteX37" fmla="*/ 608913 w 817919"/>
              <a:gd name="connsiteY37" fmla="*/ 818605 h 862148"/>
              <a:gd name="connsiteX38" fmla="*/ 678581 w 817919"/>
              <a:gd name="connsiteY38" fmla="*/ 862148 h 862148"/>
              <a:gd name="connsiteX39" fmla="*/ 739541 w 817919"/>
              <a:gd name="connsiteY39" fmla="*/ 862148 h 862148"/>
              <a:gd name="connsiteX40" fmla="*/ 817919 w 817919"/>
              <a:gd name="connsiteY40" fmla="*/ 827314 h 862148"/>
              <a:gd name="connsiteX41" fmla="*/ 817919 w 817919"/>
              <a:gd name="connsiteY41" fmla="*/ 766354 h 862148"/>
              <a:gd name="connsiteX0" fmla="*/ 817919 w 817919"/>
              <a:gd name="connsiteY0" fmla="*/ 766354 h 862148"/>
              <a:gd name="connsiteX1" fmla="*/ 713416 w 817919"/>
              <a:gd name="connsiteY1" fmla="*/ 731520 h 862148"/>
              <a:gd name="connsiteX2" fmla="*/ 635039 w 817919"/>
              <a:gd name="connsiteY2" fmla="*/ 705394 h 862148"/>
              <a:gd name="connsiteX3" fmla="*/ 539244 w 817919"/>
              <a:gd name="connsiteY3" fmla="*/ 705394 h 862148"/>
              <a:gd name="connsiteX4" fmla="*/ 382490 w 817919"/>
              <a:gd name="connsiteY4" fmla="*/ 696685 h 862148"/>
              <a:gd name="connsiteX5" fmla="*/ 330239 w 817919"/>
              <a:gd name="connsiteY5" fmla="*/ 644434 h 862148"/>
              <a:gd name="connsiteX6" fmla="*/ 338947 w 817919"/>
              <a:gd name="connsiteY6" fmla="*/ 548640 h 862148"/>
              <a:gd name="connsiteX7" fmla="*/ 338947 w 817919"/>
              <a:gd name="connsiteY7" fmla="*/ 435428 h 862148"/>
              <a:gd name="connsiteX8" fmla="*/ 373781 w 817919"/>
              <a:gd name="connsiteY8" fmla="*/ 365760 h 862148"/>
              <a:gd name="connsiteX9" fmla="*/ 452159 w 817919"/>
              <a:gd name="connsiteY9" fmla="*/ 365760 h 862148"/>
              <a:gd name="connsiteX10" fmla="*/ 495701 w 817919"/>
              <a:gd name="connsiteY10" fmla="*/ 313508 h 862148"/>
              <a:gd name="connsiteX11" fmla="*/ 495701 w 817919"/>
              <a:gd name="connsiteY11" fmla="*/ 313508 h 862148"/>
              <a:gd name="connsiteX12" fmla="*/ 417324 w 817919"/>
              <a:gd name="connsiteY12" fmla="*/ 278674 h 862148"/>
              <a:gd name="connsiteX13" fmla="*/ 417324 w 817919"/>
              <a:gd name="connsiteY13" fmla="*/ 226422 h 862148"/>
              <a:gd name="connsiteX14" fmla="*/ 449408 w 817919"/>
              <a:gd name="connsiteY14" fmla="*/ 226422 h 862148"/>
              <a:gd name="connsiteX15" fmla="*/ 530536 w 817919"/>
              <a:gd name="connsiteY15" fmla="*/ 235131 h 862148"/>
              <a:gd name="connsiteX16" fmla="*/ 530536 w 817919"/>
              <a:gd name="connsiteY16" fmla="*/ 235131 h 862148"/>
              <a:gd name="connsiteX17" fmla="*/ 513119 w 817919"/>
              <a:gd name="connsiteY17" fmla="*/ 156754 h 862148"/>
              <a:gd name="connsiteX18" fmla="*/ 434741 w 817919"/>
              <a:gd name="connsiteY18" fmla="*/ 148045 h 862148"/>
              <a:gd name="connsiteX19" fmla="*/ 408616 w 817919"/>
              <a:gd name="connsiteY19" fmla="*/ 95794 h 862148"/>
              <a:gd name="connsiteX20" fmla="*/ 373781 w 817919"/>
              <a:gd name="connsiteY20" fmla="*/ 34834 h 862148"/>
              <a:gd name="connsiteX21" fmla="*/ 295404 w 817919"/>
              <a:gd name="connsiteY21" fmla="*/ 0 h 862148"/>
              <a:gd name="connsiteX22" fmla="*/ 173484 w 817919"/>
              <a:gd name="connsiteY22" fmla="*/ 26125 h 862148"/>
              <a:gd name="connsiteX23" fmla="*/ 129941 w 817919"/>
              <a:gd name="connsiteY23" fmla="*/ 34834 h 862148"/>
              <a:gd name="connsiteX24" fmla="*/ 182193 w 817919"/>
              <a:gd name="connsiteY24" fmla="*/ 95794 h 862148"/>
              <a:gd name="connsiteX25" fmla="*/ 182193 w 817919"/>
              <a:gd name="connsiteY25" fmla="*/ 182880 h 862148"/>
              <a:gd name="connsiteX26" fmla="*/ 112524 w 817919"/>
              <a:gd name="connsiteY26" fmla="*/ 243840 h 862148"/>
              <a:gd name="connsiteX27" fmla="*/ 0 w 817919"/>
              <a:gd name="connsiteY27" fmla="*/ 314196 h 862148"/>
              <a:gd name="connsiteX28" fmla="*/ 182193 w 817919"/>
              <a:gd name="connsiteY28" fmla="*/ 348342 h 862148"/>
              <a:gd name="connsiteX29" fmla="*/ 173484 w 817919"/>
              <a:gd name="connsiteY29" fmla="*/ 400594 h 862148"/>
              <a:gd name="connsiteX30" fmla="*/ 225736 w 817919"/>
              <a:gd name="connsiteY30" fmla="*/ 461554 h 862148"/>
              <a:gd name="connsiteX31" fmla="*/ 225736 w 817919"/>
              <a:gd name="connsiteY31" fmla="*/ 539931 h 862148"/>
              <a:gd name="connsiteX32" fmla="*/ 199610 w 817919"/>
              <a:gd name="connsiteY32" fmla="*/ 609600 h 862148"/>
              <a:gd name="connsiteX33" fmla="*/ 199610 w 817919"/>
              <a:gd name="connsiteY33" fmla="*/ 714102 h 862148"/>
              <a:gd name="connsiteX34" fmla="*/ 129941 w 817919"/>
              <a:gd name="connsiteY34" fmla="*/ 757645 h 862148"/>
              <a:gd name="connsiteX35" fmla="*/ 243153 w 817919"/>
              <a:gd name="connsiteY35" fmla="*/ 801188 h 862148"/>
              <a:gd name="connsiteX36" fmla="*/ 382490 w 817919"/>
              <a:gd name="connsiteY36" fmla="*/ 818605 h 862148"/>
              <a:gd name="connsiteX37" fmla="*/ 608913 w 817919"/>
              <a:gd name="connsiteY37" fmla="*/ 818605 h 862148"/>
              <a:gd name="connsiteX38" fmla="*/ 678581 w 817919"/>
              <a:gd name="connsiteY38" fmla="*/ 862148 h 862148"/>
              <a:gd name="connsiteX39" fmla="*/ 739541 w 817919"/>
              <a:gd name="connsiteY39" fmla="*/ 862148 h 862148"/>
              <a:gd name="connsiteX40" fmla="*/ 817919 w 817919"/>
              <a:gd name="connsiteY40" fmla="*/ 827314 h 862148"/>
              <a:gd name="connsiteX41" fmla="*/ 817919 w 817919"/>
              <a:gd name="connsiteY41" fmla="*/ 766354 h 862148"/>
              <a:gd name="connsiteX0" fmla="*/ 817919 w 817919"/>
              <a:gd name="connsiteY0" fmla="*/ 766354 h 862148"/>
              <a:gd name="connsiteX1" fmla="*/ 713416 w 817919"/>
              <a:gd name="connsiteY1" fmla="*/ 731520 h 862148"/>
              <a:gd name="connsiteX2" fmla="*/ 635039 w 817919"/>
              <a:gd name="connsiteY2" fmla="*/ 705394 h 862148"/>
              <a:gd name="connsiteX3" fmla="*/ 539244 w 817919"/>
              <a:gd name="connsiteY3" fmla="*/ 705394 h 862148"/>
              <a:gd name="connsiteX4" fmla="*/ 382490 w 817919"/>
              <a:gd name="connsiteY4" fmla="*/ 696685 h 862148"/>
              <a:gd name="connsiteX5" fmla="*/ 330239 w 817919"/>
              <a:gd name="connsiteY5" fmla="*/ 644434 h 862148"/>
              <a:gd name="connsiteX6" fmla="*/ 338947 w 817919"/>
              <a:gd name="connsiteY6" fmla="*/ 548640 h 862148"/>
              <a:gd name="connsiteX7" fmla="*/ 338947 w 817919"/>
              <a:gd name="connsiteY7" fmla="*/ 435428 h 862148"/>
              <a:gd name="connsiteX8" fmla="*/ 373781 w 817919"/>
              <a:gd name="connsiteY8" fmla="*/ 365760 h 862148"/>
              <a:gd name="connsiteX9" fmla="*/ 452159 w 817919"/>
              <a:gd name="connsiteY9" fmla="*/ 365760 h 862148"/>
              <a:gd name="connsiteX10" fmla="*/ 495701 w 817919"/>
              <a:gd name="connsiteY10" fmla="*/ 313508 h 862148"/>
              <a:gd name="connsiteX11" fmla="*/ 495701 w 817919"/>
              <a:gd name="connsiteY11" fmla="*/ 313508 h 862148"/>
              <a:gd name="connsiteX12" fmla="*/ 417324 w 817919"/>
              <a:gd name="connsiteY12" fmla="*/ 278674 h 862148"/>
              <a:gd name="connsiteX13" fmla="*/ 417324 w 817919"/>
              <a:gd name="connsiteY13" fmla="*/ 226422 h 862148"/>
              <a:gd name="connsiteX14" fmla="*/ 449408 w 817919"/>
              <a:gd name="connsiteY14" fmla="*/ 226422 h 862148"/>
              <a:gd name="connsiteX15" fmla="*/ 530536 w 817919"/>
              <a:gd name="connsiteY15" fmla="*/ 235131 h 862148"/>
              <a:gd name="connsiteX16" fmla="*/ 610746 w 817919"/>
              <a:gd name="connsiteY16" fmla="*/ 227110 h 862148"/>
              <a:gd name="connsiteX17" fmla="*/ 513119 w 817919"/>
              <a:gd name="connsiteY17" fmla="*/ 156754 h 862148"/>
              <a:gd name="connsiteX18" fmla="*/ 434741 w 817919"/>
              <a:gd name="connsiteY18" fmla="*/ 148045 h 862148"/>
              <a:gd name="connsiteX19" fmla="*/ 408616 w 817919"/>
              <a:gd name="connsiteY19" fmla="*/ 95794 h 862148"/>
              <a:gd name="connsiteX20" fmla="*/ 373781 w 817919"/>
              <a:gd name="connsiteY20" fmla="*/ 34834 h 862148"/>
              <a:gd name="connsiteX21" fmla="*/ 295404 w 817919"/>
              <a:gd name="connsiteY21" fmla="*/ 0 h 862148"/>
              <a:gd name="connsiteX22" fmla="*/ 173484 w 817919"/>
              <a:gd name="connsiteY22" fmla="*/ 26125 h 862148"/>
              <a:gd name="connsiteX23" fmla="*/ 129941 w 817919"/>
              <a:gd name="connsiteY23" fmla="*/ 34834 h 862148"/>
              <a:gd name="connsiteX24" fmla="*/ 182193 w 817919"/>
              <a:gd name="connsiteY24" fmla="*/ 95794 h 862148"/>
              <a:gd name="connsiteX25" fmla="*/ 182193 w 817919"/>
              <a:gd name="connsiteY25" fmla="*/ 182880 h 862148"/>
              <a:gd name="connsiteX26" fmla="*/ 112524 w 817919"/>
              <a:gd name="connsiteY26" fmla="*/ 243840 h 862148"/>
              <a:gd name="connsiteX27" fmla="*/ 0 w 817919"/>
              <a:gd name="connsiteY27" fmla="*/ 314196 h 862148"/>
              <a:gd name="connsiteX28" fmla="*/ 182193 w 817919"/>
              <a:gd name="connsiteY28" fmla="*/ 348342 h 862148"/>
              <a:gd name="connsiteX29" fmla="*/ 173484 w 817919"/>
              <a:gd name="connsiteY29" fmla="*/ 400594 h 862148"/>
              <a:gd name="connsiteX30" fmla="*/ 225736 w 817919"/>
              <a:gd name="connsiteY30" fmla="*/ 461554 h 862148"/>
              <a:gd name="connsiteX31" fmla="*/ 225736 w 817919"/>
              <a:gd name="connsiteY31" fmla="*/ 539931 h 862148"/>
              <a:gd name="connsiteX32" fmla="*/ 199610 w 817919"/>
              <a:gd name="connsiteY32" fmla="*/ 609600 h 862148"/>
              <a:gd name="connsiteX33" fmla="*/ 199610 w 817919"/>
              <a:gd name="connsiteY33" fmla="*/ 714102 h 862148"/>
              <a:gd name="connsiteX34" fmla="*/ 129941 w 817919"/>
              <a:gd name="connsiteY34" fmla="*/ 757645 h 862148"/>
              <a:gd name="connsiteX35" fmla="*/ 243153 w 817919"/>
              <a:gd name="connsiteY35" fmla="*/ 801188 h 862148"/>
              <a:gd name="connsiteX36" fmla="*/ 382490 w 817919"/>
              <a:gd name="connsiteY36" fmla="*/ 818605 h 862148"/>
              <a:gd name="connsiteX37" fmla="*/ 608913 w 817919"/>
              <a:gd name="connsiteY37" fmla="*/ 818605 h 862148"/>
              <a:gd name="connsiteX38" fmla="*/ 678581 w 817919"/>
              <a:gd name="connsiteY38" fmla="*/ 862148 h 862148"/>
              <a:gd name="connsiteX39" fmla="*/ 739541 w 817919"/>
              <a:gd name="connsiteY39" fmla="*/ 862148 h 862148"/>
              <a:gd name="connsiteX40" fmla="*/ 817919 w 817919"/>
              <a:gd name="connsiteY40" fmla="*/ 827314 h 862148"/>
              <a:gd name="connsiteX41" fmla="*/ 817919 w 817919"/>
              <a:gd name="connsiteY41" fmla="*/ 766354 h 862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817919" h="862148">
                <a:moveTo>
                  <a:pt x="817919" y="766354"/>
                </a:moveTo>
                <a:lnTo>
                  <a:pt x="713416" y="731520"/>
                </a:lnTo>
                <a:lnTo>
                  <a:pt x="635039" y="705394"/>
                </a:lnTo>
                <a:lnTo>
                  <a:pt x="539244" y="705394"/>
                </a:lnTo>
                <a:lnTo>
                  <a:pt x="382490" y="696685"/>
                </a:lnTo>
                <a:cubicBezTo>
                  <a:pt x="349031" y="703331"/>
                  <a:pt x="347656" y="661851"/>
                  <a:pt x="330239" y="644434"/>
                </a:cubicBezTo>
                <a:lnTo>
                  <a:pt x="338947" y="548640"/>
                </a:lnTo>
                <a:lnTo>
                  <a:pt x="338947" y="435428"/>
                </a:lnTo>
                <a:lnTo>
                  <a:pt x="373781" y="365760"/>
                </a:lnTo>
                <a:lnTo>
                  <a:pt x="452159" y="365760"/>
                </a:lnTo>
                <a:lnTo>
                  <a:pt x="495701" y="313508"/>
                </a:lnTo>
                <a:lnTo>
                  <a:pt x="495701" y="313508"/>
                </a:lnTo>
                <a:lnTo>
                  <a:pt x="417324" y="278674"/>
                </a:lnTo>
                <a:cubicBezTo>
                  <a:pt x="417324" y="261257"/>
                  <a:pt x="411977" y="235131"/>
                  <a:pt x="417324" y="226422"/>
                </a:cubicBezTo>
                <a:cubicBezTo>
                  <a:pt x="422671" y="217713"/>
                  <a:pt x="438713" y="226422"/>
                  <a:pt x="449408" y="226422"/>
                </a:cubicBezTo>
                <a:cubicBezTo>
                  <a:pt x="487145" y="229325"/>
                  <a:pt x="503646" y="235016"/>
                  <a:pt x="530536" y="235131"/>
                </a:cubicBezTo>
                <a:cubicBezTo>
                  <a:pt x="557426" y="235246"/>
                  <a:pt x="584009" y="229784"/>
                  <a:pt x="610746" y="227110"/>
                </a:cubicBezTo>
                <a:lnTo>
                  <a:pt x="513119" y="156754"/>
                </a:lnTo>
                <a:lnTo>
                  <a:pt x="434741" y="148045"/>
                </a:lnTo>
                <a:lnTo>
                  <a:pt x="408616" y="95794"/>
                </a:lnTo>
                <a:lnTo>
                  <a:pt x="373781" y="34834"/>
                </a:lnTo>
                <a:lnTo>
                  <a:pt x="295404" y="0"/>
                </a:lnTo>
                <a:lnTo>
                  <a:pt x="173484" y="26125"/>
                </a:lnTo>
                <a:lnTo>
                  <a:pt x="129941" y="34834"/>
                </a:lnTo>
                <a:lnTo>
                  <a:pt x="182193" y="95794"/>
                </a:lnTo>
                <a:lnTo>
                  <a:pt x="182193" y="182880"/>
                </a:lnTo>
                <a:lnTo>
                  <a:pt x="112524" y="243840"/>
                </a:lnTo>
                <a:cubicBezTo>
                  <a:pt x="75016" y="267292"/>
                  <a:pt x="21465" y="258660"/>
                  <a:pt x="0" y="314196"/>
                </a:cubicBezTo>
                <a:cubicBezTo>
                  <a:pt x="44689" y="357663"/>
                  <a:pt x="121462" y="336960"/>
                  <a:pt x="182193" y="348342"/>
                </a:cubicBezTo>
                <a:lnTo>
                  <a:pt x="173484" y="400594"/>
                </a:lnTo>
                <a:lnTo>
                  <a:pt x="225736" y="461554"/>
                </a:lnTo>
                <a:lnTo>
                  <a:pt x="225736" y="539931"/>
                </a:lnTo>
                <a:lnTo>
                  <a:pt x="199610" y="609600"/>
                </a:lnTo>
                <a:lnTo>
                  <a:pt x="199610" y="714102"/>
                </a:lnTo>
                <a:cubicBezTo>
                  <a:pt x="176387" y="728616"/>
                  <a:pt x="145143" y="743132"/>
                  <a:pt x="129941" y="757645"/>
                </a:cubicBezTo>
                <a:cubicBezTo>
                  <a:pt x="151635" y="796223"/>
                  <a:pt x="205416" y="786674"/>
                  <a:pt x="243153" y="801188"/>
                </a:cubicBezTo>
                <a:lnTo>
                  <a:pt x="382490" y="818605"/>
                </a:lnTo>
                <a:lnTo>
                  <a:pt x="608913" y="818605"/>
                </a:lnTo>
                <a:lnTo>
                  <a:pt x="678581" y="862148"/>
                </a:lnTo>
                <a:lnTo>
                  <a:pt x="739541" y="862148"/>
                </a:lnTo>
                <a:lnTo>
                  <a:pt x="817919" y="827314"/>
                </a:lnTo>
                <a:lnTo>
                  <a:pt x="817919" y="766354"/>
                </a:lnTo>
                <a:close/>
              </a:path>
            </a:pathLst>
          </a:custGeom>
          <a:solidFill>
            <a:srgbClr val="B4DCF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3023937" y="1628274"/>
            <a:ext cx="569495" cy="481263"/>
          </a:xfrm>
          <a:custGeom>
            <a:avLst/>
            <a:gdLst>
              <a:gd name="connsiteX0" fmla="*/ 272716 w 569495"/>
              <a:gd name="connsiteY0" fmla="*/ 409073 h 481263"/>
              <a:gd name="connsiteX1" fmla="*/ 192505 w 569495"/>
              <a:gd name="connsiteY1" fmla="*/ 409073 h 481263"/>
              <a:gd name="connsiteX2" fmla="*/ 168442 w 569495"/>
              <a:gd name="connsiteY2" fmla="*/ 368968 h 481263"/>
              <a:gd name="connsiteX3" fmla="*/ 232610 w 569495"/>
              <a:gd name="connsiteY3" fmla="*/ 320842 h 481263"/>
              <a:gd name="connsiteX4" fmla="*/ 248652 w 569495"/>
              <a:gd name="connsiteY4" fmla="*/ 288758 h 481263"/>
              <a:gd name="connsiteX5" fmla="*/ 200526 w 569495"/>
              <a:gd name="connsiteY5" fmla="*/ 264694 h 481263"/>
              <a:gd name="connsiteX6" fmla="*/ 200526 w 569495"/>
              <a:gd name="connsiteY6" fmla="*/ 264694 h 481263"/>
              <a:gd name="connsiteX7" fmla="*/ 184484 w 569495"/>
              <a:gd name="connsiteY7" fmla="*/ 184484 h 481263"/>
              <a:gd name="connsiteX8" fmla="*/ 344905 w 569495"/>
              <a:gd name="connsiteY8" fmla="*/ 128337 h 481263"/>
              <a:gd name="connsiteX9" fmla="*/ 465221 w 569495"/>
              <a:gd name="connsiteY9" fmla="*/ 64168 h 481263"/>
              <a:gd name="connsiteX10" fmla="*/ 569495 w 569495"/>
              <a:gd name="connsiteY10" fmla="*/ 40105 h 481263"/>
              <a:gd name="connsiteX11" fmla="*/ 569495 w 569495"/>
              <a:gd name="connsiteY11" fmla="*/ 40105 h 481263"/>
              <a:gd name="connsiteX12" fmla="*/ 561474 w 569495"/>
              <a:gd name="connsiteY12" fmla="*/ 0 h 481263"/>
              <a:gd name="connsiteX13" fmla="*/ 497305 w 569495"/>
              <a:gd name="connsiteY13" fmla="*/ 8021 h 481263"/>
              <a:gd name="connsiteX14" fmla="*/ 401052 w 569495"/>
              <a:gd name="connsiteY14" fmla="*/ 72189 h 481263"/>
              <a:gd name="connsiteX15" fmla="*/ 328863 w 569495"/>
              <a:gd name="connsiteY15" fmla="*/ 112294 h 481263"/>
              <a:gd name="connsiteX16" fmla="*/ 256674 w 569495"/>
              <a:gd name="connsiteY16" fmla="*/ 120315 h 481263"/>
              <a:gd name="connsiteX17" fmla="*/ 208547 w 569495"/>
              <a:gd name="connsiteY17" fmla="*/ 88231 h 481263"/>
              <a:gd name="connsiteX18" fmla="*/ 208547 w 569495"/>
              <a:gd name="connsiteY18" fmla="*/ 88231 h 481263"/>
              <a:gd name="connsiteX19" fmla="*/ 160421 w 569495"/>
              <a:gd name="connsiteY19" fmla="*/ 96252 h 481263"/>
              <a:gd name="connsiteX20" fmla="*/ 152400 w 569495"/>
              <a:gd name="connsiteY20" fmla="*/ 136358 h 481263"/>
              <a:gd name="connsiteX21" fmla="*/ 80210 w 569495"/>
              <a:gd name="connsiteY21" fmla="*/ 168442 h 481263"/>
              <a:gd name="connsiteX22" fmla="*/ 24063 w 569495"/>
              <a:gd name="connsiteY22" fmla="*/ 184484 h 481263"/>
              <a:gd name="connsiteX23" fmla="*/ 24063 w 569495"/>
              <a:gd name="connsiteY23" fmla="*/ 184484 h 481263"/>
              <a:gd name="connsiteX24" fmla="*/ 0 w 569495"/>
              <a:gd name="connsiteY24" fmla="*/ 240631 h 481263"/>
              <a:gd name="connsiteX25" fmla="*/ 64168 w 569495"/>
              <a:gd name="connsiteY25" fmla="*/ 240631 h 481263"/>
              <a:gd name="connsiteX26" fmla="*/ 56147 w 569495"/>
              <a:gd name="connsiteY26" fmla="*/ 272715 h 481263"/>
              <a:gd name="connsiteX27" fmla="*/ 24063 w 569495"/>
              <a:gd name="connsiteY27" fmla="*/ 312821 h 481263"/>
              <a:gd name="connsiteX28" fmla="*/ 72189 w 569495"/>
              <a:gd name="connsiteY28" fmla="*/ 352926 h 481263"/>
              <a:gd name="connsiteX29" fmla="*/ 96252 w 569495"/>
              <a:gd name="connsiteY29" fmla="*/ 393031 h 481263"/>
              <a:gd name="connsiteX30" fmla="*/ 48126 w 569495"/>
              <a:gd name="connsiteY30" fmla="*/ 449179 h 481263"/>
              <a:gd name="connsiteX31" fmla="*/ 48126 w 569495"/>
              <a:gd name="connsiteY31" fmla="*/ 473242 h 481263"/>
              <a:gd name="connsiteX32" fmla="*/ 120316 w 569495"/>
              <a:gd name="connsiteY32" fmla="*/ 481263 h 481263"/>
              <a:gd name="connsiteX33" fmla="*/ 160421 w 569495"/>
              <a:gd name="connsiteY33" fmla="*/ 449179 h 481263"/>
              <a:gd name="connsiteX34" fmla="*/ 216568 w 569495"/>
              <a:gd name="connsiteY34" fmla="*/ 441158 h 481263"/>
              <a:gd name="connsiteX35" fmla="*/ 272716 w 569495"/>
              <a:gd name="connsiteY35" fmla="*/ 409073 h 48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69495" h="481263">
                <a:moveTo>
                  <a:pt x="272716" y="409073"/>
                </a:moveTo>
                <a:lnTo>
                  <a:pt x="192505" y="409073"/>
                </a:lnTo>
                <a:lnTo>
                  <a:pt x="168442" y="368968"/>
                </a:lnTo>
                <a:lnTo>
                  <a:pt x="232610" y="320842"/>
                </a:lnTo>
                <a:lnTo>
                  <a:pt x="248652" y="288758"/>
                </a:lnTo>
                <a:lnTo>
                  <a:pt x="200526" y="264694"/>
                </a:lnTo>
                <a:lnTo>
                  <a:pt x="200526" y="264694"/>
                </a:lnTo>
                <a:lnTo>
                  <a:pt x="184484" y="184484"/>
                </a:lnTo>
                <a:lnTo>
                  <a:pt x="344905" y="128337"/>
                </a:lnTo>
                <a:lnTo>
                  <a:pt x="465221" y="64168"/>
                </a:lnTo>
                <a:lnTo>
                  <a:pt x="569495" y="40105"/>
                </a:lnTo>
                <a:lnTo>
                  <a:pt x="569495" y="40105"/>
                </a:lnTo>
                <a:lnTo>
                  <a:pt x="561474" y="0"/>
                </a:lnTo>
                <a:lnTo>
                  <a:pt x="497305" y="8021"/>
                </a:lnTo>
                <a:lnTo>
                  <a:pt x="401052" y="72189"/>
                </a:lnTo>
                <a:lnTo>
                  <a:pt x="328863" y="112294"/>
                </a:lnTo>
                <a:lnTo>
                  <a:pt x="256674" y="120315"/>
                </a:lnTo>
                <a:lnTo>
                  <a:pt x="208547" y="88231"/>
                </a:lnTo>
                <a:lnTo>
                  <a:pt x="208547" y="88231"/>
                </a:lnTo>
                <a:lnTo>
                  <a:pt x="160421" y="96252"/>
                </a:lnTo>
                <a:lnTo>
                  <a:pt x="152400" y="136358"/>
                </a:lnTo>
                <a:lnTo>
                  <a:pt x="80210" y="168442"/>
                </a:lnTo>
                <a:lnTo>
                  <a:pt x="24063" y="184484"/>
                </a:lnTo>
                <a:lnTo>
                  <a:pt x="24063" y="184484"/>
                </a:lnTo>
                <a:lnTo>
                  <a:pt x="0" y="240631"/>
                </a:lnTo>
                <a:lnTo>
                  <a:pt x="64168" y="240631"/>
                </a:lnTo>
                <a:lnTo>
                  <a:pt x="56147" y="272715"/>
                </a:lnTo>
                <a:lnTo>
                  <a:pt x="24063" y="312821"/>
                </a:lnTo>
                <a:lnTo>
                  <a:pt x="72189" y="352926"/>
                </a:lnTo>
                <a:lnTo>
                  <a:pt x="96252" y="393031"/>
                </a:lnTo>
                <a:lnTo>
                  <a:pt x="48126" y="449179"/>
                </a:lnTo>
                <a:lnTo>
                  <a:pt x="48126" y="473242"/>
                </a:lnTo>
                <a:lnTo>
                  <a:pt x="120316" y="481263"/>
                </a:lnTo>
                <a:lnTo>
                  <a:pt x="160421" y="449179"/>
                </a:lnTo>
                <a:lnTo>
                  <a:pt x="216568" y="441158"/>
                </a:lnTo>
                <a:lnTo>
                  <a:pt x="272716" y="409073"/>
                </a:lnTo>
                <a:close/>
              </a:path>
            </a:pathLst>
          </a:custGeom>
          <a:solidFill>
            <a:srgbClr val="B4DCF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3801979" y="1114926"/>
            <a:ext cx="697832" cy="409074"/>
          </a:xfrm>
          <a:custGeom>
            <a:avLst/>
            <a:gdLst>
              <a:gd name="connsiteX0" fmla="*/ 0 w 697832"/>
              <a:gd name="connsiteY0" fmla="*/ 385011 h 409074"/>
              <a:gd name="connsiteX1" fmla="*/ 64168 w 697832"/>
              <a:gd name="connsiteY1" fmla="*/ 304800 h 409074"/>
              <a:gd name="connsiteX2" fmla="*/ 136358 w 697832"/>
              <a:gd name="connsiteY2" fmla="*/ 280737 h 409074"/>
              <a:gd name="connsiteX3" fmla="*/ 232610 w 697832"/>
              <a:gd name="connsiteY3" fmla="*/ 248653 h 409074"/>
              <a:gd name="connsiteX4" fmla="*/ 304800 w 697832"/>
              <a:gd name="connsiteY4" fmla="*/ 240632 h 409074"/>
              <a:gd name="connsiteX5" fmla="*/ 312821 w 697832"/>
              <a:gd name="connsiteY5" fmla="*/ 184485 h 409074"/>
              <a:gd name="connsiteX6" fmla="*/ 344905 w 697832"/>
              <a:gd name="connsiteY6" fmla="*/ 160421 h 409074"/>
              <a:gd name="connsiteX7" fmla="*/ 425116 w 697832"/>
              <a:gd name="connsiteY7" fmla="*/ 208548 h 409074"/>
              <a:gd name="connsiteX8" fmla="*/ 497305 w 697832"/>
              <a:gd name="connsiteY8" fmla="*/ 192506 h 409074"/>
              <a:gd name="connsiteX9" fmla="*/ 529389 w 697832"/>
              <a:gd name="connsiteY9" fmla="*/ 152400 h 409074"/>
              <a:gd name="connsiteX10" fmla="*/ 481263 w 697832"/>
              <a:gd name="connsiteY10" fmla="*/ 112295 h 409074"/>
              <a:gd name="connsiteX11" fmla="*/ 505326 w 697832"/>
              <a:gd name="connsiteY11" fmla="*/ 16042 h 409074"/>
              <a:gd name="connsiteX12" fmla="*/ 593558 w 697832"/>
              <a:gd name="connsiteY12" fmla="*/ 0 h 409074"/>
              <a:gd name="connsiteX13" fmla="*/ 537410 w 697832"/>
              <a:gd name="connsiteY13" fmla="*/ 56148 h 409074"/>
              <a:gd name="connsiteX14" fmla="*/ 537410 w 697832"/>
              <a:gd name="connsiteY14" fmla="*/ 104274 h 409074"/>
              <a:gd name="connsiteX15" fmla="*/ 593558 w 697832"/>
              <a:gd name="connsiteY15" fmla="*/ 128337 h 409074"/>
              <a:gd name="connsiteX16" fmla="*/ 641684 w 697832"/>
              <a:gd name="connsiteY16" fmla="*/ 184485 h 409074"/>
              <a:gd name="connsiteX17" fmla="*/ 697832 w 697832"/>
              <a:gd name="connsiteY17" fmla="*/ 216569 h 409074"/>
              <a:gd name="connsiteX18" fmla="*/ 593558 w 697832"/>
              <a:gd name="connsiteY18" fmla="*/ 232611 h 409074"/>
              <a:gd name="connsiteX19" fmla="*/ 521368 w 697832"/>
              <a:gd name="connsiteY19" fmla="*/ 248653 h 409074"/>
              <a:gd name="connsiteX20" fmla="*/ 465221 w 697832"/>
              <a:gd name="connsiteY20" fmla="*/ 272716 h 409074"/>
              <a:gd name="connsiteX21" fmla="*/ 360947 w 697832"/>
              <a:gd name="connsiteY21" fmla="*/ 280737 h 409074"/>
              <a:gd name="connsiteX22" fmla="*/ 296779 w 697832"/>
              <a:gd name="connsiteY22" fmla="*/ 288758 h 409074"/>
              <a:gd name="connsiteX23" fmla="*/ 272716 w 697832"/>
              <a:gd name="connsiteY23" fmla="*/ 320842 h 409074"/>
              <a:gd name="connsiteX24" fmla="*/ 192505 w 697832"/>
              <a:gd name="connsiteY24" fmla="*/ 344906 h 409074"/>
              <a:gd name="connsiteX25" fmla="*/ 136358 w 697832"/>
              <a:gd name="connsiteY25" fmla="*/ 368969 h 409074"/>
              <a:gd name="connsiteX26" fmla="*/ 72189 w 697832"/>
              <a:gd name="connsiteY26" fmla="*/ 409074 h 409074"/>
              <a:gd name="connsiteX27" fmla="*/ 0 w 697832"/>
              <a:gd name="connsiteY27" fmla="*/ 385011 h 409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97832" h="409074">
                <a:moveTo>
                  <a:pt x="0" y="385011"/>
                </a:moveTo>
                <a:lnTo>
                  <a:pt x="64168" y="304800"/>
                </a:lnTo>
                <a:lnTo>
                  <a:pt x="136358" y="280737"/>
                </a:lnTo>
                <a:lnTo>
                  <a:pt x="232610" y="248653"/>
                </a:lnTo>
                <a:lnTo>
                  <a:pt x="304800" y="240632"/>
                </a:lnTo>
                <a:lnTo>
                  <a:pt x="312821" y="184485"/>
                </a:lnTo>
                <a:lnTo>
                  <a:pt x="344905" y="160421"/>
                </a:lnTo>
                <a:lnTo>
                  <a:pt x="425116" y="208548"/>
                </a:lnTo>
                <a:lnTo>
                  <a:pt x="497305" y="192506"/>
                </a:lnTo>
                <a:lnTo>
                  <a:pt x="529389" y="152400"/>
                </a:lnTo>
                <a:lnTo>
                  <a:pt x="481263" y="112295"/>
                </a:lnTo>
                <a:lnTo>
                  <a:pt x="505326" y="16042"/>
                </a:lnTo>
                <a:lnTo>
                  <a:pt x="593558" y="0"/>
                </a:lnTo>
                <a:lnTo>
                  <a:pt x="537410" y="56148"/>
                </a:lnTo>
                <a:lnTo>
                  <a:pt x="537410" y="104274"/>
                </a:lnTo>
                <a:lnTo>
                  <a:pt x="593558" y="128337"/>
                </a:lnTo>
                <a:lnTo>
                  <a:pt x="641684" y="184485"/>
                </a:lnTo>
                <a:lnTo>
                  <a:pt x="697832" y="216569"/>
                </a:lnTo>
                <a:lnTo>
                  <a:pt x="593558" y="232611"/>
                </a:lnTo>
                <a:lnTo>
                  <a:pt x="521368" y="248653"/>
                </a:lnTo>
                <a:lnTo>
                  <a:pt x="465221" y="272716"/>
                </a:lnTo>
                <a:lnTo>
                  <a:pt x="360947" y="280737"/>
                </a:lnTo>
                <a:lnTo>
                  <a:pt x="296779" y="288758"/>
                </a:lnTo>
                <a:lnTo>
                  <a:pt x="272716" y="320842"/>
                </a:lnTo>
                <a:lnTo>
                  <a:pt x="192505" y="344906"/>
                </a:lnTo>
                <a:lnTo>
                  <a:pt x="136358" y="368969"/>
                </a:lnTo>
                <a:lnTo>
                  <a:pt x="72189" y="409074"/>
                </a:lnTo>
                <a:lnTo>
                  <a:pt x="0" y="385011"/>
                </a:lnTo>
                <a:close/>
              </a:path>
            </a:pathLst>
          </a:custGeom>
          <a:solidFill>
            <a:srgbClr val="B4DCF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-7434" y="1061632"/>
            <a:ext cx="2450829" cy="1267866"/>
          </a:xfrm>
          <a:custGeom>
            <a:avLst/>
            <a:gdLst>
              <a:gd name="connsiteX0" fmla="*/ 3696365 w 3696365"/>
              <a:gd name="connsiteY0" fmla="*/ 0 h 2272819"/>
              <a:gd name="connsiteX1" fmla="*/ 3391565 w 3696365"/>
              <a:gd name="connsiteY1" fmla="*/ 364273 h 2272819"/>
              <a:gd name="connsiteX2" fmla="*/ 2819135 w 3696365"/>
              <a:gd name="connsiteY2" fmla="*/ 661639 h 2272819"/>
              <a:gd name="connsiteX3" fmla="*/ 2402823 w 3696365"/>
              <a:gd name="connsiteY3" fmla="*/ 1033347 h 2272819"/>
              <a:gd name="connsiteX4" fmla="*/ 2142628 w 3696365"/>
              <a:gd name="connsiteY4" fmla="*/ 1211766 h 2272819"/>
              <a:gd name="connsiteX5" fmla="*/ 1689145 w 3696365"/>
              <a:gd name="connsiteY5" fmla="*/ 1375317 h 2272819"/>
              <a:gd name="connsiteX6" fmla="*/ 1272833 w 3696365"/>
              <a:gd name="connsiteY6" fmla="*/ 1524000 h 2272819"/>
              <a:gd name="connsiteX7" fmla="*/ 886257 w 3696365"/>
              <a:gd name="connsiteY7" fmla="*/ 1784195 h 2272819"/>
              <a:gd name="connsiteX8" fmla="*/ 440208 w 3696365"/>
              <a:gd name="connsiteY8" fmla="*/ 2007220 h 2272819"/>
              <a:gd name="connsiteX9" fmla="*/ 187448 w 3696365"/>
              <a:gd name="connsiteY9" fmla="*/ 2222810 h 2272819"/>
              <a:gd name="connsiteX10" fmla="*/ 1594 w 3696365"/>
              <a:gd name="connsiteY10" fmla="*/ 2267415 h 2272819"/>
              <a:gd name="connsiteX11" fmla="*/ 113106 w 3696365"/>
              <a:gd name="connsiteY11" fmla="*/ 2133600 h 2272819"/>
              <a:gd name="connsiteX0" fmla="*/ 3696365 w 3696365"/>
              <a:gd name="connsiteY0" fmla="*/ 0 h 2272819"/>
              <a:gd name="connsiteX1" fmla="*/ 3391565 w 3696365"/>
              <a:gd name="connsiteY1" fmla="*/ 364273 h 2272819"/>
              <a:gd name="connsiteX2" fmla="*/ 2819135 w 3696365"/>
              <a:gd name="connsiteY2" fmla="*/ 661639 h 2272819"/>
              <a:gd name="connsiteX3" fmla="*/ 2402823 w 3696365"/>
              <a:gd name="connsiteY3" fmla="*/ 1033347 h 2272819"/>
              <a:gd name="connsiteX4" fmla="*/ 2142628 w 3696365"/>
              <a:gd name="connsiteY4" fmla="*/ 1211766 h 2272819"/>
              <a:gd name="connsiteX5" fmla="*/ 1689145 w 3696365"/>
              <a:gd name="connsiteY5" fmla="*/ 1375317 h 2272819"/>
              <a:gd name="connsiteX6" fmla="*/ 1272833 w 3696365"/>
              <a:gd name="connsiteY6" fmla="*/ 1524000 h 2272819"/>
              <a:gd name="connsiteX7" fmla="*/ 886257 w 3696365"/>
              <a:gd name="connsiteY7" fmla="*/ 1784195 h 2272819"/>
              <a:gd name="connsiteX8" fmla="*/ 440208 w 3696365"/>
              <a:gd name="connsiteY8" fmla="*/ 2007220 h 2272819"/>
              <a:gd name="connsiteX9" fmla="*/ 187448 w 3696365"/>
              <a:gd name="connsiteY9" fmla="*/ 2222810 h 2272819"/>
              <a:gd name="connsiteX10" fmla="*/ 1594 w 3696365"/>
              <a:gd name="connsiteY10" fmla="*/ 2267415 h 2272819"/>
              <a:gd name="connsiteX11" fmla="*/ 113106 w 3696365"/>
              <a:gd name="connsiteY11" fmla="*/ 2133600 h 2272819"/>
              <a:gd name="connsiteX0" fmla="*/ 3696365 w 3696365"/>
              <a:gd name="connsiteY0" fmla="*/ 0 h 2272819"/>
              <a:gd name="connsiteX1" fmla="*/ 3391565 w 3696365"/>
              <a:gd name="connsiteY1" fmla="*/ 364273 h 2272819"/>
              <a:gd name="connsiteX2" fmla="*/ 2819135 w 3696365"/>
              <a:gd name="connsiteY2" fmla="*/ 661639 h 2272819"/>
              <a:gd name="connsiteX3" fmla="*/ 2402823 w 3696365"/>
              <a:gd name="connsiteY3" fmla="*/ 1033347 h 2272819"/>
              <a:gd name="connsiteX4" fmla="*/ 2142628 w 3696365"/>
              <a:gd name="connsiteY4" fmla="*/ 1211766 h 2272819"/>
              <a:gd name="connsiteX5" fmla="*/ 1689145 w 3696365"/>
              <a:gd name="connsiteY5" fmla="*/ 1375317 h 2272819"/>
              <a:gd name="connsiteX6" fmla="*/ 1272833 w 3696365"/>
              <a:gd name="connsiteY6" fmla="*/ 1524000 h 2272819"/>
              <a:gd name="connsiteX7" fmla="*/ 886257 w 3696365"/>
              <a:gd name="connsiteY7" fmla="*/ 1784195 h 2272819"/>
              <a:gd name="connsiteX8" fmla="*/ 440208 w 3696365"/>
              <a:gd name="connsiteY8" fmla="*/ 2007220 h 2272819"/>
              <a:gd name="connsiteX9" fmla="*/ 187448 w 3696365"/>
              <a:gd name="connsiteY9" fmla="*/ 2222810 h 2272819"/>
              <a:gd name="connsiteX10" fmla="*/ 1594 w 3696365"/>
              <a:gd name="connsiteY10" fmla="*/ 2267415 h 2272819"/>
              <a:gd name="connsiteX11" fmla="*/ 113106 w 3696365"/>
              <a:gd name="connsiteY11" fmla="*/ 2133600 h 2272819"/>
              <a:gd name="connsiteX0" fmla="*/ 3696365 w 3696365"/>
              <a:gd name="connsiteY0" fmla="*/ 0 h 2272819"/>
              <a:gd name="connsiteX1" fmla="*/ 3391565 w 3696365"/>
              <a:gd name="connsiteY1" fmla="*/ 364273 h 2272819"/>
              <a:gd name="connsiteX2" fmla="*/ 2819135 w 3696365"/>
              <a:gd name="connsiteY2" fmla="*/ 661639 h 2272819"/>
              <a:gd name="connsiteX3" fmla="*/ 2402823 w 3696365"/>
              <a:gd name="connsiteY3" fmla="*/ 1033347 h 2272819"/>
              <a:gd name="connsiteX4" fmla="*/ 2142628 w 3696365"/>
              <a:gd name="connsiteY4" fmla="*/ 1211766 h 2272819"/>
              <a:gd name="connsiteX5" fmla="*/ 1689145 w 3696365"/>
              <a:gd name="connsiteY5" fmla="*/ 1375317 h 2272819"/>
              <a:gd name="connsiteX6" fmla="*/ 1272833 w 3696365"/>
              <a:gd name="connsiteY6" fmla="*/ 1524000 h 2272819"/>
              <a:gd name="connsiteX7" fmla="*/ 886257 w 3696365"/>
              <a:gd name="connsiteY7" fmla="*/ 1784195 h 2272819"/>
              <a:gd name="connsiteX8" fmla="*/ 440208 w 3696365"/>
              <a:gd name="connsiteY8" fmla="*/ 2007220 h 2272819"/>
              <a:gd name="connsiteX9" fmla="*/ 187448 w 3696365"/>
              <a:gd name="connsiteY9" fmla="*/ 2222810 h 2272819"/>
              <a:gd name="connsiteX10" fmla="*/ 1594 w 3696365"/>
              <a:gd name="connsiteY10" fmla="*/ 2267415 h 2272819"/>
              <a:gd name="connsiteX11" fmla="*/ 113106 w 3696365"/>
              <a:gd name="connsiteY11" fmla="*/ 2133600 h 2272819"/>
              <a:gd name="connsiteX0" fmla="*/ 3694771 w 3694771"/>
              <a:gd name="connsiteY0" fmla="*/ 0 h 2272819"/>
              <a:gd name="connsiteX1" fmla="*/ 3389971 w 3694771"/>
              <a:gd name="connsiteY1" fmla="*/ 364273 h 2272819"/>
              <a:gd name="connsiteX2" fmla="*/ 2817541 w 3694771"/>
              <a:gd name="connsiteY2" fmla="*/ 661639 h 2272819"/>
              <a:gd name="connsiteX3" fmla="*/ 2401229 w 3694771"/>
              <a:gd name="connsiteY3" fmla="*/ 1033347 h 2272819"/>
              <a:gd name="connsiteX4" fmla="*/ 2141034 w 3694771"/>
              <a:gd name="connsiteY4" fmla="*/ 1211766 h 2272819"/>
              <a:gd name="connsiteX5" fmla="*/ 1687551 w 3694771"/>
              <a:gd name="connsiteY5" fmla="*/ 1375317 h 2272819"/>
              <a:gd name="connsiteX6" fmla="*/ 1271239 w 3694771"/>
              <a:gd name="connsiteY6" fmla="*/ 1524000 h 2272819"/>
              <a:gd name="connsiteX7" fmla="*/ 884663 w 3694771"/>
              <a:gd name="connsiteY7" fmla="*/ 1784195 h 2272819"/>
              <a:gd name="connsiteX8" fmla="*/ 438614 w 3694771"/>
              <a:gd name="connsiteY8" fmla="*/ 2007220 h 2272819"/>
              <a:gd name="connsiteX9" fmla="*/ 185854 w 3694771"/>
              <a:gd name="connsiteY9" fmla="*/ 2222810 h 2272819"/>
              <a:gd name="connsiteX10" fmla="*/ 0 w 3694771"/>
              <a:gd name="connsiteY10" fmla="*/ 2267415 h 2272819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389971 w 3389971"/>
              <a:gd name="connsiteY0" fmla="*/ 0 h 1905750"/>
              <a:gd name="connsiteX1" fmla="*/ 2817541 w 3389971"/>
              <a:gd name="connsiteY1" fmla="*/ 297366 h 1905750"/>
              <a:gd name="connsiteX2" fmla="*/ 2401229 w 3389971"/>
              <a:gd name="connsiteY2" fmla="*/ 669074 h 1905750"/>
              <a:gd name="connsiteX3" fmla="*/ 2141034 w 3389971"/>
              <a:gd name="connsiteY3" fmla="*/ 847493 h 1905750"/>
              <a:gd name="connsiteX4" fmla="*/ 1687551 w 3389971"/>
              <a:gd name="connsiteY4" fmla="*/ 1011044 h 1905750"/>
              <a:gd name="connsiteX5" fmla="*/ 1271239 w 3389971"/>
              <a:gd name="connsiteY5" fmla="*/ 1159727 h 1905750"/>
              <a:gd name="connsiteX6" fmla="*/ 884663 w 3389971"/>
              <a:gd name="connsiteY6" fmla="*/ 1419922 h 1905750"/>
              <a:gd name="connsiteX7" fmla="*/ 438614 w 3389971"/>
              <a:gd name="connsiteY7" fmla="*/ 1642947 h 1905750"/>
              <a:gd name="connsiteX8" fmla="*/ 185854 w 3389971"/>
              <a:gd name="connsiteY8" fmla="*/ 1858537 h 1905750"/>
              <a:gd name="connsiteX9" fmla="*/ 0 w 3389971"/>
              <a:gd name="connsiteY9" fmla="*/ 1903142 h 1905750"/>
              <a:gd name="connsiteX0" fmla="*/ 2817541 w 2817541"/>
              <a:gd name="connsiteY0" fmla="*/ 0 h 1608384"/>
              <a:gd name="connsiteX1" fmla="*/ 2401229 w 2817541"/>
              <a:gd name="connsiteY1" fmla="*/ 371708 h 1608384"/>
              <a:gd name="connsiteX2" fmla="*/ 2141034 w 2817541"/>
              <a:gd name="connsiteY2" fmla="*/ 550127 h 1608384"/>
              <a:gd name="connsiteX3" fmla="*/ 1687551 w 2817541"/>
              <a:gd name="connsiteY3" fmla="*/ 713678 h 1608384"/>
              <a:gd name="connsiteX4" fmla="*/ 1271239 w 2817541"/>
              <a:gd name="connsiteY4" fmla="*/ 862361 h 1608384"/>
              <a:gd name="connsiteX5" fmla="*/ 884663 w 2817541"/>
              <a:gd name="connsiteY5" fmla="*/ 1122556 h 1608384"/>
              <a:gd name="connsiteX6" fmla="*/ 438614 w 2817541"/>
              <a:gd name="connsiteY6" fmla="*/ 1345581 h 1608384"/>
              <a:gd name="connsiteX7" fmla="*/ 185854 w 2817541"/>
              <a:gd name="connsiteY7" fmla="*/ 1561171 h 1608384"/>
              <a:gd name="connsiteX8" fmla="*/ 0 w 2817541"/>
              <a:gd name="connsiteY8" fmla="*/ 1605776 h 1608384"/>
              <a:gd name="connsiteX0" fmla="*/ 2443685 w 2443685"/>
              <a:gd name="connsiteY0" fmla="*/ 0 h 1275009"/>
              <a:gd name="connsiteX1" fmla="*/ 2401229 w 2443685"/>
              <a:gd name="connsiteY1" fmla="*/ 38333 h 1275009"/>
              <a:gd name="connsiteX2" fmla="*/ 2141034 w 2443685"/>
              <a:gd name="connsiteY2" fmla="*/ 216752 h 1275009"/>
              <a:gd name="connsiteX3" fmla="*/ 1687551 w 2443685"/>
              <a:gd name="connsiteY3" fmla="*/ 380303 h 1275009"/>
              <a:gd name="connsiteX4" fmla="*/ 1271239 w 2443685"/>
              <a:gd name="connsiteY4" fmla="*/ 528986 h 1275009"/>
              <a:gd name="connsiteX5" fmla="*/ 884663 w 2443685"/>
              <a:gd name="connsiteY5" fmla="*/ 789181 h 1275009"/>
              <a:gd name="connsiteX6" fmla="*/ 438614 w 2443685"/>
              <a:gd name="connsiteY6" fmla="*/ 1012206 h 1275009"/>
              <a:gd name="connsiteX7" fmla="*/ 185854 w 2443685"/>
              <a:gd name="connsiteY7" fmla="*/ 1227796 h 1275009"/>
              <a:gd name="connsiteX8" fmla="*/ 0 w 2443685"/>
              <a:gd name="connsiteY8" fmla="*/ 1272401 h 1275009"/>
              <a:gd name="connsiteX0" fmla="*/ 2450829 w 2450829"/>
              <a:gd name="connsiteY0" fmla="*/ 0 h 1267866"/>
              <a:gd name="connsiteX1" fmla="*/ 2401229 w 2450829"/>
              <a:gd name="connsiteY1" fmla="*/ 31190 h 1267866"/>
              <a:gd name="connsiteX2" fmla="*/ 2141034 w 2450829"/>
              <a:gd name="connsiteY2" fmla="*/ 209609 h 1267866"/>
              <a:gd name="connsiteX3" fmla="*/ 1687551 w 2450829"/>
              <a:gd name="connsiteY3" fmla="*/ 373160 h 1267866"/>
              <a:gd name="connsiteX4" fmla="*/ 1271239 w 2450829"/>
              <a:gd name="connsiteY4" fmla="*/ 521843 h 1267866"/>
              <a:gd name="connsiteX5" fmla="*/ 884663 w 2450829"/>
              <a:gd name="connsiteY5" fmla="*/ 782038 h 1267866"/>
              <a:gd name="connsiteX6" fmla="*/ 438614 w 2450829"/>
              <a:gd name="connsiteY6" fmla="*/ 1005063 h 1267866"/>
              <a:gd name="connsiteX7" fmla="*/ 185854 w 2450829"/>
              <a:gd name="connsiteY7" fmla="*/ 1220653 h 1267866"/>
              <a:gd name="connsiteX8" fmla="*/ 0 w 2450829"/>
              <a:gd name="connsiteY8" fmla="*/ 1265258 h 126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0829" h="1267866">
                <a:moveTo>
                  <a:pt x="2450829" y="0"/>
                </a:moveTo>
                <a:cubicBezTo>
                  <a:pt x="2427288" y="22302"/>
                  <a:pt x="2452861" y="-3745"/>
                  <a:pt x="2401229" y="31190"/>
                </a:cubicBezTo>
                <a:cubicBezTo>
                  <a:pt x="2349597" y="66125"/>
                  <a:pt x="2150753" y="205953"/>
                  <a:pt x="2141034" y="209609"/>
                </a:cubicBezTo>
                <a:cubicBezTo>
                  <a:pt x="2097891" y="225838"/>
                  <a:pt x="1687551" y="373160"/>
                  <a:pt x="1687551" y="373160"/>
                </a:cubicBezTo>
                <a:cubicBezTo>
                  <a:pt x="1682595" y="370682"/>
                  <a:pt x="1410010" y="472282"/>
                  <a:pt x="1271239" y="521843"/>
                </a:cubicBezTo>
                <a:cubicBezTo>
                  <a:pt x="1248936" y="530516"/>
                  <a:pt x="904487" y="768408"/>
                  <a:pt x="884663" y="782038"/>
                </a:cubicBezTo>
                <a:cubicBezTo>
                  <a:pt x="864839" y="795668"/>
                  <a:pt x="451004" y="998867"/>
                  <a:pt x="438614" y="1005063"/>
                </a:cubicBezTo>
                <a:cubicBezTo>
                  <a:pt x="426224" y="1011259"/>
                  <a:pt x="199483" y="1214458"/>
                  <a:pt x="185854" y="1220653"/>
                </a:cubicBezTo>
                <a:cubicBezTo>
                  <a:pt x="172225" y="1226848"/>
                  <a:pt x="12390" y="1280126"/>
                  <a:pt x="0" y="1265258"/>
                </a:cubicBezTo>
              </a:path>
            </a:pathLst>
          </a:cu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50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2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4" grpId="1" animBg="1"/>
      <p:bldP spid="14" grpId="2" animBg="1"/>
      <p:bldP spid="14" grpId="3" animBg="1"/>
      <p:bldP spid="15" grpId="0"/>
      <p:bldP spid="15" grpId="1"/>
      <p:bldP spid="19" grpId="0"/>
      <p:bldP spid="19" grpId="1"/>
      <p:bldP spid="4" grpId="0" animBg="1"/>
      <p:bldP spid="4" grpId="1" animBg="1"/>
      <p:bldP spid="6" grpId="0" animBg="1"/>
      <p:bldP spid="8" grpId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" y="0"/>
            <a:ext cx="9140763" cy="5143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9748" cy="254884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-9276" y="0"/>
            <a:ext cx="9144000" cy="1563638"/>
          </a:xfrm>
          <a:prstGeom prst="rect">
            <a:avLst/>
          </a:prstGeom>
          <a:gradFill>
            <a:gsLst>
              <a:gs pos="0">
                <a:schemeClr val="bg1"/>
              </a:gs>
              <a:gs pos="6400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227"/>
            <a:ext cx="576064" cy="7196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668632" y="4727877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12</a:t>
            </a: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1217980" y="1"/>
            <a:ext cx="7916744" cy="67703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588" indent="0" algn="ctr"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Создание нового промыслового нерестилища</a:t>
            </a:r>
            <a:endParaRPr lang="ru-RU" sz="2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3537152" y="2195690"/>
            <a:ext cx="420699" cy="351678"/>
          </a:xfrm>
          <a:custGeom>
            <a:avLst/>
            <a:gdLst>
              <a:gd name="connsiteX0" fmla="*/ 95534 w 423081"/>
              <a:gd name="connsiteY0" fmla="*/ 320722 h 320722"/>
              <a:gd name="connsiteX1" fmla="*/ 279779 w 423081"/>
              <a:gd name="connsiteY1" fmla="*/ 81887 h 320722"/>
              <a:gd name="connsiteX2" fmla="*/ 354842 w 423081"/>
              <a:gd name="connsiteY2" fmla="*/ 156949 h 320722"/>
              <a:gd name="connsiteX3" fmla="*/ 423081 w 423081"/>
              <a:gd name="connsiteY3" fmla="*/ 156949 h 320722"/>
              <a:gd name="connsiteX4" fmla="*/ 423081 w 423081"/>
              <a:gd name="connsiteY4" fmla="*/ 95534 h 320722"/>
              <a:gd name="connsiteX5" fmla="*/ 348018 w 423081"/>
              <a:gd name="connsiteY5" fmla="*/ 95534 h 320722"/>
              <a:gd name="connsiteX6" fmla="*/ 259308 w 423081"/>
              <a:gd name="connsiteY6" fmla="*/ 0 h 320722"/>
              <a:gd name="connsiteX7" fmla="*/ 0 w 423081"/>
              <a:gd name="connsiteY7" fmla="*/ 300251 h 320722"/>
              <a:gd name="connsiteX8" fmla="*/ 95534 w 423081"/>
              <a:gd name="connsiteY8" fmla="*/ 320722 h 320722"/>
              <a:gd name="connsiteX0" fmla="*/ 71721 w 399268"/>
              <a:gd name="connsiteY0" fmla="*/ 320722 h 320722"/>
              <a:gd name="connsiteX1" fmla="*/ 255966 w 399268"/>
              <a:gd name="connsiteY1" fmla="*/ 81887 h 320722"/>
              <a:gd name="connsiteX2" fmla="*/ 331029 w 399268"/>
              <a:gd name="connsiteY2" fmla="*/ 156949 h 320722"/>
              <a:gd name="connsiteX3" fmla="*/ 399268 w 399268"/>
              <a:gd name="connsiteY3" fmla="*/ 156949 h 320722"/>
              <a:gd name="connsiteX4" fmla="*/ 399268 w 399268"/>
              <a:gd name="connsiteY4" fmla="*/ 95534 h 320722"/>
              <a:gd name="connsiteX5" fmla="*/ 324205 w 399268"/>
              <a:gd name="connsiteY5" fmla="*/ 95534 h 320722"/>
              <a:gd name="connsiteX6" fmla="*/ 235495 w 399268"/>
              <a:gd name="connsiteY6" fmla="*/ 0 h 320722"/>
              <a:gd name="connsiteX7" fmla="*/ 0 w 399268"/>
              <a:gd name="connsiteY7" fmla="*/ 297870 h 320722"/>
              <a:gd name="connsiteX8" fmla="*/ 71721 w 399268"/>
              <a:gd name="connsiteY8" fmla="*/ 320722 h 320722"/>
              <a:gd name="connsiteX0" fmla="*/ 71721 w 399268"/>
              <a:gd name="connsiteY0" fmla="*/ 342153 h 342153"/>
              <a:gd name="connsiteX1" fmla="*/ 255966 w 399268"/>
              <a:gd name="connsiteY1" fmla="*/ 103318 h 342153"/>
              <a:gd name="connsiteX2" fmla="*/ 331029 w 399268"/>
              <a:gd name="connsiteY2" fmla="*/ 178380 h 342153"/>
              <a:gd name="connsiteX3" fmla="*/ 399268 w 399268"/>
              <a:gd name="connsiteY3" fmla="*/ 178380 h 342153"/>
              <a:gd name="connsiteX4" fmla="*/ 399268 w 399268"/>
              <a:gd name="connsiteY4" fmla="*/ 116965 h 342153"/>
              <a:gd name="connsiteX5" fmla="*/ 324205 w 399268"/>
              <a:gd name="connsiteY5" fmla="*/ 116965 h 342153"/>
              <a:gd name="connsiteX6" fmla="*/ 206920 w 399268"/>
              <a:gd name="connsiteY6" fmla="*/ 0 h 342153"/>
              <a:gd name="connsiteX7" fmla="*/ 0 w 399268"/>
              <a:gd name="connsiteY7" fmla="*/ 319301 h 342153"/>
              <a:gd name="connsiteX8" fmla="*/ 71721 w 399268"/>
              <a:gd name="connsiteY8" fmla="*/ 342153 h 342153"/>
              <a:gd name="connsiteX0" fmla="*/ 124109 w 451656"/>
              <a:gd name="connsiteY0" fmla="*/ 342153 h 342153"/>
              <a:gd name="connsiteX1" fmla="*/ 308354 w 451656"/>
              <a:gd name="connsiteY1" fmla="*/ 103318 h 342153"/>
              <a:gd name="connsiteX2" fmla="*/ 383417 w 451656"/>
              <a:gd name="connsiteY2" fmla="*/ 178380 h 342153"/>
              <a:gd name="connsiteX3" fmla="*/ 451656 w 451656"/>
              <a:gd name="connsiteY3" fmla="*/ 178380 h 342153"/>
              <a:gd name="connsiteX4" fmla="*/ 451656 w 451656"/>
              <a:gd name="connsiteY4" fmla="*/ 116965 h 342153"/>
              <a:gd name="connsiteX5" fmla="*/ 376593 w 451656"/>
              <a:gd name="connsiteY5" fmla="*/ 116965 h 342153"/>
              <a:gd name="connsiteX6" fmla="*/ 259308 w 451656"/>
              <a:gd name="connsiteY6" fmla="*/ 0 h 342153"/>
              <a:gd name="connsiteX7" fmla="*/ 0 w 451656"/>
              <a:gd name="connsiteY7" fmla="*/ 316920 h 342153"/>
              <a:gd name="connsiteX8" fmla="*/ 124109 w 451656"/>
              <a:gd name="connsiteY8" fmla="*/ 342153 h 342153"/>
              <a:gd name="connsiteX0" fmla="*/ 124109 w 451656"/>
              <a:gd name="connsiteY0" fmla="*/ 342153 h 342153"/>
              <a:gd name="connsiteX1" fmla="*/ 308354 w 451656"/>
              <a:gd name="connsiteY1" fmla="*/ 103318 h 342153"/>
              <a:gd name="connsiteX2" fmla="*/ 383417 w 451656"/>
              <a:gd name="connsiteY2" fmla="*/ 178380 h 342153"/>
              <a:gd name="connsiteX3" fmla="*/ 451656 w 451656"/>
              <a:gd name="connsiteY3" fmla="*/ 178380 h 342153"/>
              <a:gd name="connsiteX4" fmla="*/ 451656 w 451656"/>
              <a:gd name="connsiteY4" fmla="*/ 116965 h 342153"/>
              <a:gd name="connsiteX5" fmla="*/ 376593 w 451656"/>
              <a:gd name="connsiteY5" fmla="*/ 116965 h 342153"/>
              <a:gd name="connsiteX6" fmla="*/ 259308 w 451656"/>
              <a:gd name="connsiteY6" fmla="*/ 0 h 342153"/>
              <a:gd name="connsiteX7" fmla="*/ 0 w 451656"/>
              <a:gd name="connsiteY7" fmla="*/ 316920 h 342153"/>
              <a:gd name="connsiteX8" fmla="*/ 124109 w 451656"/>
              <a:gd name="connsiteY8" fmla="*/ 342153 h 342153"/>
              <a:gd name="connsiteX0" fmla="*/ 124109 w 451656"/>
              <a:gd name="connsiteY0" fmla="*/ 342153 h 342153"/>
              <a:gd name="connsiteX1" fmla="*/ 308354 w 451656"/>
              <a:gd name="connsiteY1" fmla="*/ 103318 h 342153"/>
              <a:gd name="connsiteX2" fmla="*/ 383417 w 451656"/>
              <a:gd name="connsiteY2" fmla="*/ 178380 h 342153"/>
              <a:gd name="connsiteX3" fmla="*/ 451656 w 451656"/>
              <a:gd name="connsiteY3" fmla="*/ 178380 h 342153"/>
              <a:gd name="connsiteX4" fmla="*/ 451656 w 451656"/>
              <a:gd name="connsiteY4" fmla="*/ 116965 h 342153"/>
              <a:gd name="connsiteX5" fmla="*/ 376593 w 451656"/>
              <a:gd name="connsiteY5" fmla="*/ 116965 h 342153"/>
              <a:gd name="connsiteX6" fmla="*/ 259308 w 451656"/>
              <a:gd name="connsiteY6" fmla="*/ 0 h 342153"/>
              <a:gd name="connsiteX7" fmla="*/ 0 w 451656"/>
              <a:gd name="connsiteY7" fmla="*/ 316920 h 342153"/>
              <a:gd name="connsiteX8" fmla="*/ 124109 w 451656"/>
              <a:gd name="connsiteY8" fmla="*/ 342153 h 342153"/>
              <a:gd name="connsiteX0" fmla="*/ 124109 w 451656"/>
              <a:gd name="connsiteY0" fmla="*/ 342153 h 342153"/>
              <a:gd name="connsiteX1" fmla="*/ 308354 w 451656"/>
              <a:gd name="connsiteY1" fmla="*/ 103318 h 342153"/>
              <a:gd name="connsiteX2" fmla="*/ 383417 w 451656"/>
              <a:gd name="connsiteY2" fmla="*/ 178380 h 342153"/>
              <a:gd name="connsiteX3" fmla="*/ 451656 w 451656"/>
              <a:gd name="connsiteY3" fmla="*/ 178380 h 342153"/>
              <a:gd name="connsiteX4" fmla="*/ 451656 w 451656"/>
              <a:gd name="connsiteY4" fmla="*/ 116965 h 342153"/>
              <a:gd name="connsiteX5" fmla="*/ 376593 w 451656"/>
              <a:gd name="connsiteY5" fmla="*/ 116965 h 342153"/>
              <a:gd name="connsiteX6" fmla="*/ 259308 w 451656"/>
              <a:gd name="connsiteY6" fmla="*/ 0 h 342153"/>
              <a:gd name="connsiteX7" fmla="*/ 0 w 451656"/>
              <a:gd name="connsiteY7" fmla="*/ 316920 h 342153"/>
              <a:gd name="connsiteX8" fmla="*/ 124109 w 451656"/>
              <a:gd name="connsiteY8" fmla="*/ 342153 h 342153"/>
              <a:gd name="connsiteX0" fmla="*/ 83627 w 451656"/>
              <a:gd name="connsiteY0" fmla="*/ 337390 h 337390"/>
              <a:gd name="connsiteX1" fmla="*/ 308354 w 451656"/>
              <a:gd name="connsiteY1" fmla="*/ 103318 h 337390"/>
              <a:gd name="connsiteX2" fmla="*/ 383417 w 451656"/>
              <a:gd name="connsiteY2" fmla="*/ 178380 h 337390"/>
              <a:gd name="connsiteX3" fmla="*/ 451656 w 451656"/>
              <a:gd name="connsiteY3" fmla="*/ 178380 h 337390"/>
              <a:gd name="connsiteX4" fmla="*/ 451656 w 451656"/>
              <a:gd name="connsiteY4" fmla="*/ 116965 h 337390"/>
              <a:gd name="connsiteX5" fmla="*/ 376593 w 451656"/>
              <a:gd name="connsiteY5" fmla="*/ 116965 h 337390"/>
              <a:gd name="connsiteX6" fmla="*/ 259308 w 451656"/>
              <a:gd name="connsiteY6" fmla="*/ 0 h 337390"/>
              <a:gd name="connsiteX7" fmla="*/ 0 w 451656"/>
              <a:gd name="connsiteY7" fmla="*/ 316920 h 337390"/>
              <a:gd name="connsiteX8" fmla="*/ 83627 w 451656"/>
              <a:gd name="connsiteY8" fmla="*/ 337390 h 337390"/>
              <a:gd name="connsiteX0" fmla="*/ 83627 w 451656"/>
              <a:gd name="connsiteY0" fmla="*/ 337390 h 337390"/>
              <a:gd name="connsiteX1" fmla="*/ 289304 w 451656"/>
              <a:gd name="connsiteY1" fmla="*/ 84268 h 337390"/>
              <a:gd name="connsiteX2" fmla="*/ 383417 w 451656"/>
              <a:gd name="connsiteY2" fmla="*/ 178380 h 337390"/>
              <a:gd name="connsiteX3" fmla="*/ 451656 w 451656"/>
              <a:gd name="connsiteY3" fmla="*/ 178380 h 337390"/>
              <a:gd name="connsiteX4" fmla="*/ 451656 w 451656"/>
              <a:gd name="connsiteY4" fmla="*/ 116965 h 337390"/>
              <a:gd name="connsiteX5" fmla="*/ 376593 w 451656"/>
              <a:gd name="connsiteY5" fmla="*/ 116965 h 337390"/>
              <a:gd name="connsiteX6" fmla="*/ 259308 w 451656"/>
              <a:gd name="connsiteY6" fmla="*/ 0 h 337390"/>
              <a:gd name="connsiteX7" fmla="*/ 0 w 451656"/>
              <a:gd name="connsiteY7" fmla="*/ 316920 h 337390"/>
              <a:gd name="connsiteX8" fmla="*/ 83627 w 451656"/>
              <a:gd name="connsiteY8" fmla="*/ 337390 h 337390"/>
              <a:gd name="connsiteX0" fmla="*/ 83627 w 451656"/>
              <a:gd name="connsiteY0" fmla="*/ 337390 h 337390"/>
              <a:gd name="connsiteX1" fmla="*/ 289304 w 451656"/>
              <a:gd name="connsiteY1" fmla="*/ 84268 h 337390"/>
              <a:gd name="connsiteX2" fmla="*/ 383417 w 451656"/>
              <a:gd name="connsiteY2" fmla="*/ 178380 h 337390"/>
              <a:gd name="connsiteX3" fmla="*/ 451656 w 451656"/>
              <a:gd name="connsiteY3" fmla="*/ 178380 h 337390"/>
              <a:gd name="connsiteX4" fmla="*/ 451656 w 451656"/>
              <a:gd name="connsiteY4" fmla="*/ 116965 h 337390"/>
              <a:gd name="connsiteX5" fmla="*/ 376593 w 451656"/>
              <a:gd name="connsiteY5" fmla="*/ 116965 h 337390"/>
              <a:gd name="connsiteX6" fmla="*/ 259308 w 451656"/>
              <a:gd name="connsiteY6" fmla="*/ 0 h 337390"/>
              <a:gd name="connsiteX7" fmla="*/ 0 w 451656"/>
              <a:gd name="connsiteY7" fmla="*/ 316920 h 337390"/>
              <a:gd name="connsiteX8" fmla="*/ 83627 w 451656"/>
              <a:gd name="connsiteY8" fmla="*/ 337390 h 337390"/>
              <a:gd name="connsiteX0" fmla="*/ 116964 w 484993"/>
              <a:gd name="connsiteY0" fmla="*/ 337390 h 337390"/>
              <a:gd name="connsiteX1" fmla="*/ 322641 w 484993"/>
              <a:gd name="connsiteY1" fmla="*/ 84268 h 337390"/>
              <a:gd name="connsiteX2" fmla="*/ 416754 w 484993"/>
              <a:gd name="connsiteY2" fmla="*/ 178380 h 337390"/>
              <a:gd name="connsiteX3" fmla="*/ 484993 w 484993"/>
              <a:gd name="connsiteY3" fmla="*/ 178380 h 337390"/>
              <a:gd name="connsiteX4" fmla="*/ 484993 w 484993"/>
              <a:gd name="connsiteY4" fmla="*/ 116965 h 337390"/>
              <a:gd name="connsiteX5" fmla="*/ 409930 w 484993"/>
              <a:gd name="connsiteY5" fmla="*/ 116965 h 337390"/>
              <a:gd name="connsiteX6" fmla="*/ 292645 w 484993"/>
              <a:gd name="connsiteY6" fmla="*/ 0 h 337390"/>
              <a:gd name="connsiteX7" fmla="*/ 0 w 484993"/>
              <a:gd name="connsiteY7" fmla="*/ 307395 h 337390"/>
              <a:gd name="connsiteX8" fmla="*/ 116964 w 484993"/>
              <a:gd name="connsiteY8" fmla="*/ 337390 h 337390"/>
              <a:gd name="connsiteX0" fmla="*/ 116964 w 484993"/>
              <a:gd name="connsiteY0" fmla="*/ 354058 h 354058"/>
              <a:gd name="connsiteX1" fmla="*/ 322641 w 484993"/>
              <a:gd name="connsiteY1" fmla="*/ 100936 h 354058"/>
              <a:gd name="connsiteX2" fmla="*/ 416754 w 484993"/>
              <a:gd name="connsiteY2" fmla="*/ 195048 h 354058"/>
              <a:gd name="connsiteX3" fmla="*/ 484993 w 484993"/>
              <a:gd name="connsiteY3" fmla="*/ 195048 h 354058"/>
              <a:gd name="connsiteX4" fmla="*/ 484993 w 484993"/>
              <a:gd name="connsiteY4" fmla="*/ 133633 h 354058"/>
              <a:gd name="connsiteX5" fmla="*/ 409930 w 484993"/>
              <a:gd name="connsiteY5" fmla="*/ 133633 h 354058"/>
              <a:gd name="connsiteX6" fmla="*/ 266451 w 484993"/>
              <a:gd name="connsiteY6" fmla="*/ 0 h 354058"/>
              <a:gd name="connsiteX7" fmla="*/ 0 w 484993"/>
              <a:gd name="connsiteY7" fmla="*/ 324063 h 354058"/>
              <a:gd name="connsiteX8" fmla="*/ 116964 w 484993"/>
              <a:gd name="connsiteY8" fmla="*/ 354058 h 354058"/>
              <a:gd name="connsiteX0" fmla="*/ 116964 w 484993"/>
              <a:gd name="connsiteY0" fmla="*/ 351677 h 351677"/>
              <a:gd name="connsiteX1" fmla="*/ 322641 w 484993"/>
              <a:gd name="connsiteY1" fmla="*/ 98555 h 351677"/>
              <a:gd name="connsiteX2" fmla="*/ 416754 w 484993"/>
              <a:gd name="connsiteY2" fmla="*/ 192667 h 351677"/>
              <a:gd name="connsiteX3" fmla="*/ 484993 w 484993"/>
              <a:gd name="connsiteY3" fmla="*/ 192667 h 351677"/>
              <a:gd name="connsiteX4" fmla="*/ 484993 w 484993"/>
              <a:gd name="connsiteY4" fmla="*/ 131252 h 351677"/>
              <a:gd name="connsiteX5" fmla="*/ 409930 w 484993"/>
              <a:gd name="connsiteY5" fmla="*/ 131252 h 351677"/>
              <a:gd name="connsiteX6" fmla="*/ 273595 w 484993"/>
              <a:gd name="connsiteY6" fmla="*/ 0 h 351677"/>
              <a:gd name="connsiteX7" fmla="*/ 0 w 484993"/>
              <a:gd name="connsiteY7" fmla="*/ 321682 h 351677"/>
              <a:gd name="connsiteX8" fmla="*/ 116964 w 484993"/>
              <a:gd name="connsiteY8" fmla="*/ 351677 h 351677"/>
              <a:gd name="connsiteX0" fmla="*/ 116964 w 484993"/>
              <a:gd name="connsiteY0" fmla="*/ 351677 h 351677"/>
              <a:gd name="connsiteX1" fmla="*/ 327404 w 484993"/>
              <a:gd name="connsiteY1" fmla="*/ 110461 h 351677"/>
              <a:gd name="connsiteX2" fmla="*/ 416754 w 484993"/>
              <a:gd name="connsiteY2" fmla="*/ 192667 h 351677"/>
              <a:gd name="connsiteX3" fmla="*/ 484993 w 484993"/>
              <a:gd name="connsiteY3" fmla="*/ 192667 h 351677"/>
              <a:gd name="connsiteX4" fmla="*/ 484993 w 484993"/>
              <a:gd name="connsiteY4" fmla="*/ 131252 h 351677"/>
              <a:gd name="connsiteX5" fmla="*/ 409930 w 484993"/>
              <a:gd name="connsiteY5" fmla="*/ 131252 h 351677"/>
              <a:gd name="connsiteX6" fmla="*/ 273595 w 484993"/>
              <a:gd name="connsiteY6" fmla="*/ 0 h 351677"/>
              <a:gd name="connsiteX7" fmla="*/ 0 w 484993"/>
              <a:gd name="connsiteY7" fmla="*/ 321682 h 351677"/>
              <a:gd name="connsiteX8" fmla="*/ 116964 w 484993"/>
              <a:gd name="connsiteY8" fmla="*/ 351677 h 351677"/>
              <a:gd name="connsiteX0" fmla="*/ 131251 w 499280"/>
              <a:gd name="connsiteY0" fmla="*/ 351677 h 351677"/>
              <a:gd name="connsiteX1" fmla="*/ 341691 w 499280"/>
              <a:gd name="connsiteY1" fmla="*/ 110461 h 351677"/>
              <a:gd name="connsiteX2" fmla="*/ 431041 w 499280"/>
              <a:gd name="connsiteY2" fmla="*/ 192667 h 351677"/>
              <a:gd name="connsiteX3" fmla="*/ 499280 w 499280"/>
              <a:gd name="connsiteY3" fmla="*/ 192667 h 351677"/>
              <a:gd name="connsiteX4" fmla="*/ 499280 w 499280"/>
              <a:gd name="connsiteY4" fmla="*/ 131252 h 351677"/>
              <a:gd name="connsiteX5" fmla="*/ 424217 w 499280"/>
              <a:gd name="connsiteY5" fmla="*/ 131252 h 351677"/>
              <a:gd name="connsiteX6" fmla="*/ 287882 w 499280"/>
              <a:gd name="connsiteY6" fmla="*/ 0 h 351677"/>
              <a:gd name="connsiteX7" fmla="*/ 0 w 499280"/>
              <a:gd name="connsiteY7" fmla="*/ 321682 h 351677"/>
              <a:gd name="connsiteX8" fmla="*/ 131251 w 499280"/>
              <a:gd name="connsiteY8" fmla="*/ 351677 h 351677"/>
              <a:gd name="connsiteX0" fmla="*/ 131251 w 499280"/>
              <a:gd name="connsiteY0" fmla="*/ 351677 h 351677"/>
              <a:gd name="connsiteX1" fmla="*/ 341691 w 499280"/>
              <a:gd name="connsiteY1" fmla="*/ 110461 h 351677"/>
              <a:gd name="connsiteX2" fmla="*/ 431041 w 499280"/>
              <a:gd name="connsiteY2" fmla="*/ 192667 h 351677"/>
              <a:gd name="connsiteX3" fmla="*/ 499280 w 499280"/>
              <a:gd name="connsiteY3" fmla="*/ 192667 h 351677"/>
              <a:gd name="connsiteX4" fmla="*/ 499280 w 499280"/>
              <a:gd name="connsiteY4" fmla="*/ 131252 h 351677"/>
              <a:gd name="connsiteX5" fmla="*/ 424217 w 499280"/>
              <a:gd name="connsiteY5" fmla="*/ 131252 h 351677"/>
              <a:gd name="connsiteX6" fmla="*/ 287882 w 499280"/>
              <a:gd name="connsiteY6" fmla="*/ 0 h 351677"/>
              <a:gd name="connsiteX7" fmla="*/ 0 w 499280"/>
              <a:gd name="connsiteY7" fmla="*/ 321682 h 351677"/>
              <a:gd name="connsiteX8" fmla="*/ 131251 w 499280"/>
              <a:gd name="connsiteY8" fmla="*/ 351677 h 351677"/>
              <a:gd name="connsiteX0" fmla="*/ 93151 w 499280"/>
              <a:gd name="connsiteY0" fmla="*/ 377871 h 377871"/>
              <a:gd name="connsiteX1" fmla="*/ 341691 w 499280"/>
              <a:gd name="connsiteY1" fmla="*/ 110461 h 377871"/>
              <a:gd name="connsiteX2" fmla="*/ 431041 w 499280"/>
              <a:gd name="connsiteY2" fmla="*/ 192667 h 377871"/>
              <a:gd name="connsiteX3" fmla="*/ 499280 w 499280"/>
              <a:gd name="connsiteY3" fmla="*/ 192667 h 377871"/>
              <a:gd name="connsiteX4" fmla="*/ 499280 w 499280"/>
              <a:gd name="connsiteY4" fmla="*/ 131252 h 377871"/>
              <a:gd name="connsiteX5" fmla="*/ 424217 w 499280"/>
              <a:gd name="connsiteY5" fmla="*/ 131252 h 377871"/>
              <a:gd name="connsiteX6" fmla="*/ 287882 w 499280"/>
              <a:gd name="connsiteY6" fmla="*/ 0 h 377871"/>
              <a:gd name="connsiteX7" fmla="*/ 0 w 499280"/>
              <a:gd name="connsiteY7" fmla="*/ 321682 h 377871"/>
              <a:gd name="connsiteX8" fmla="*/ 93151 w 499280"/>
              <a:gd name="connsiteY8" fmla="*/ 377871 h 377871"/>
              <a:gd name="connsiteX0" fmla="*/ 74101 w 499280"/>
              <a:gd name="connsiteY0" fmla="*/ 385015 h 385015"/>
              <a:gd name="connsiteX1" fmla="*/ 341691 w 499280"/>
              <a:gd name="connsiteY1" fmla="*/ 110461 h 385015"/>
              <a:gd name="connsiteX2" fmla="*/ 431041 w 499280"/>
              <a:gd name="connsiteY2" fmla="*/ 192667 h 385015"/>
              <a:gd name="connsiteX3" fmla="*/ 499280 w 499280"/>
              <a:gd name="connsiteY3" fmla="*/ 192667 h 385015"/>
              <a:gd name="connsiteX4" fmla="*/ 499280 w 499280"/>
              <a:gd name="connsiteY4" fmla="*/ 131252 h 385015"/>
              <a:gd name="connsiteX5" fmla="*/ 424217 w 499280"/>
              <a:gd name="connsiteY5" fmla="*/ 131252 h 385015"/>
              <a:gd name="connsiteX6" fmla="*/ 287882 w 499280"/>
              <a:gd name="connsiteY6" fmla="*/ 0 h 385015"/>
              <a:gd name="connsiteX7" fmla="*/ 0 w 499280"/>
              <a:gd name="connsiteY7" fmla="*/ 321682 h 385015"/>
              <a:gd name="connsiteX8" fmla="*/ 74101 w 499280"/>
              <a:gd name="connsiteY8" fmla="*/ 385015 h 385015"/>
              <a:gd name="connsiteX0" fmla="*/ 74101 w 499280"/>
              <a:gd name="connsiteY0" fmla="*/ 385015 h 385015"/>
              <a:gd name="connsiteX1" fmla="*/ 341691 w 499280"/>
              <a:gd name="connsiteY1" fmla="*/ 110461 h 385015"/>
              <a:gd name="connsiteX2" fmla="*/ 431041 w 499280"/>
              <a:gd name="connsiteY2" fmla="*/ 192667 h 385015"/>
              <a:gd name="connsiteX3" fmla="*/ 499280 w 499280"/>
              <a:gd name="connsiteY3" fmla="*/ 192667 h 385015"/>
              <a:gd name="connsiteX4" fmla="*/ 499280 w 499280"/>
              <a:gd name="connsiteY4" fmla="*/ 131252 h 385015"/>
              <a:gd name="connsiteX5" fmla="*/ 424217 w 499280"/>
              <a:gd name="connsiteY5" fmla="*/ 131252 h 385015"/>
              <a:gd name="connsiteX6" fmla="*/ 360954 w 499280"/>
              <a:gd name="connsiteY6" fmla="*/ 59354 h 385015"/>
              <a:gd name="connsiteX7" fmla="*/ 287882 w 499280"/>
              <a:gd name="connsiteY7" fmla="*/ 0 h 385015"/>
              <a:gd name="connsiteX8" fmla="*/ 0 w 499280"/>
              <a:gd name="connsiteY8" fmla="*/ 321682 h 385015"/>
              <a:gd name="connsiteX9" fmla="*/ 74101 w 499280"/>
              <a:gd name="connsiteY9" fmla="*/ 385015 h 385015"/>
              <a:gd name="connsiteX0" fmla="*/ 74101 w 499280"/>
              <a:gd name="connsiteY0" fmla="*/ 385015 h 385015"/>
              <a:gd name="connsiteX1" fmla="*/ 341691 w 499280"/>
              <a:gd name="connsiteY1" fmla="*/ 110461 h 385015"/>
              <a:gd name="connsiteX2" fmla="*/ 431041 w 499280"/>
              <a:gd name="connsiteY2" fmla="*/ 192667 h 385015"/>
              <a:gd name="connsiteX3" fmla="*/ 499280 w 499280"/>
              <a:gd name="connsiteY3" fmla="*/ 192667 h 385015"/>
              <a:gd name="connsiteX4" fmla="*/ 499280 w 499280"/>
              <a:gd name="connsiteY4" fmla="*/ 131252 h 385015"/>
              <a:gd name="connsiteX5" fmla="*/ 424217 w 499280"/>
              <a:gd name="connsiteY5" fmla="*/ 131252 h 385015"/>
              <a:gd name="connsiteX6" fmla="*/ 360954 w 499280"/>
              <a:gd name="connsiteY6" fmla="*/ 59354 h 385015"/>
              <a:gd name="connsiteX7" fmla="*/ 287882 w 499280"/>
              <a:gd name="connsiteY7" fmla="*/ 0 h 385015"/>
              <a:gd name="connsiteX8" fmla="*/ 0 w 499280"/>
              <a:gd name="connsiteY8" fmla="*/ 321682 h 385015"/>
              <a:gd name="connsiteX9" fmla="*/ 74101 w 499280"/>
              <a:gd name="connsiteY9" fmla="*/ 385015 h 385015"/>
              <a:gd name="connsiteX0" fmla="*/ 74101 w 499280"/>
              <a:gd name="connsiteY0" fmla="*/ 385015 h 385015"/>
              <a:gd name="connsiteX1" fmla="*/ 341691 w 499280"/>
              <a:gd name="connsiteY1" fmla="*/ 110461 h 385015"/>
              <a:gd name="connsiteX2" fmla="*/ 431041 w 499280"/>
              <a:gd name="connsiteY2" fmla="*/ 192667 h 385015"/>
              <a:gd name="connsiteX3" fmla="*/ 499280 w 499280"/>
              <a:gd name="connsiteY3" fmla="*/ 192667 h 385015"/>
              <a:gd name="connsiteX4" fmla="*/ 499280 w 499280"/>
              <a:gd name="connsiteY4" fmla="*/ 131252 h 385015"/>
              <a:gd name="connsiteX5" fmla="*/ 424217 w 499280"/>
              <a:gd name="connsiteY5" fmla="*/ 131252 h 385015"/>
              <a:gd name="connsiteX6" fmla="*/ 360954 w 499280"/>
              <a:gd name="connsiteY6" fmla="*/ 59354 h 385015"/>
              <a:gd name="connsiteX7" fmla="*/ 287882 w 499280"/>
              <a:gd name="connsiteY7" fmla="*/ 0 h 385015"/>
              <a:gd name="connsiteX8" fmla="*/ 0 w 499280"/>
              <a:gd name="connsiteY8" fmla="*/ 321682 h 385015"/>
              <a:gd name="connsiteX9" fmla="*/ 74101 w 499280"/>
              <a:gd name="connsiteY9" fmla="*/ 385015 h 385015"/>
              <a:gd name="connsiteX0" fmla="*/ 74101 w 499280"/>
              <a:gd name="connsiteY0" fmla="*/ 385015 h 385015"/>
              <a:gd name="connsiteX1" fmla="*/ 341691 w 499280"/>
              <a:gd name="connsiteY1" fmla="*/ 110461 h 385015"/>
              <a:gd name="connsiteX2" fmla="*/ 431041 w 499280"/>
              <a:gd name="connsiteY2" fmla="*/ 192667 h 385015"/>
              <a:gd name="connsiteX3" fmla="*/ 499280 w 499280"/>
              <a:gd name="connsiteY3" fmla="*/ 192667 h 385015"/>
              <a:gd name="connsiteX4" fmla="*/ 499280 w 499280"/>
              <a:gd name="connsiteY4" fmla="*/ 131252 h 385015"/>
              <a:gd name="connsiteX5" fmla="*/ 424217 w 499280"/>
              <a:gd name="connsiteY5" fmla="*/ 131252 h 385015"/>
              <a:gd name="connsiteX6" fmla="*/ 360954 w 499280"/>
              <a:gd name="connsiteY6" fmla="*/ 59354 h 385015"/>
              <a:gd name="connsiteX7" fmla="*/ 287882 w 499280"/>
              <a:gd name="connsiteY7" fmla="*/ 0 h 385015"/>
              <a:gd name="connsiteX8" fmla="*/ 0 w 499280"/>
              <a:gd name="connsiteY8" fmla="*/ 321682 h 385015"/>
              <a:gd name="connsiteX9" fmla="*/ 74101 w 499280"/>
              <a:gd name="connsiteY9" fmla="*/ 385015 h 385015"/>
              <a:gd name="connsiteX0" fmla="*/ 74101 w 499280"/>
              <a:gd name="connsiteY0" fmla="*/ 385015 h 385015"/>
              <a:gd name="connsiteX1" fmla="*/ 341691 w 499280"/>
              <a:gd name="connsiteY1" fmla="*/ 110461 h 385015"/>
              <a:gd name="connsiteX2" fmla="*/ 431041 w 499280"/>
              <a:gd name="connsiteY2" fmla="*/ 192667 h 385015"/>
              <a:gd name="connsiteX3" fmla="*/ 499280 w 499280"/>
              <a:gd name="connsiteY3" fmla="*/ 192667 h 385015"/>
              <a:gd name="connsiteX4" fmla="*/ 499280 w 499280"/>
              <a:gd name="connsiteY4" fmla="*/ 131252 h 385015"/>
              <a:gd name="connsiteX5" fmla="*/ 424217 w 499280"/>
              <a:gd name="connsiteY5" fmla="*/ 131252 h 385015"/>
              <a:gd name="connsiteX6" fmla="*/ 365716 w 499280"/>
              <a:gd name="connsiteY6" fmla="*/ 33161 h 385015"/>
              <a:gd name="connsiteX7" fmla="*/ 287882 w 499280"/>
              <a:gd name="connsiteY7" fmla="*/ 0 h 385015"/>
              <a:gd name="connsiteX8" fmla="*/ 0 w 499280"/>
              <a:gd name="connsiteY8" fmla="*/ 321682 h 385015"/>
              <a:gd name="connsiteX9" fmla="*/ 74101 w 499280"/>
              <a:gd name="connsiteY9" fmla="*/ 385015 h 385015"/>
              <a:gd name="connsiteX0" fmla="*/ 74101 w 499280"/>
              <a:gd name="connsiteY0" fmla="*/ 385015 h 385015"/>
              <a:gd name="connsiteX1" fmla="*/ 341691 w 499280"/>
              <a:gd name="connsiteY1" fmla="*/ 110461 h 385015"/>
              <a:gd name="connsiteX2" fmla="*/ 431041 w 499280"/>
              <a:gd name="connsiteY2" fmla="*/ 192667 h 385015"/>
              <a:gd name="connsiteX3" fmla="*/ 499280 w 499280"/>
              <a:gd name="connsiteY3" fmla="*/ 192667 h 385015"/>
              <a:gd name="connsiteX4" fmla="*/ 499280 w 499280"/>
              <a:gd name="connsiteY4" fmla="*/ 131252 h 385015"/>
              <a:gd name="connsiteX5" fmla="*/ 424217 w 499280"/>
              <a:gd name="connsiteY5" fmla="*/ 131252 h 385015"/>
              <a:gd name="connsiteX6" fmla="*/ 365716 w 499280"/>
              <a:gd name="connsiteY6" fmla="*/ 33161 h 385015"/>
              <a:gd name="connsiteX7" fmla="*/ 287882 w 499280"/>
              <a:gd name="connsiteY7" fmla="*/ 0 h 385015"/>
              <a:gd name="connsiteX8" fmla="*/ 0 w 499280"/>
              <a:gd name="connsiteY8" fmla="*/ 321682 h 385015"/>
              <a:gd name="connsiteX9" fmla="*/ 74101 w 499280"/>
              <a:gd name="connsiteY9" fmla="*/ 385015 h 385015"/>
              <a:gd name="connsiteX0" fmla="*/ 74101 w 499280"/>
              <a:gd name="connsiteY0" fmla="*/ 385015 h 385015"/>
              <a:gd name="connsiteX1" fmla="*/ 341691 w 499280"/>
              <a:gd name="connsiteY1" fmla="*/ 110461 h 385015"/>
              <a:gd name="connsiteX2" fmla="*/ 431041 w 499280"/>
              <a:gd name="connsiteY2" fmla="*/ 192667 h 385015"/>
              <a:gd name="connsiteX3" fmla="*/ 499280 w 499280"/>
              <a:gd name="connsiteY3" fmla="*/ 192667 h 385015"/>
              <a:gd name="connsiteX4" fmla="*/ 499280 w 499280"/>
              <a:gd name="connsiteY4" fmla="*/ 131252 h 385015"/>
              <a:gd name="connsiteX5" fmla="*/ 424217 w 499280"/>
              <a:gd name="connsiteY5" fmla="*/ 131252 h 385015"/>
              <a:gd name="connsiteX6" fmla="*/ 365716 w 499280"/>
              <a:gd name="connsiteY6" fmla="*/ 33161 h 385015"/>
              <a:gd name="connsiteX7" fmla="*/ 287882 w 499280"/>
              <a:gd name="connsiteY7" fmla="*/ 0 h 385015"/>
              <a:gd name="connsiteX8" fmla="*/ 0 w 499280"/>
              <a:gd name="connsiteY8" fmla="*/ 321682 h 385015"/>
              <a:gd name="connsiteX9" fmla="*/ 74101 w 499280"/>
              <a:gd name="connsiteY9" fmla="*/ 385015 h 385015"/>
              <a:gd name="connsiteX0" fmla="*/ 74101 w 499280"/>
              <a:gd name="connsiteY0" fmla="*/ 385015 h 385015"/>
              <a:gd name="connsiteX1" fmla="*/ 341691 w 499280"/>
              <a:gd name="connsiteY1" fmla="*/ 110461 h 385015"/>
              <a:gd name="connsiteX2" fmla="*/ 431041 w 499280"/>
              <a:gd name="connsiteY2" fmla="*/ 192667 h 385015"/>
              <a:gd name="connsiteX3" fmla="*/ 499280 w 499280"/>
              <a:gd name="connsiteY3" fmla="*/ 192667 h 385015"/>
              <a:gd name="connsiteX4" fmla="*/ 499280 w 499280"/>
              <a:gd name="connsiteY4" fmla="*/ 131252 h 385015"/>
              <a:gd name="connsiteX5" fmla="*/ 424217 w 499280"/>
              <a:gd name="connsiteY5" fmla="*/ 131252 h 385015"/>
              <a:gd name="connsiteX6" fmla="*/ 365716 w 499280"/>
              <a:gd name="connsiteY6" fmla="*/ 33161 h 385015"/>
              <a:gd name="connsiteX7" fmla="*/ 287882 w 499280"/>
              <a:gd name="connsiteY7" fmla="*/ 0 h 385015"/>
              <a:gd name="connsiteX8" fmla="*/ 0 w 499280"/>
              <a:gd name="connsiteY8" fmla="*/ 321682 h 385015"/>
              <a:gd name="connsiteX9" fmla="*/ 74101 w 499280"/>
              <a:gd name="connsiteY9" fmla="*/ 385015 h 385015"/>
              <a:gd name="connsiteX0" fmla="*/ 74101 w 499280"/>
              <a:gd name="connsiteY0" fmla="*/ 385015 h 385015"/>
              <a:gd name="connsiteX1" fmla="*/ 341691 w 499280"/>
              <a:gd name="connsiteY1" fmla="*/ 110461 h 385015"/>
              <a:gd name="connsiteX2" fmla="*/ 431041 w 499280"/>
              <a:gd name="connsiteY2" fmla="*/ 192667 h 385015"/>
              <a:gd name="connsiteX3" fmla="*/ 499280 w 499280"/>
              <a:gd name="connsiteY3" fmla="*/ 192667 h 385015"/>
              <a:gd name="connsiteX4" fmla="*/ 499280 w 499280"/>
              <a:gd name="connsiteY4" fmla="*/ 131252 h 385015"/>
              <a:gd name="connsiteX5" fmla="*/ 424217 w 499280"/>
              <a:gd name="connsiteY5" fmla="*/ 131252 h 385015"/>
              <a:gd name="connsiteX6" fmla="*/ 365716 w 499280"/>
              <a:gd name="connsiteY6" fmla="*/ 33161 h 385015"/>
              <a:gd name="connsiteX7" fmla="*/ 287882 w 499280"/>
              <a:gd name="connsiteY7" fmla="*/ 0 h 385015"/>
              <a:gd name="connsiteX8" fmla="*/ 0 w 499280"/>
              <a:gd name="connsiteY8" fmla="*/ 321682 h 385015"/>
              <a:gd name="connsiteX9" fmla="*/ 74101 w 499280"/>
              <a:gd name="connsiteY9" fmla="*/ 385015 h 385015"/>
              <a:gd name="connsiteX0" fmla="*/ 178876 w 499280"/>
              <a:gd name="connsiteY0" fmla="*/ 351678 h 351678"/>
              <a:gd name="connsiteX1" fmla="*/ 341691 w 499280"/>
              <a:gd name="connsiteY1" fmla="*/ 110461 h 351678"/>
              <a:gd name="connsiteX2" fmla="*/ 431041 w 499280"/>
              <a:gd name="connsiteY2" fmla="*/ 192667 h 351678"/>
              <a:gd name="connsiteX3" fmla="*/ 499280 w 499280"/>
              <a:gd name="connsiteY3" fmla="*/ 192667 h 351678"/>
              <a:gd name="connsiteX4" fmla="*/ 499280 w 499280"/>
              <a:gd name="connsiteY4" fmla="*/ 131252 h 351678"/>
              <a:gd name="connsiteX5" fmla="*/ 424217 w 499280"/>
              <a:gd name="connsiteY5" fmla="*/ 131252 h 351678"/>
              <a:gd name="connsiteX6" fmla="*/ 365716 w 499280"/>
              <a:gd name="connsiteY6" fmla="*/ 33161 h 351678"/>
              <a:gd name="connsiteX7" fmla="*/ 287882 w 499280"/>
              <a:gd name="connsiteY7" fmla="*/ 0 h 351678"/>
              <a:gd name="connsiteX8" fmla="*/ 0 w 499280"/>
              <a:gd name="connsiteY8" fmla="*/ 321682 h 351678"/>
              <a:gd name="connsiteX9" fmla="*/ 178876 w 499280"/>
              <a:gd name="connsiteY9" fmla="*/ 351678 h 351678"/>
              <a:gd name="connsiteX0" fmla="*/ 88389 w 408793"/>
              <a:gd name="connsiteY0" fmla="*/ 351678 h 351678"/>
              <a:gd name="connsiteX1" fmla="*/ 251204 w 408793"/>
              <a:gd name="connsiteY1" fmla="*/ 110461 h 351678"/>
              <a:gd name="connsiteX2" fmla="*/ 340554 w 408793"/>
              <a:gd name="connsiteY2" fmla="*/ 192667 h 351678"/>
              <a:gd name="connsiteX3" fmla="*/ 408793 w 408793"/>
              <a:gd name="connsiteY3" fmla="*/ 192667 h 351678"/>
              <a:gd name="connsiteX4" fmla="*/ 408793 w 408793"/>
              <a:gd name="connsiteY4" fmla="*/ 131252 h 351678"/>
              <a:gd name="connsiteX5" fmla="*/ 333730 w 408793"/>
              <a:gd name="connsiteY5" fmla="*/ 131252 h 351678"/>
              <a:gd name="connsiteX6" fmla="*/ 275229 w 408793"/>
              <a:gd name="connsiteY6" fmla="*/ 33161 h 351678"/>
              <a:gd name="connsiteX7" fmla="*/ 197395 w 408793"/>
              <a:gd name="connsiteY7" fmla="*/ 0 h 351678"/>
              <a:gd name="connsiteX8" fmla="*/ 0 w 408793"/>
              <a:gd name="connsiteY8" fmla="*/ 335969 h 351678"/>
              <a:gd name="connsiteX9" fmla="*/ 88389 w 408793"/>
              <a:gd name="connsiteY9" fmla="*/ 351678 h 351678"/>
              <a:gd name="connsiteX0" fmla="*/ 88389 w 408793"/>
              <a:gd name="connsiteY0" fmla="*/ 351678 h 351678"/>
              <a:gd name="connsiteX1" fmla="*/ 251204 w 408793"/>
              <a:gd name="connsiteY1" fmla="*/ 110461 h 351678"/>
              <a:gd name="connsiteX2" fmla="*/ 340554 w 408793"/>
              <a:gd name="connsiteY2" fmla="*/ 192667 h 351678"/>
              <a:gd name="connsiteX3" fmla="*/ 408793 w 408793"/>
              <a:gd name="connsiteY3" fmla="*/ 192667 h 351678"/>
              <a:gd name="connsiteX4" fmla="*/ 408793 w 408793"/>
              <a:gd name="connsiteY4" fmla="*/ 131252 h 351678"/>
              <a:gd name="connsiteX5" fmla="*/ 333730 w 408793"/>
              <a:gd name="connsiteY5" fmla="*/ 131252 h 351678"/>
              <a:gd name="connsiteX6" fmla="*/ 275229 w 408793"/>
              <a:gd name="connsiteY6" fmla="*/ 33161 h 351678"/>
              <a:gd name="connsiteX7" fmla="*/ 197395 w 408793"/>
              <a:gd name="connsiteY7" fmla="*/ 0 h 351678"/>
              <a:gd name="connsiteX8" fmla="*/ 0 w 408793"/>
              <a:gd name="connsiteY8" fmla="*/ 335969 h 351678"/>
              <a:gd name="connsiteX9" fmla="*/ 88389 w 408793"/>
              <a:gd name="connsiteY9" fmla="*/ 351678 h 351678"/>
              <a:gd name="connsiteX0" fmla="*/ 88389 w 408793"/>
              <a:gd name="connsiteY0" fmla="*/ 351678 h 351678"/>
              <a:gd name="connsiteX1" fmla="*/ 251204 w 408793"/>
              <a:gd name="connsiteY1" fmla="*/ 110461 h 351678"/>
              <a:gd name="connsiteX2" fmla="*/ 340554 w 408793"/>
              <a:gd name="connsiteY2" fmla="*/ 192667 h 351678"/>
              <a:gd name="connsiteX3" fmla="*/ 408793 w 408793"/>
              <a:gd name="connsiteY3" fmla="*/ 192667 h 351678"/>
              <a:gd name="connsiteX4" fmla="*/ 408793 w 408793"/>
              <a:gd name="connsiteY4" fmla="*/ 131252 h 351678"/>
              <a:gd name="connsiteX5" fmla="*/ 333730 w 408793"/>
              <a:gd name="connsiteY5" fmla="*/ 131252 h 351678"/>
              <a:gd name="connsiteX6" fmla="*/ 275229 w 408793"/>
              <a:gd name="connsiteY6" fmla="*/ 33161 h 351678"/>
              <a:gd name="connsiteX7" fmla="*/ 197395 w 408793"/>
              <a:gd name="connsiteY7" fmla="*/ 0 h 351678"/>
              <a:gd name="connsiteX8" fmla="*/ 0 w 408793"/>
              <a:gd name="connsiteY8" fmla="*/ 335969 h 351678"/>
              <a:gd name="connsiteX9" fmla="*/ 88389 w 408793"/>
              <a:gd name="connsiteY9" fmla="*/ 351678 h 351678"/>
              <a:gd name="connsiteX0" fmla="*/ 88389 w 408793"/>
              <a:gd name="connsiteY0" fmla="*/ 351678 h 351678"/>
              <a:gd name="connsiteX1" fmla="*/ 251204 w 408793"/>
              <a:gd name="connsiteY1" fmla="*/ 110461 h 351678"/>
              <a:gd name="connsiteX2" fmla="*/ 340554 w 408793"/>
              <a:gd name="connsiteY2" fmla="*/ 192667 h 351678"/>
              <a:gd name="connsiteX3" fmla="*/ 408793 w 408793"/>
              <a:gd name="connsiteY3" fmla="*/ 192667 h 351678"/>
              <a:gd name="connsiteX4" fmla="*/ 408793 w 408793"/>
              <a:gd name="connsiteY4" fmla="*/ 131252 h 351678"/>
              <a:gd name="connsiteX5" fmla="*/ 333730 w 408793"/>
              <a:gd name="connsiteY5" fmla="*/ 131252 h 351678"/>
              <a:gd name="connsiteX6" fmla="*/ 275229 w 408793"/>
              <a:gd name="connsiteY6" fmla="*/ 33161 h 351678"/>
              <a:gd name="connsiteX7" fmla="*/ 197395 w 408793"/>
              <a:gd name="connsiteY7" fmla="*/ 0 h 351678"/>
              <a:gd name="connsiteX8" fmla="*/ 0 w 408793"/>
              <a:gd name="connsiteY8" fmla="*/ 335969 h 351678"/>
              <a:gd name="connsiteX9" fmla="*/ 88389 w 408793"/>
              <a:gd name="connsiteY9" fmla="*/ 351678 h 351678"/>
              <a:gd name="connsiteX0" fmla="*/ 100295 w 420699"/>
              <a:gd name="connsiteY0" fmla="*/ 351678 h 351678"/>
              <a:gd name="connsiteX1" fmla="*/ 263110 w 420699"/>
              <a:gd name="connsiteY1" fmla="*/ 110461 h 351678"/>
              <a:gd name="connsiteX2" fmla="*/ 352460 w 420699"/>
              <a:gd name="connsiteY2" fmla="*/ 192667 h 351678"/>
              <a:gd name="connsiteX3" fmla="*/ 420699 w 420699"/>
              <a:gd name="connsiteY3" fmla="*/ 192667 h 351678"/>
              <a:gd name="connsiteX4" fmla="*/ 420699 w 420699"/>
              <a:gd name="connsiteY4" fmla="*/ 131252 h 351678"/>
              <a:gd name="connsiteX5" fmla="*/ 345636 w 420699"/>
              <a:gd name="connsiteY5" fmla="*/ 131252 h 351678"/>
              <a:gd name="connsiteX6" fmla="*/ 287135 w 420699"/>
              <a:gd name="connsiteY6" fmla="*/ 33161 h 351678"/>
              <a:gd name="connsiteX7" fmla="*/ 209301 w 420699"/>
              <a:gd name="connsiteY7" fmla="*/ 0 h 351678"/>
              <a:gd name="connsiteX8" fmla="*/ 0 w 420699"/>
              <a:gd name="connsiteY8" fmla="*/ 331207 h 351678"/>
              <a:gd name="connsiteX9" fmla="*/ 100295 w 420699"/>
              <a:gd name="connsiteY9" fmla="*/ 351678 h 351678"/>
              <a:gd name="connsiteX0" fmla="*/ 100295 w 420699"/>
              <a:gd name="connsiteY0" fmla="*/ 351678 h 351678"/>
              <a:gd name="connsiteX1" fmla="*/ 263110 w 420699"/>
              <a:gd name="connsiteY1" fmla="*/ 110461 h 351678"/>
              <a:gd name="connsiteX2" fmla="*/ 352460 w 420699"/>
              <a:gd name="connsiteY2" fmla="*/ 192667 h 351678"/>
              <a:gd name="connsiteX3" fmla="*/ 420699 w 420699"/>
              <a:gd name="connsiteY3" fmla="*/ 192667 h 351678"/>
              <a:gd name="connsiteX4" fmla="*/ 420699 w 420699"/>
              <a:gd name="connsiteY4" fmla="*/ 131252 h 351678"/>
              <a:gd name="connsiteX5" fmla="*/ 345636 w 420699"/>
              <a:gd name="connsiteY5" fmla="*/ 131252 h 351678"/>
              <a:gd name="connsiteX6" fmla="*/ 287135 w 420699"/>
              <a:gd name="connsiteY6" fmla="*/ 33161 h 351678"/>
              <a:gd name="connsiteX7" fmla="*/ 209301 w 420699"/>
              <a:gd name="connsiteY7" fmla="*/ 0 h 351678"/>
              <a:gd name="connsiteX8" fmla="*/ 0 w 420699"/>
              <a:gd name="connsiteY8" fmla="*/ 331207 h 351678"/>
              <a:gd name="connsiteX9" fmla="*/ 100295 w 420699"/>
              <a:gd name="connsiteY9" fmla="*/ 351678 h 351678"/>
              <a:gd name="connsiteX0" fmla="*/ 100295 w 420699"/>
              <a:gd name="connsiteY0" fmla="*/ 351678 h 351678"/>
              <a:gd name="connsiteX1" fmla="*/ 263110 w 420699"/>
              <a:gd name="connsiteY1" fmla="*/ 110461 h 351678"/>
              <a:gd name="connsiteX2" fmla="*/ 352460 w 420699"/>
              <a:gd name="connsiteY2" fmla="*/ 192667 h 351678"/>
              <a:gd name="connsiteX3" fmla="*/ 420699 w 420699"/>
              <a:gd name="connsiteY3" fmla="*/ 192667 h 351678"/>
              <a:gd name="connsiteX4" fmla="*/ 420699 w 420699"/>
              <a:gd name="connsiteY4" fmla="*/ 131252 h 351678"/>
              <a:gd name="connsiteX5" fmla="*/ 345636 w 420699"/>
              <a:gd name="connsiteY5" fmla="*/ 131252 h 351678"/>
              <a:gd name="connsiteX6" fmla="*/ 287135 w 420699"/>
              <a:gd name="connsiteY6" fmla="*/ 33161 h 351678"/>
              <a:gd name="connsiteX7" fmla="*/ 209301 w 420699"/>
              <a:gd name="connsiteY7" fmla="*/ 0 h 351678"/>
              <a:gd name="connsiteX8" fmla="*/ 0 w 420699"/>
              <a:gd name="connsiteY8" fmla="*/ 331207 h 351678"/>
              <a:gd name="connsiteX9" fmla="*/ 100295 w 420699"/>
              <a:gd name="connsiteY9" fmla="*/ 351678 h 351678"/>
              <a:gd name="connsiteX0" fmla="*/ 100295 w 420699"/>
              <a:gd name="connsiteY0" fmla="*/ 351678 h 351678"/>
              <a:gd name="connsiteX1" fmla="*/ 263110 w 420699"/>
              <a:gd name="connsiteY1" fmla="*/ 110461 h 351678"/>
              <a:gd name="connsiteX2" fmla="*/ 352460 w 420699"/>
              <a:gd name="connsiteY2" fmla="*/ 192667 h 351678"/>
              <a:gd name="connsiteX3" fmla="*/ 420699 w 420699"/>
              <a:gd name="connsiteY3" fmla="*/ 192667 h 351678"/>
              <a:gd name="connsiteX4" fmla="*/ 420699 w 420699"/>
              <a:gd name="connsiteY4" fmla="*/ 131252 h 351678"/>
              <a:gd name="connsiteX5" fmla="*/ 345636 w 420699"/>
              <a:gd name="connsiteY5" fmla="*/ 131252 h 351678"/>
              <a:gd name="connsiteX6" fmla="*/ 287135 w 420699"/>
              <a:gd name="connsiteY6" fmla="*/ 33161 h 351678"/>
              <a:gd name="connsiteX7" fmla="*/ 209301 w 420699"/>
              <a:gd name="connsiteY7" fmla="*/ 0 h 351678"/>
              <a:gd name="connsiteX8" fmla="*/ 0 w 420699"/>
              <a:gd name="connsiteY8" fmla="*/ 331207 h 351678"/>
              <a:gd name="connsiteX9" fmla="*/ 100295 w 420699"/>
              <a:gd name="connsiteY9" fmla="*/ 351678 h 351678"/>
              <a:gd name="connsiteX0" fmla="*/ 100295 w 420699"/>
              <a:gd name="connsiteY0" fmla="*/ 351678 h 351678"/>
              <a:gd name="connsiteX1" fmla="*/ 263110 w 420699"/>
              <a:gd name="connsiteY1" fmla="*/ 110461 h 351678"/>
              <a:gd name="connsiteX2" fmla="*/ 352460 w 420699"/>
              <a:gd name="connsiteY2" fmla="*/ 192667 h 351678"/>
              <a:gd name="connsiteX3" fmla="*/ 420699 w 420699"/>
              <a:gd name="connsiteY3" fmla="*/ 192667 h 351678"/>
              <a:gd name="connsiteX4" fmla="*/ 420699 w 420699"/>
              <a:gd name="connsiteY4" fmla="*/ 131252 h 351678"/>
              <a:gd name="connsiteX5" fmla="*/ 345636 w 420699"/>
              <a:gd name="connsiteY5" fmla="*/ 131252 h 351678"/>
              <a:gd name="connsiteX6" fmla="*/ 287135 w 420699"/>
              <a:gd name="connsiteY6" fmla="*/ 33161 h 351678"/>
              <a:gd name="connsiteX7" fmla="*/ 209301 w 420699"/>
              <a:gd name="connsiteY7" fmla="*/ 0 h 351678"/>
              <a:gd name="connsiteX8" fmla="*/ 0 w 420699"/>
              <a:gd name="connsiteY8" fmla="*/ 331207 h 351678"/>
              <a:gd name="connsiteX9" fmla="*/ 100295 w 420699"/>
              <a:gd name="connsiteY9" fmla="*/ 351678 h 351678"/>
              <a:gd name="connsiteX0" fmla="*/ 100295 w 420699"/>
              <a:gd name="connsiteY0" fmla="*/ 351678 h 351678"/>
              <a:gd name="connsiteX1" fmla="*/ 263110 w 420699"/>
              <a:gd name="connsiteY1" fmla="*/ 110461 h 351678"/>
              <a:gd name="connsiteX2" fmla="*/ 352460 w 420699"/>
              <a:gd name="connsiteY2" fmla="*/ 192667 h 351678"/>
              <a:gd name="connsiteX3" fmla="*/ 420699 w 420699"/>
              <a:gd name="connsiteY3" fmla="*/ 192667 h 351678"/>
              <a:gd name="connsiteX4" fmla="*/ 420699 w 420699"/>
              <a:gd name="connsiteY4" fmla="*/ 131252 h 351678"/>
              <a:gd name="connsiteX5" fmla="*/ 345636 w 420699"/>
              <a:gd name="connsiteY5" fmla="*/ 131252 h 351678"/>
              <a:gd name="connsiteX6" fmla="*/ 279991 w 420699"/>
              <a:gd name="connsiteY6" fmla="*/ 47448 h 351678"/>
              <a:gd name="connsiteX7" fmla="*/ 209301 w 420699"/>
              <a:gd name="connsiteY7" fmla="*/ 0 h 351678"/>
              <a:gd name="connsiteX8" fmla="*/ 0 w 420699"/>
              <a:gd name="connsiteY8" fmla="*/ 331207 h 351678"/>
              <a:gd name="connsiteX9" fmla="*/ 100295 w 420699"/>
              <a:gd name="connsiteY9" fmla="*/ 351678 h 351678"/>
              <a:gd name="connsiteX0" fmla="*/ 100295 w 420699"/>
              <a:gd name="connsiteY0" fmla="*/ 351678 h 351678"/>
              <a:gd name="connsiteX1" fmla="*/ 263110 w 420699"/>
              <a:gd name="connsiteY1" fmla="*/ 110461 h 351678"/>
              <a:gd name="connsiteX2" fmla="*/ 352460 w 420699"/>
              <a:gd name="connsiteY2" fmla="*/ 192667 h 351678"/>
              <a:gd name="connsiteX3" fmla="*/ 420699 w 420699"/>
              <a:gd name="connsiteY3" fmla="*/ 192667 h 351678"/>
              <a:gd name="connsiteX4" fmla="*/ 420699 w 420699"/>
              <a:gd name="connsiteY4" fmla="*/ 131252 h 351678"/>
              <a:gd name="connsiteX5" fmla="*/ 345636 w 420699"/>
              <a:gd name="connsiteY5" fmla="*/ 131252 h 351678"/>
              <a:gd name="connsiteX6" fmla="*/ 279991 w 420699"/>
              <a:gd name="connsiteY6" fmla="*/ 47448 h 351678"/>
              <a:gd name="connsiteX7" fmla="*/ 209301 w 420699"/>
              <a:gd name="connsiteY7" fmla="*/ 0 h 351678"/>
              <a:gd name="connsiteX8" fmla="*/ 0 w 420699"/>
              <a:gd name="connsiteY8" fmla="*/ 331207 h 351678"/>
              <a:gd name="connsiteX9" fmla="*/ 100295 w 420699"/>
              <a:gd name="connsiteY9" fmla="*/ 351678 h 351678"/>
              <a:gd name="connsiteX0" fmla="*/ 100295 w 420699"/>
              <a:gd name="connsiteY0" fmla="*/ 351678 h 351678"/>
              <a:gd name="connsiteX1" fmla="*/ 263110 w 420699"/>
              <a:gd name="connsiteY1" fmla="*/ 110461 h 351678"/>
              <a:gd name="connsiteX2" fmla="*/ 352460 w 420699"/>
              <a:gd name="connsiteY2" fmla="*/ 192667 h 351678"/>
              <a:gd name="connsiteX3" fmla="*/ 420699 w 420699"/>
              <a:gd name="connsiteY3" fmla="*/ 192667 h 351678"/>
              <a:gd name="connsiteX4" fmla="*/ 420699 w 420699"/>
              <a:gd name="connsiteY4" fmla="*/ 131252 h 351678"/>
              <a:gd name="connsiteX5" fmla="*/ 345636 w 420699"/>
              <a:gd name="connsiteY5" fmla="*/ 131252 h 351678"/>
              <a:gd name="connsiteX6" fmla="*/ 279991 w 420699"/>
              <a:gd name="connsiteY6" fmla="*/ 47448 h 351678"/>
              <a:gd name="connsiteX7" fmla="*/ 209301 w 420699"/>
              <a:gd name="connsiteY7" fmla="*/ 0 h 351678"/>
              <a:gd name="connsiteX8" fmla="*/ 0 w 420699"/>
              <a:gd name="connsiteY8" fmla="*/ 331207 h 351678"/>
              <a:gd name="connsiteX9" fmla="*/ 100295 w 420699"/>
              <a:gd name="connsiteY9" fmla="*/ 351678 h 351678"/>
              <a:gd name="connsiteX0" fmla="*/ 100295 w 420699"/>
              <a:gd name="connsiteY0" fmla="*/ 351678 h 351678"/>
              <a:gd name="connsiteX1" fmla="*/ 263110 w 420699"/>
              <a:gd name="connsiteY1" fmla="*/ 110461 h 351678"/>
              <a:gd name="connsiteX2" fmla="*/ 352460 w 420699"/>
              <a:gd name="connsiteY2" fmla="*/ 192667 h 351678"/>
              <a:gd name="connsiteX3" fmla="*/ 420699 w 420699"/>
              <a:gd name="connsiteY3" fmla="*/ 192667 h 351678"/>
              <a:gd name="connsiteX4" fmla="*/ 420699 w 420699"/>
              <a:gd name="connsiteY4" fmla="*/ 131252 h 351678"/>
              <a:gd name="connsiteX5" fmla="*/ 345636 w 420699"/>
              <a:gd name="connsiteY5" fmla="*/ 131252 h 351678"/>
              <a:gd name="connsiteX6" fmla="*/ 279991 w 420699"/>
              <a:gd name="connsiteY6" fmla="*/ 47448 h 351678"/>
              <a:gd name="connsiteX7" fmla="*/ 209301 w 420699"/>
              <a:gd name="connsiteY7" fmla="*/ 0 h 351678"/>
              <a:gd name="connsiteX8" fmla="*/ 0 w 420699"/>
              <a:gd name="connsiteY8" fmla="*/ 331207 h 351678"/>
              <a:gd name="connsiteX9" fmla="*/ 100295 w 420699"/>
              <a:gd name="connsiteY9" fmla="*/ 351678 h 351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0699" h="351678">
                <a:moveTo>
                  <a:pt x="100295" y="351678"/>
                </a:moveTo>
                <a:cubicBezTo>
                  <a:pt x="128373" y="198247"/>
                  <a:pt x="206457" y="116254"/>
                  <a:pt x="263110" y="110461"/>
                </a:cubicBezTo>
                <a:lnTo>
                  <a:pt x="352460" y="192667"/>
                </a:lnTo>
                <a:lnTo>
                  <a:pt x="420699" y="192667"/>
                </a:lnTo>
                <a:lnTo>
                  <a:pt x="420699" y="131252"/>
                </a:lnTo>
                <a:lnTo>
                  <a:pt x="345636" y="131252"/>
                </a:lnTo>
                <a:cubicBezTo>
                  <a:pt x="316612" y="101729"/>
                  <a:pt x="289965" y="62681"/>
                  <a:pt x="279991" y="47448"/>
                </a:cubicBezTo>
                <a:lnTo>
                  <a:pt x="209301" y="0"/>
                </a:lnTo>
                <a:cubicBezTo>
                  <a:pt x="94289" y="60397"/>
                  <a:pt x="12617" y="180323"/>
                  <a:pt x="0" y="331207"/>
                </a:cubicBezTo>
                <a:lnTo>
                  <a:pt x="100295" y="35167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3105150" y="2481263"/>
            <a:ext cx="1721644" cy="1066799"/>
          </a:xfrm>
          <a:custGeom>
            <a:avLst/>
            <a:gdLst>
              <a:gd name="connsiteX0" fmla="*/ 1688306 w 1688306"/>
              <a:gd name="connsiteY0" fmla="*/ 0 h 1031081"/>
              <a:gd name="connsiteX1" fmla="*/ 1685925 w 1688306"/>
              <a:gd name="connsiteY1" fmla="*/ 11906 h 1031081"/>
              <a:gd name="connsiteX2" fmla="*/ 1681162 w 1688306"/>
              <a:gd name="connsiteY2" fmla="*/ 26193 h 1031081"/>
              <a:gd name="connsiteX3" fmla="*/ 1676400 w 1688306"/>
              <a:gd name="connsiteY3" fmla="*/ 52387 h 1031081"/>
              <a:gd name="connsiteX4" fmla="*/ 1674018 w 1688306"/>
              <a:gd name="connsiteY4" fmla="*/ 66675 h 1031081"/>
              <a:gd name="connsiteX5" fmla="*/ 1669256 w 1688306"/>
              <a:gd name="connsiteY5" fmla="*/ 83343 h 1031081"/>
              <a:gd name="connsiteX6" fmla="*/ 1664493 w 1688306"/>
              <a:gd name="connsiteY6" fmla="*/ 111918 h 1031081"/>
              <a:gd name="connsiteX7" fmla="*/ 1659731 w 1688306"/>
              <a:gd name="connsiteY7" fmla="*/ 126206 h 1031081"/>
              <a:gd name="connsiteX8" fmla="*/ 1654968 w 1688306"/>
              <a:gd name="connsiteY8" fmla="*/ 145256 h 1031081"/>
              <a:gd name="connsiteX9" fmla="*/ 1650206 w 1688306"/>
              <a:gd name="connsiteY9" fmla="*/ 159543 h 1031081"/>
              <a:gd name="connsiteX10" fmla="*/ 1647825 w 1688306"/>
              <a:gd name="connsiteY10" fmla="*/ 166687 h 1031081"/>
              <a:gd name="connsiteX11" fmla="*/ 1643062 w 1688306"/>
              <a:gd name="connsiteY11" fmla="*/ 183356 h 1031081"/>
              <a:gd name="connsiteX12" fmla="*/ 1640681 w 1688306"/>
              <a:gd name="connsiteY12" fmla="*/ 200025 h 1031081"/>
              <a:gd name="connsiteX13" fmla="*/ 1638300 w 1688306"/>
              <a:gd name="connsiteY13" fmla="*/ 219075 h 1031081"/>
              <a:gd name="connsiteX14" fmla="*/ 1628775 w 1688306"/>
              <a:gd name="connsiteY14" fmla="*/ 240506 h 1031081"/>
              <a:gd name="connsiteX15" fmla="*/ 1624012 w 1688306"/>
              <a:gd name="connsiteY15" fmla="*/ 254793 h 1031081"/>
              <a:gd name="connsiteX16" fmla="*/ 1619250 w 1688306"/>
              <a:gd name="connsiteY16" fmla="*/ 261937 h 1031081"/>
              <a:gd name="connsiteX17" fmla="*/ 1616868 w 1688306"/>
              <a:gd name="connsiteY17" fmla="*/ 269081 h 1031081"/>
              <a:gd name="connsiteX18" fmla="*/ 1600200 w 1688306"/>
              <a:gd name="connsiteY18" fmla="*/ 288131 h 1031081"/>
              <a:gd name="connsiteX19" fmla="*/ 1590675 w 1688306"/>
              <a:gd name="connsiteY19" fmla="*/ 302418 h 1031081"/>
              <a:gd name="connsiteX20" fmla="*/ 1585912 w 1688306"/>
              <a:gd name="connsiteY20" fmla="*/ 309562 h 1031081"/>
              <a:gd name="connsiteX21" fmla="*/ 1578768 w 1688306"/>
              <a:gd name="connsiteY21" fmla="*/ 319087 h 1031081"/>
              <a:gd name="connsiteX22" fmla="*/ 1574006 w 1688306"/>
              <a:gd name="connsiteY22" fmla="*/ 326231 h 1031081"/>
              <a:gd name="connsiteX23" fmla="*/ 1566862 w 1688306"/>
              <a:gd name="connsiteY23" fmla="*/ 330993 h 1031081"/>
              <a:gd name="connsiteX24" fmla="*/ 1559718 w 1688306"/>
              <a:gd name="connsiteY24" fmla="*/ 345281 h 1031081"/>
              <a:gd name="connsiteX25" fmla="*/ 1552575 w 1688306"/>
              <a:gd name="connsiteY25" fmla="*/ 350043 h 1031081"/>
              <a:gd name="connsiteX26" fmla="*/ 1535906 w 1688306"/>
              <a:gd name="connsiteY26" fmla="*/ 366712 h 1031081"/>
              <a:gd name="connsiteX27" fmla="*/ 1528762 w 1688306"/>
              <a:gd name="connsiteY27" fmla="*/ 371475 h 1031081"/>
              <a:gd name="connsiteX28" fmla="*/ 1521618 w 1688306"/>
              <a:gd name="connsiteY28" fmla="*/ 376237 h 1031081"/>
              <a:gd name="connsiteX29" fmla="*/ 1514475 w 1688306"/>
              <a:gd name="connsiteY29" fmla="*/ 383381 h 1031081"/>
              <a:gd name="connsiteX30" fmla="*/ 1500187 w 1688306"/>
              <a:gd name="connsiteY30" fmla="*/ 392906 h 1031081"/>
              <a:gd name="connsiteX31" fmla="*/ 1485900 w 1688306"/>
              <a:gd name="connsiteY31" fmla="*/ 402431 h 1031081"/>
              <a:gd name="connsiteX32" fmla="*/ 1464468 w 1688306"/>
              <a:gd name="connsiteY32" fmla="*/ 411956 h 1031081"/>
              <a:gd name="connsiteX33" fmla="*/ 1457325 w 1688306"/>
              <a:gd name="connsiteY33" fmla="*/ 414337 h 1031081"/>
              <a:gd name="connsiteX34" fmla="*/ 1450181 w 1688306"/>
              <a:gd name="connsiteY34" fmla="*/ 416718 h 1031081"/>
              <a:gd name="connsiteX35" fmla="*/ 1400175 w 1688306"/>
              <a:gd name="connsiteY35" fmla="*/ 409575 h 1031081"/>
              <a:gd name="connsiteX36" fmla="*/ 1383506 w 1688306"/>
              <a:gd name="connsiteY36" fmla="*/ 390525 h 1031081"/>
              <a:gd name="connsiteX37" fmla="*/ 1378743 w 1688306"/>
              <a:gd name="connsiteY37" fmla="*/ 383381 h 1031081"/>
              <a:gd name="connsiteX38" fmla="*/ 1381125 w 1688306"/>
              <a:gd name="connsiteY38" fmla="*/ 328612 h 1031081"/>
              <a:gd name="connsiteX39" fmla="*/ 1383506 w 1688306"/>
              <a:gd name="connsiteY39" fmla="*/ 309562 h 1031081"/>
              <a:gd name="connsiteX40" fmla="*/ 1376362 w 1688306"/>
              <a:gd name="connsiteY40" fmla="*/ 242887 h 1031081"/>
              <a:gd name="connsiteX41" fmla="*/ 1371600 w 1688306"/>
              <a:gd name="connsiteY41" fmla="*/ 228600 h 1031081"/>
              <a:gd name="connsiteX42" fmla="*/ 1369218 w 1688306"/>
              <a:gd name="connsiteY42" fmla="*/ 221456 h 1031081"/>
              <a:gd name="connsiteX43" fmla="*/ 1364456 w 1688306"/>
              <a:gd name="connsiteY43" fmla="*/ 214312 h 1031081"/>
              <a:gd name="connsiteX44" fmla="*/ 1362075 w 1688306"/>
              <a:gd name="connsiteY44" fmla="*/ 207168 h 1031081"/>
              <a:gd name="connsiteX45" fmla="*/ 1354931 w 1688306"/>
              <a:gd name="connsiteY45" fmla="*/ 202406 h 1031081"/>
              <a:gd name="connsiteX46" fmla="*/ 1343025 w 1688306"/>
              <a:gd name="connsiteY46" fmla="*/ 190500 h 1031081"/>
              <a:gd name="connsiteX47" fmla="*/ 1338262 w 1688306"/>
              <a:gd name="connsiteY47" fmla="*/ 183356 h 1031081"/>
              <a:gd name="connsiteX48" fmla="*/ 1326356 w 1688306"/>
              <a:gd name="connsiteY48" fmla="*/ 180975 h 1031081"/>
              <a:gd name="connsiteX49" fmla="*/ 1321593 w 1688306"/>
              <a:gd name="connsiteY49" fmla="*/ 173831 h 1031081"/>
              <a:gd name="connsiteX50" fmla="*/ 1297781 w 1688306"/>
              <a:gd name="connsiteY50" fmla="*/ 173831 h 1031081"/>
              <a:gd name="connsiteX51" fmla="*/ 1273968 w 1688306"/>
              <a:gd name="connsiteY51" fmla="*/ 176212 h 1031081"/>
              <a:gd name="connsiteX52" fmla="*/ 1264443 w 1688306"/>
              <a:gd name="connsiteY52" fmla="*/ 178593 h 1031081"/>
              <a:gd name="connsiteX53" fmla="*/ 1247775 w 1688306"/>
              <a:gd name="connsiteY53" fmla="*/ 183356 h 1031081"/>
              <a:gd name="connsiteX54" fmla="*/ 1188243 w 1688306"/>
              <a:gd name="connsiteY54" fmla="*/ 180975 h 1031081"/>
              <a:gd name="connsiteX55" fmla="*/ 1173956 w 1688306"/>
              <a:gd name="connsiteY55" fmla="*/ 176212 h 1031081"/>
              <a:gd name="connsiteX56" fmla="*/ 1147762 w 1688306"/>
              <a:gd name="connsiteY56" fmla="*/ 169068 h 1031081"/>
              <a:gd name="connsiteX57" fmla="*/ 1112043 w 1688306"/>
              <a:gd name="connsiteY57" fmla="*/ 173831 h 1031081"/>
              <a:gd name="connsiteX58" fmla="*/ 1100137 w 1688306"/>
              <a:gd name="connsiteY58" fmla="*/ 176212 h 1031081"/>
              <a:gd name="connsiteX59" fmla="*/ 1085850 w 1688306"/>
              <a:gd name="connsiteY59" fmla="*/ 180975 h 1031081"/>
              <a:gd name="connsiteX60" fmla="*/ 1071562 w 1688306"/>
              <a:gd name="connsiteY60" fmla="*/ 190500 h 1031081"/>
              <a:gd name="connsiteX61" fmla="*/ 1066800 w 1688306"/>
              <a:gd name="connsiteY61" fmla="*/ 204787 h 1031081"/>
              <a:gd name="connsiteX62" fmla="*/ 1054893 w 1688306"/>
              <a:gd name="connsiteY62" fmla="*/ 226218 h 1031081"/>
              <a:gd name="connsiteX63" fmla="*/ 1047750 w 1688306"/>
              <a:gd name="connsiteY63" fmla="*/ 230981 h 1031081"/>
              <a:gd name="connsiteX64" fmla="*/ 1035843 w 1688306"/>
              <a:gd name="connsiteY64" fmla="*/ 242887 h 1031081"/>
              <a:gd name="connsiteX65" fmla="*/ 1031081 w 1688306"/>
              <a:gd name="connsiteY65" fmla="*/ 250031 h 1031081"/>
              <a:gd name="connsiteX66" fmla="*/ 1016793 w 1688306"/>
              <a:gd name="connsiteY66" fmla="*/ 259556 h 1031081"/>
              <a:gd name="connsiteX67" fmla="*/ 1004887 w 1688306"/>
              <a:gd name="connsiteY67" fmla="*/ 271462 h 1031081"/>
              <a:gd name="connsiteX68" fmla="*/ 995362 w 1688306"/>
              <a:gd name="connsiteY68" fmla="*/ 285750 h 1031081"/>
              <a:gd name="connsiteX69" fmla="*/ 990600 w 1688306"/>
              <a:gd name="connsiteY69" fmla="*/ 292893 h 1031081"/>
              <a:gd name="connsiteX70" fmla="*/ 983456 w 1688306"/>
              <a:gd name="connsiteY70" fmla="*/ 314325 h 1031081"/>
              <a:gd name="connsiteX71" fmla="*/ 981075 w 1688306"/>
              <a:gd name="connsiteY71" fmla="*/ 321468 h 1031081"/>
              <a:gd name="connsiteX72" fmla="*/ 978693 w 1688306"/>
              <a:gd name="connsiteY72" fmla="*/ 333375 h 1031081"/>
              <a:gd name="connsiteX73" fmla="*/ 973931 w 1688306"/>
              <a:gd name="connsiteY73" fmla="*/ 373856 h 1031081"/>
              <a:gd name="connsiteX74" fmla="*/ 976312 w 1688306"/>
              <a:gd name="connsiteY74" fmla="*/ 392906 h 1031081"/>
              <a:gd name="connsiteX75" fmla="*/ 973931 w 1688306"/>
              <a:gd name="connsiteY75" fmla="*/ 492918 h 1031081"/>
              <a:gd name="connsiteX76" fmla="*/ 969168 w 1688306"/>
              <a:gd name="connsiteY76" fmla="*/ 507206 h 1031081"/>
              <a:gd name="connsiteX77" fmla="*/ 964406 w 1688306"/>
              <a:gd name="connsiteY77" fmla="*/ 514350 h 1031081"/>
              <a:gd name="connsiteX78" fmla="*/ 954881 w 1688306"/>
              <a:gd name="connsiteY78" fmla="*/ 535781 h 1031081"/>
              <a:gd name="connsiteX79" fmla="*/ 947737 w 1688306"/>
              <a:gd name="connsiteY79" fmla="*/ 540543 h 1031081"/>
              <a:gd name="connsiteX80" fmla="*/ 928687 w 1688306"/>
              <a:gd name="connsiteY80" fmla="*/ 552450 h 1031081"/>
              <a:gd name="connsiteX81" fmla="*/ 921543 w 1688306"/>
              <a:gd name="connsiteY81" fmla="*/ 554831 h 1031081"/>
              <a:gd name="connsiteX82" fmla="*/ 900112 w 1688306"/>
              <a:gd name="connsiteY82" fmla="*/ 564356 h 1031081"/>
              <a:gd name="connsiteX83" fmla="*/ 892968 w 1688306"/>
              <a:gd name="connsiteY83" fmla="*/ 566737 h 1031081"/>
              <a:gd name="connsiteX84" fmla="*/ 885825 w 1688306"/>
              <a:gd name="connsiteY84" fmla="*/ 571500 h 1031081"/>
              <a:gd name="connsiteX85" fmla="*/ 871537 w 1688306"/>
              <a:gd name="connsiteY85" fmla="*/ 576262 h 1031081"/>
              <a:gd name="connsiteX86" fmla="*/ 857250 w 1688306"/>
              <a:gd name="connsiteY86" fmla="*/ 581025 h 1031081"/>
              <a:gd name="connsiteX87" fmla="*/ 850106 w 1688306"/>
              <a:gd name="connsiteY87" fmla="*/ 583406 h 1031081"/>
              <a:gd name="connsiteX88" fmla="*/ 842962 w 1688306"/>
              <a:gd name="connsiteY88" fmla="*/ 585787 h 1031081"/>
              <a:gd name="connsiteX89" fmla="*/ 835818 w 1688306"/>
              <a:gd name="connsiteY89" fmla="*/ 590550 h 1031081"/>
              <a:gd name="connsiteX90" fmla="*/ 821531 w 1688306"/>
              <a:gd name="connsiteY90" fmla="*/ 595312 h 1031081"/>
              <a:gd name="connsiteX91" fmla="*/ 814387 w 1688306"/>
              <a:gd name="connsiteY91" fmla="*/ 600075 h 1031081"/>
              <a:gd name="connsiteX92" fmla="*/ 802481 w 1688306"/>
              <a:gd name="connsiteY92" fmla="*/ 611981 h 1031081"/>
              <a:gd name="connsiteX93" fmla="*/ 792956 w 1688306"/>
              <a:gd name="connsiteY93" fmla="*/ 626268 h 1031081"/>
              <a:gd name="connsiteX94" fmla="*/ 788193 w 1688306"/>
              <a:gd name="connsiteY94" fmla="*/ 633412 h 1031081"/>
              <a:gd name="connsiteX95" fmla="*/ 781050 w 1688306"/>
              <a:gd name="connsiteY95" fmla="*/ 635793 h 1031081"/>
              <a:gd name="connsiteX96" fmla="*/ 773906 w 1688306"/>
              <a:gd name="connsiteY96" fmla="*/ 640556 h 1031081"/>
              <a:gd name="connsiteX97" fmla="*/ 759618 w 1688306"/>
              <a:gd name="connsiteY97" fmla="*/ 645318 h 1031081"/>
              <a:gd name="connsiteX98" fmla="*/ 733425 w 1688306"/>
              <a:gd name="connsiteY98" fmla="*/ 642937 h 1031081"/>
              <a:gd name="connsiteX99" fmla="*/ 714375 w 1688306"/>
              <a:gd name="connsiteY99" fmla="*/ 647700 h 1031081"/>
              <a:gd name="connsiteX100" fmla="*/ 707231 w 1688306"/>
              <a:gd name="connsiteY100" fmla="*/ 654843 h 1031081"/>
              <a:gd name="connsiteX101" fmla="*/ 697706 w 1688306"/>
              <a:gd name="connsiteY101" fmla="*/ 669131 h 1031081"/>
              <a:gd name="connsiteX102" fmla="*/ 683418 w 1688306"/>
              <a:gd name="connsiteY102" fmla="*/ 678656 h 1031081"/>
              <a:gd name="connsiteX103" fmla="*/ 676275 w 1688306"/>
              <a:gd name="connsiteY103" fmla="*/ 685800 h 1031081"/>
              <a:gd name="connsiteX104" fmla="*/ 654843 w 1688306"/>
              <a:gd name="connsiteY104" fmla="*/ 700087 h 1031081"/>
              <a:gd name="connsiteX105" fmla="*/ 647700 w 1688306"/>
              <a:gd name="connsiteY105" fmla="*/ 704850 h 1031081"/>
              <a:gd name="connsiteX106" fmla="*/ 642937 w 1688306"/>
              <a:gd name="connsiteY106" fmla="*/ 711993 h 1031081"/>
              <a:gd name="connsiteX107" fmla="*/ 628650 w 1688306"/>
              <a:gd name="connsiteY107" fmla="*/ 721518 h 1031081"/>
              <a:gd name="connsiteX108" fmla="*/ 614362 w 1688306"/>
              <a:gd name="connsiteY108" fmla="*/ 731043 h 1031081"/>
              <a:gd name="connsiteX109" fmla="*/ 607218 w 1688306"/>
              <a:gd name="connsiteY109" fmla="*/ 735806 h 1031081"/>
              <a:gd name="connsiteX110" fmla="*/ 592931 w 1688306"/>
              <a:gd name="connsiteY110" fmla="*/ 740568 h 1031081"/>
              <a:gd name="connsiteX111" fmla="*/ 578643 w 1688306"/>
              <a:gd name="connsiteY111" fmla="*/ 750093 h 1031081"/>
              <a:gd name="connsiteX112" fmla="*/ 573881 w 1688306"/>
              <a:gd name="connsiteY112" fmla="*/ 757237 h 1031081"/>
              <a:gd name="connsiteX113" fmla="*/ 545306 w 1688306"/>
              <a:gd name="connsiteY113" fmla="*/ 771525 h 1031081"/>
              <a:gd name="connsiteX114" fmla="*/ 545306 w 1688306"/>
              <a:gd name="connsiteY114" fmla="*/ 771525 h 1031081"/>
              <a:gd name="connsiteX115" fmla="*/ 531018 w 1688306"/>
              <a:gd name="connsiteY115" fmla="*/ 781050 h 1031081"/>
              <a:gd name="connsiteX116" fmla="*/ 523875 w 1688306"/>
              <a:gd name="connsiteY116" fmla="*/ 785812 h 1031081"/>
              <a:gd name="connsiteX117" fmla="*/ 509587 w 1688306"/>
              <a:gd name="connsiteY117" fmla="*/ 797718 h 1031081"/>
              <a:gd name="connsiteX118" fmla="*/ 497681 w 1688306"/>
              <a:gd name="connsiteY118" fmla="*/ 807243 h 1031081"/>
              <a:gd name="connsiteX119" fmla="*/ 492918 w 1688306"/>
              <a:gd name="connsiteY119" fmla="*/ 814387 h 1031081"/>
              <a:gd name="connsiteX120" fmla="*/ 466725 w 1688306"/>
              <a:gd name="connsiteY120" fmla="*/ 819150 h 1031081"/>
              <a:gd name="connsiteX121" fmla="*/ 438150 w 1688306"/>
              <a:gd name="connsiteY121" fmla="*/ 826293 h 1031081"/>
              <a:gd name="connsiteX122" fmla="*/ 397668 w 1688306"/>
              <a:gd name="connsiteY122" fmla="*/ 835818 h 1031081"/>
              <a:gd name="connsiteX123" fmla="*/ 378618 w 1688306"/>
              <a:gd name="connsiteY123" fmla="*/ 840581 h 1031081"/>
              <a:gd name="connsiteX124" fmla="*/ 335756 w 1688306"/>
              <a:gd name="connsiteY124" fmla="*/ 847725 h 1031081"/>
              <a:gd name="connsiteX125" fmla="*/ 307181 w 1688306"/>
              <a:gd name="connsiteY125" fmla="*/ 857250 h 1031081"/>
              <a:gd name="connsiteX126" fmla="*/ 300037 w 1688306"/>
              <a:gd name="connsiteY126" fmla="*/ 859631 h 1031081"/>
              <a:gd name="connsiteX127" fmla="*/ 292893 w 1688306"/>
              <a:gd name="connsiteY127" fmla="*/ 864393 h 1031081"/>
              <a:gd name="connsiteX128" fmla="*/ 276225 w 1688306"/>
              <a:gd name="connsiteY128" fmla="*/ 869156 h 1031081"/>
              <a:gd name="connsiteX129" fmla="*/ 269081 w 1688306"/>
              <a:gd name="connsiteY129" fmla="*/ 871537 h 1031081"/>
              <a:gd name="connsiteX130" fmla="*/ 261937 w 1688306"/>
              <a:gd name="connsiteY130" fmla="*/ 876300 h 1031081"/>
              <a:gd name="connsiteX131" fmla="*/ 247650 w 1688306"/>
              <a:gd name="connsiteY131" fmla="*/ 881062 h 1031081"/>
              <a:gd name="connsiteX132" fmla="*/ 233362 w 1688306"/>
              <a:gd name="connsiteY132" fmla="*/ 885825 h 1031081"/>
              <a:gd name="connsiteX133" fmla="*/ 226218 w 1688306"/>
              <a:gd name="connsiteY133" fmla="*/ 888206 h 1031081"/>
              <a:gd name="connsiteX134" fmla="*/ 219075 w 1688306"/>
              <a:gd name="connsiteY134" fmla="*/ 890587 h 1031081"/>
              <a:gd name="connsiteX135" fmla="*/ 190500 w 1688306"/>
              <a:gd name="connsiteY135" fmla="*/ 909637 h 1031081"/>
              <a:gd name="connsiteX136" fmla="*/ 183356 w 1688306"/>
              <a:gd name="connsiteY136" fmla="*/ 914400 h 1031081"/>
              <a:gd name="connsiteX137" fmla="*/ 176212 w 1688306"/>
              <a:gd name="connsiteY137" fmla="*/ 916781 h 1031081"/>
              <a:gd name="connsiteX138" fmla="*/ 161925 w 1688306"/>
              <a:gd name="connsiteY138" fmla="*/ 926306 h 1031081"/>
              <a:gd name="connsiteX139" fmla="*/ 154781 w 1688306"/>
              <a:gd name="connsiteY139" fmla="*/ 931068 h 1031081"/>
              <a:gd name="connsiteX140" fmla="*/ 140493 w 1688306"/>
              <a:gd name="connsiteY140" fmla="*/ 940593 h 1031081"/>
              <a:gd name="connsiteX141" fmla="*/ 133350 w 1688306"/>
              <a:gd name="connsiteY141" fmla="*/ 945356 h 1031081"/>
              <a:gd name="connsiteX142" fmla="*/ 119062 w 1688306"/>
              <a:gd name="connsiteY142" fmla="*/ 950118 h 1031081"/>
              <a:gd name="connsiteX143" fmla="*/ 104775 w 1688306"/>
              <a:gd name="connsiteY143" fmla="*/ 954881 h 1031081"/>
              <a:gd name="connsiteX144" fmla="*/ 95250 w 1688306"/>
              <a:gd name="connsiteY144" fmla="*/ 957262 h 1031081"/>
              <a:gd name="connsiteX145" fmla="*/ 80962 w 1688306"/>
              <a:gd name="connsiteY145" fmla="*/ 962025 h 1031081"/>
              <a:gd name="connsiteX146" fmla="*/ 66675 w 1688306"/>
              <a:gd name="connsiteY146" fmla="*/ 971550 h 1031081"/>
              <a:gd name="connsiteX147" fmla="*/ 61912 w 1688306"/>
              <a:gd name="connsiteY147" fmla="*/ 978693 h 1031081"/>
              <a:gd name="connsiteX148" fmla="*/ 54768 w 1688306"/>
              <a:gd name="connsiteY148" fmla="*/ 981075 h 1031081"/>
              <a:gd name="connsiteX149" fmla="*/ 40481 w 1688306"/>
              <a:gd name="connsiteY149" fmla="*/ 988218 h 1031081"/>
              <a:gd name="connsiteX150" fmla="*/ 28575 w 1688306"/>
              <a:gd name="connsiteY150" fmla="*/ 1000125 h 1031081"/>
              <a:gd name="connsiteX151" fmla="*/ 21431 w 1688306"/>
              <a:gd name="connsiteY151" fmla="*/ 1004887 h 1031081"/>
              <a:gd name="connsiteX152" fmla="*/ 11906 w 1688306"/>
              <a:gd name="connsiteY152" fmla="*/ 1019175 h 1031081"/>
              <a:gd name="connsiteX153" fmla="*/ 7143 w 1688306"/>
              <a:gd name="connsiteY153" fmla="*/ 1026318 h 1031081"/>
              <a:gd name="connsiteX154" fmla="*/ 0 w 1688306"/>
              <a:gd name="connsiteY154" fmla="*/ 1031081 h 1031081"/>
              <a:gd name="connsiteX155" fmla="*/ 0 w 1688306"/>
              <a:gd name="connsiteY155" fmla="*/ 1026318 h 1031081"/>
              <a:gd name="connsiteX0" fmla="*/ 1688306 w 1688306"/>
              <a:gd name="connsiteY0" fmla="*/ 0 h 1031081"/>
              <a:gd name="connsiteX1" fmla="*/ 1685925 w 1688306"/>
              <a:gd name="connsiteY1" fmla="*/ 11906 h 1031081"/>
              <a:gd name="connsiteX2" fmla="*/ 1681162 w 1688306"/>
              <a:gd name="connsiteY2" fmla="*/ 26193 h 1031081"/>
              <a:gd name="connsiteX3" fmla="*/ 1676400 w 1688306"/>
              <a:gd name="connsiteY3" fmla="*/ 52387 h 1031081"/>
              <a:gd name="connsiteX4" fmla="*/ 1674018 w 1688306"/>
              <a:gd name="connsiteY4" fmla="*/ 66675 h 1031081"/>
              <a:gd name="connsiteX5" fmla="*/ 1669256 w 1688306"/>
              <a:gd name="connsiteY5" fmla="*/ 83343 h 1031081"/>
              <a:gd name="connsiteX6" fmla="*/ 1664493 w 1688306"/>
              <a:gd name="connsiteY6" fmla="*/ 111918 h 1031081"/>
              <a:gd name="connsiteX7" fmla="*/ 1659731 w 1688306"/>
              <a:gd name="connsiteY7" fmla="*/ 126206 h 1031081"/>
              <a:gd name="connsiteX8" fmla="*/ 1654968 w 1688306"/>
              <a:gd name="connsiteY8" fmla="*/ 145256 h 1031081"/>
              <a:gd name="connsiteX9" fmla="*/ 1650206 w 1688306"/>
              <a:gd name="connsiteY9" fmla="*/ 159543 h 1031081"/>
              <a:gd name="connsiteX10" fmla="*/ 1647825 w 1688306"/>
              <a:gd name="connsiteY10" fmla="*/ 166687 h 1031081"/>
              <a:gd name="connsiteX11" fmla="*/ 1643062 w 1688306"/>
              <a:gd name="connsiteY11" fmla="*/ 183356 h 1031081"/>
              <a:gd name="connsiteX12" fmla="*/ 1640681 w 1688306"/>
              <a:gd name="connsiteY12" fmla="*/ 200025 h 1031081"/>
              <a:gd name="connsiteX13" fmla="*/ 1638300 w 1688306"/>
              <a:gd name="connsiteY13" fmla="*/ 219075 h 1031081"/>
              <a:gd name="connsiteX14" fmla="*/ 1628775 w 1688306"/>
              <a:gd name="connsiteY14" fmla="*/ 240506 h 1031081"/>
              <a:gd name="connsiteX15" fmla="*/ 1624012 w 1688306"/>
              <a:gd name="connsiteY15" fmla="*/ 254793 h 1031081"/>
              <a:gd name="connsiteX16" fmla="*/ 1619250 w 1688306"/>
              <a:gd name="connsiteY16" fmla="*/ 261937 h 1031081"/>
              <a:gd name="connsiteX17" fmla="*/ 1616868 w 1688306"/>
              <a:gd name="connsiteY17" fmla="*/ 269081 h 1031081"/>
              <a:gd name="connsiteX18" fmla="*/ 1600200 w 1688306"/>
              <a:gd name="connsiteY18" fmla="*/ 288131 h 1031081"/>
              <a:gd name="connsiteX19" fmla="*/ 1590675 w 1688306"/>
              <a:gd name="connsiteY19" fmla="*/ 302418 h 1031081"/>
              <a:gd name="connsiteX20" fmla="*/ 1585912 w 1688306"/>
              <a:gd name="connsiteY20" fmla="*/ 309562 h 1031081"/>
              <a:gd name="connsiteX21" fmla="*/ 1578768 w 1688306"/>
              <a:gd name="connsiteY21" fmla="*/ 319087 h 1031081"/>
              <a:gd name="connsiteX22" fmla="*/ 1574006 w 1688306"/>
              <a:gd name="connsiteY22" fmla="*/ 326231 h 1031081"/>
              <a:gd name="connsiteX23" fmla="*/ 1566862 w 1688306"/>
              <a:gd name="connsiteY23" fmla="*/ 330993 h 1031081"/>
              <a:gd name="connsiteX24" fmla="*/ 1559718 w 1688306"/>
              <a:gd name="connsiteY24" fmla="*/ 345281 h 1031081"/>
              <a:gd name="connsiteX25" fmla="*/ 1552575 w 1688306"/>
              <a:gd name="connsiteY25" fmla="*/ 350043 h 1031081"/>
              <a:gd name="connsiteX26" fmla="*/ 1535906 w 1688306"/>
              <a:gd name="connsiteY26" fmla="*/ 366712 h 1031081"/>
              <a:gd name="connsiteX27" fmla="*/ 1528762 w 1688306"/>
              <a:gd name="connsiteY27" fmla="*/ 371475 h 1031081"/>
              <a:gd name="connsiteX28" fmla="*/ 1521618 w 1688306"/>
              <a:gd name="connsiteY28" fmla="*/ 376237 h 1031081"/>
              <a:gd name="connsiteX29" fmla="*/ 1514475 w 1688306"/>
              <a:gd name="connsiteY29" fmla="*/ 383381 h 1031081"/>
              <a:gd name="connsiteX30" fmla="*/ 1500187 w 1688306"/>
              <a:gd name="connsiteY30" fmla="*/ 392906 h 1031081"/>
              <a:gd name="connsiteX31" fmla="*/ 1485900 w 1688306"/>
              <a:gd name="connsiteY31" fmla="*/ 402431 h 1031081"/>
              <a:gd name="connsiteX32" fmla="*/ 1464468 w 1688306"/>
              <a:gd name="connsiteY32" fmla="*/ 411956 h 1031081"/>
              <a:gd name="connsiteX33" fmla="*/ 1457325 w 1688306"/>
              <a:gd name="connsiteY33" fmla="*/ 414337 h 1031081"/>
              <a:gd name="connsiteX34" fmla="*/ 1450181 w 1688306"/>
              <a:gd name="connsiteY34" fmla="*/ 416718 h 1031081"/>
              <a:gd name="connsiteX35" fmla="*/ 1400175 w 1688306"/>
              <a:gd name="connsiteY35" fmla="*/ 409575 h 1031081"/>
              <a:gd name="connsiteX36" fmla="*/ 1383506 w 1688306"/>
              <a:gd name="connsiteY36" fmla="*/ 390525 h 1031081"/>
              <a:gd name="connsiteX37" fmla="*/ 1378743 w 1688306"/>
              <a:gd name="connsiteY37" fmla="*/ 383381 h 1031081"/>
              <a:gd name="connsiteX38" fmla="*/ 1381125 w 1688306"/>
              <a:gd name="connsiteY38" fmla="*/ 328612 h 1031081"/>
              <a:gd name="connsiteX39" fmla="*/ 1383506 w 1688306"/>
              <a:gd name="connsiteY39" fmla="*/ 309562 h 1031081"/>
              <a:gd name="connsiteX40" fmla="*/ 1376362 w 1688306"/>
              <a:gd name="connsiteY40" fmla="*/ 242887 h 1031081"/>
              <a:gd name="connsiteX41" fmla="*/ 1371600 w 1688306"/>
              <a:gd name="connsiteY41" fmla="*/ 228600 h 1031081"/>
              <a:gd name="connsiteX42" fmla="*/ 1369218 w 1688306"/>
              <a:gd name="connsiteY42" fmla="*/ 221456 h 1031081"/>
              <a:gd name="connsiteX43" fmla="*/ 1364456 w 1688306"/>
              <a:gd name="connsiteY43" fmla="*/ 214312 h 1031081"/>
              <a:gd name="connsiteX44" fmla="*/ 1362075 w 1688306"/>
              <a:gd name="connsiteY44" fmla="*/ 207168 h 1031081"/>
              <a:gd name="connsiteX45" fmla="*/ 1354931 w 1688306"/>
              <a:gd name="connsiteY45" fmla="*/ 202406 h 1031081"/>
              <a:gd name="connsiteX46" fmla="*/ 1343025 w 1688306"/>
              <a:gd name="connsiteY46" fmla="*/ 190500 h 1031081"/>
              <a:gd name="connsiteX47" fmla="*/ 1338262 w 1688306"/>
              <a:gd name="connsiteY47" fmla="*/ 183356 h 1031081"/>
              <a:gd name="connsiteX48" fmla="*/ 1326356 w 1688306"/>
              <a:gd name="connsiteY48" fmla="*/ 180975 h 1031081"/>
              <a:gd name="connsiteX49" fmla="*/ 1321593 w 1688306"/>
              <a:gd name="connsiteY49" fmla="*/ 173831 h 1031081"/>
              <a:gd name="connsiteX50" fmla="*/ 1297781 w 1688306"/>
              <a:gd name="connsiteY50" fmla="*/ 173831 h 1031081"/>
              <a:gd name="connsiteX51" fmla="*/ 1273968 w 1688306"/>
              <a:gd name="connsiteY51" fmla="*/ 176212 h 1031081"/>
              <a:gd name="connsiteX52" fmla="*/ 1264443 w 1688306"/>
              <a:gd name="connsiteY52" fmla="*/ 178593 h 1031081"/>
              <a:gd name="connsiteX53" fmla="*/ 1247775 w 1688306"/>
              <a:gd name="connsiteY53" fmla="*/ 183356 h 1031081"/>
              <a:gd name="connsiteX54" fmla="*/ 1188243 w 1688306"/>
              <a:gd name="connsiteY54" fmla="*/ 180975 h 1031081"/>
              <a:gd name="connsiteX55" fmla="*/ 1173956 w 1688306"/>
              <a:gd name="connsiteY55" fmla="*/ 176212 h 1031081"/>
              <a:gd name="connsiteX56" fmla="*/ 1147762 w 1688306"/>
              <a:gd name="connsiteY56" fmla="*/ 169068 h 1031081"/>
              <a:gd name="connsiteX57" fmla="*/ 1112043 w 1688306"/>
              <a:gd name="connsiteY57" fmla="*/ 173831 h 1031081"/>
              <a:gd name="connsiteX58" fmla="*/ 1100137 w 1688306"/>
              <a:gd name="connsiteY58" fmla="*/ 176212 h 1031081"/>
              <a:gd name="connsiteX59" fmla="*/ 1085850 w 1688306"/>
              <a:gd name="connsiteY59" fmla="*/ 180975 h 1031081"/>
              <a:gd name="connsiteX60" fmla="*/ 1071562 w 1688306"/>
              <a:gd name="connsiteY60" fmla="*/ 190500 h 1031081"/>
              <a:gd name="connsiteX61" fmla="*/ 1066800 w 1688306"/>
              <a:gd name="connsiteY61" fmla="*/ 204787 h 1031081"/>
              <a:gd name="connsiteX62" fmla="*/ 1054893 w 1688306"/>
              <a:gd name="connsiteY62" fmla="*/ 226218 h 1031081"/>
              <a:gd name="connsiteX63" fmla="*/ 1047750 w 1688306"/>
              <a:gd name="connsiteY63" fmla="*/ 230981 h 1031081"/>
              <a:gd name="connsiteX64" fmla="*/ 1035843 w 1688306"/>
              <a:gd name="connsiteY64" fmla="*/ 242887 h 1031081"/>
              <a:gd name="connsiteX65" fmla="*/ 1031081 w 1688306"/>
              <a:gd name="connsiteY65" fmla="*/ 250031 h 1031081"/>
              <a:gd name="connsiteX66" fmla="*/ 1016793 w 1688306"/>
              <a:gd name="connsiteY66" fmla="*/ 259556 h 1031081"/>
              <a:gd name="connsiteX67" fmla="*/ 1004887 w 1688306"/>
              <a:gd name="connsiteY67" fmla="*/ 271462 h 1031081"/>
              <a:gd name="connsiteX68" fmla="*/ 995362 w 1688306"/>
              <a:gd name="connsiteY68" fmla="*/ 285750 h 1031081"/>
              <a:gd name="connsiteX69" fmla="*/ 990600 w 1688306"/>
              <a:gd name="connsiteY69" fmla="*/ 292893 h 1031081"/>
              <a:gd name="connsiteX70" fmla="*/ 983456 w 1688306"/>
              <a:gd name="connsiteY70" fmla="*/ 314325 h 1031081"/>
              <a:gd name="connsiteX71" fmla="*/ 981075 w 1688306"/>
              <a:gd name="connsiteY71" fmla="*/ 321468 h 1031081"/>
              <a:gd name="connsiteX72" fmla="*/ 978693 w 1688306"/>
              <a:gd name="connsiteY72" fmla="*/ 333375 h 1031081"/>
              <a:gd name="connsiteX73" fmla="*/ 973931 w 1688306"/>
              <a:gd name="connsiteY73" fmla="*/ 373856 h 1031081"/>
              <a:gd name="connsiteX74" fmla="*/ 976312 w 1688306"/>
              <a:gd name="connsiteY74" fmla="*/ 392906 h 1031081"/>
              <a:gd name="connsiteX75" fmla="*/ 973931 w 1688306"/>
              <a:gd name="connsiteY75" fmla="*/ 492918 h 1031081"/>
              <a:gd name="connsiteX76" fmla="*/ 969168 w 1688306"/>
              <a:gd name="connsiteY76" fmla="*/ 507206 h 1031081"/>
              <a:gd name="connsiteX77" fmla="*/ 964406 w 1688306"/>
              <a:gd name="connsiteY77" fmla="*/ 514350 h 1031081"/>
              <a:gd name="connsiteX78" fmla="*/ 954881 w 1688306"/>
              <a:gd name="connsiteY78" fmla="*/ 535781 h 1031081"/>
              <a:gd name="connsiteX79" fmla="*/ 947737 w 1688306"/>
              <a:gd name="connsiteY79" fmla="*/ 540543 h 1031081"/>
              <a:gd name="connsiteX80" fmla="*/ 928687 w 1688306"/>
              <a:gd name="connsiteY80" fmla="*/ 552450 h 1031081"/>
              <a:gd name="connsiteX81" fmla="*/ 921543 w 1688306"/>
              <a:gd name="connsiteY81" fmla="*/ 554831 h 1031081"/>
              <a:gd name="connsiteX82" fmla="*/ 900112 w 1688306"/>
              <a:gd name="connsiteY82" fmla="*/ 564356 h 1031081"/>
              <a:gd name="connsiteX83" fmla="*/ 892968 w 1688306"/>
              <a:gd name="connsiteY83" fmla="*/ 566737 h 1031081"/>
              <a:gd name="connsiteX84" fmla="*/ 885825 w 1688306"/>
              <a:gd name="connsiteY84" fmla="*/ 571500 h 1031081"/>
              <a:gd name="connsiteX85" fmla="*/ 871537 w 1688306"/>
              <a:gd name="connsiteY85" fmla="*/ 576262 h 1031081"/>
              <a:gd name="connsiteX86" fmla="*/ 857250 w 1688306"/>
              <a:gd name="connsiteY86" fmla="*/ 581025 h 1031081"/>
              <a:gd name="connsiteX87" fmla="*/ 850106 w 1688306"/>
              <a:gd name="connsiteY87" fmla="*/ 583406 h 1031081"/>
              <a:gd name="connsiteX88" fmla="*/ 842962 w 1688306"/>
              <a:gd name="connsiteY88" fmla="*/ 585787 h 1031081"/>
              <a:gd name="connsiteX89" fmla="*/ 835818 w 1688306"/>
              <a:gd name="connsiteY89" fmla="*/ 590550 h 1031081"/>
              <a:gd name="connsiteX90" fmla="*/ 821531 w 1688306"/>
              <a:gd name="connsiteY90" fmla="*/ 595312 h 1031081"/>
              <a:gd name="connsiteX91" fmla="*/ 814387 w 1688306"/>
              <a:gd name="connsiteY91" fmla="*/ 600075 h 1031081"/>
              <a:gd name="connsiteX92" fmla="*/ 802481 w 1688306"/>
              <a:gd name="connsiteY92" fmla="*/ 611981 h 1031081"/>
              <a:gd name="connsiteX93" fmla="*/ 792956 w 1688306"/>
              <a:gd name="connsiteY93" fmla="*/ 626268 h 1031081"/>
              <a:gd name="connsiteX94" fmla="*/ 788193 w 1688306"/>
              <a:gd name="connsiteY94" fmla="*/ 633412 h 1031081"/>
              <a:gd name="connsiteX95" fmla="*/ 781050 w 1688306"/>
              <a:gd name="connsiteY95" fmla="*/ 635793 h 1031081"/>
              <a:gd name="connsiteX96" fmla="*/ 773906 w 1688306"/>
              <a:gd name="connsiteY96" fmla="*/ 640556 h 1031081"/>
              <a:gd name="connsiteX97" fmla="*/ 759618 w 1688306"/>
              <a:gd name="connsiteY97" fmla="*/ 645318 h 1031081"/>
              <a:gd name="connsiteX98" fmla="*/ 733425 w 1688306"/>
              <a:gd name="connsiteY98" fmla="*/ 642937 h 1031081"/>
              <a:gd name="connsiteX99" fmla="*/ 714375 w 1688306"/>
              <a:gd name="connsiteY99" fmla="*/ 647700 h 1031081"/>
              <a:gd name="connsiteX100" fmla="*/ 707231 w 1688306"/>
              <a:gd name="connsiteY100" fmla="*/ 654843 h 1031081"/>
              <a:gd name="connsiteX101" fmla="*/ 697706 w 1688306"/>
              <a:gd name="connsiteY101" fmla="*/ 669131 h 1031081"/>
              <a:gd name="connsiteX102" fmla="*/ 683418 w 1688306"/>
              <a:gd name="connsiteY102" fmla="*/ 678656 h 1031081"/>
              <a:gd name="connsiteX103" fmla="*/ 676275 w 1688306"/>
              <a:gd name="connsiteY103" fmla="*/ 685800 h 1031081"/>
              <a:gd name="connsiteX104" fmla="*/ 654843 w 1688306"/>
              <a:gd name="connsiteY104" fmla="*/ 700087 h 1031081"/>
              <a:gd name="connsiteX105" fmla="*/ 647700 w 1688306"/>
              <a:gd name="connsiteY105" fmla="*/ 704850 h 1031081"/>
              <a:gd name="connsiteX106" fmla="*/ 642937 w 1688306"/>
              <a:gd name="connsiteY106" fmla="*/ 711993 h 1031081"/>
              <a:gd name="connsiteX107" fmla="*/ 628650 w 1688306"/>
              <a:gd name="connsiteY107" fmla="*/ 721518 h 1031081"/>
              <a:gd name="connsiteX108" fmla="*/ 614362 w 1688306"/>
              <a:gd name="connsiteY108" fmla="*/ 731043 h 1031081"/>
              <a:gd name="connsiteX109" fmla="*/ 607218 w 1688306"/>
              <a:gd name="connsiteY109" fmla="*/ 735806 h 1031081"/>
              <a:gd name="connsiteX110" fmla="*/ 592931 w 1688306"/>
              <a:gd name="connsiteY110" fmla="*/ 740568 h 1031081"/>
              <a:gd name="connsiteX111" fmla="*/ 578643 w 1688306"/>
              <a:gd name="connsiteY111" fmla="*/ 750093 h 1031081"/>
              <a:gd name="connsiteX112" fmla="*/ 573881 w 1688306"/>
              <a:gd name="connsiteY112" fmla="*/ 757237 h 1031081"/>
              <a:gd name="connsiteX113" fmla="*/ 545306 w 1688306"/>
              <a:gd name="connsiteY113" fmla="*/ 771525 h 1031081"/>
              <a:gd name="connsiteX114" fmla="*/ 545306 w 1688306"/>
              <a:gd name="connsiteY114" fmla="*/ 771525 h 1031081"/>
              <a:gd name="connsiteX115" fmla="*/ 531018 w 1688306"/>
              <a:gd name="connsiteY115" fmla="*/ 781050 h 1031081"/>
              <a:gd name="connsiteX116" fmla="*/ 523875 w 1688306"/>
              <a:gd name="connsiteY116" fmla="*/ 785812 h 1031081"/>
              <a:gd name="connsiteX117" fmla="*/ 509587 w 1688306"/>
              <a:gd name="connsiteY117" fmla="*/ 797718 h 1031081"/>
              <a:gd name="connsiteX118" fmla="*/ 497681 w 1688306"/>
              <a:gd name="connsiteY118" fmla="*/ 807243 h 1031081"/>
              <a:gd name="connsiteX119" fmla="*/ 492918 w 1688306"/>
              <a:gd name="connsiteY119" fmla="*/ 814387 h 1031081"/>
              <a:gd name="connsiteX120" fmla="*/ 466725 w 1688306"/>
              <a:gd name="connsiteY120" fmla="*/ 819150 h 1031081"/>
              <a:gd name="connsiteX121" fmla="*/ 438150 w 1688306"/>
              <a:gd name="connsiteY121" fmla="*/ 826293 h 1031081"/>
              <a:gd name="connsiteX122" fmla="*/ 397668 w 1688306"/>
              <a:gd name="connsiteY122" fmla="*/ 835818 h 1031081"/>
              <a:gd name="connsiteX123" fmla="*/ 378618 w 1688306"/>
              <a:gd name="connsiteY123" fmla="*/ 840581 h 1031081"/>
              <a:gd name="connsiteX124" fmla="*/ 335756 w 1688306"/>
              <a:gd name="connsiteY124" fmla="*/ 847725 h 1031081"/>
              <a:gd name="connsiteX125" fmla="*/ 307181 w 1688306"/>
              <a:gd name="connsiteY125" fmla="*/ 857250 h 1031081"/>
              <a:gd name="connsiteX126" fmla="*/ 300037 w 1688306"/>
              <a:gd name="connsiteY126" fmla="*/ 859631 h 1031081"/>
              <a:gd name="connsiteX127" fmla="*/ 292893 w 1688306"/>
              <a:gd name="connsiteY127" fmla="*/ 864393 h 1031081"/>
              <a:gd name="connsiteX128" fmla="*/ 276225 w 1688306"/>
              <a:gd name="connsiteY128" fmla="*/ 869156 h 1031081"/>
              <a:gd name="connsiteX129" fmla="*/ 269081 w 1688306"/>
              <a:gd name="connsiteY129" fmla="*/ 871537 h 1031081"/>
              <a:gd name="connsiteX130" fmla="*/ 261937 w 1688306"/>
              <a:gd name="connsiteY130" fmla="*/ 876300 h 1031081"/>
              <a:gd name="connsiteX131" fmla="*/ 247650 w 1688306"/>
              <a:gd name="connsiteY131" fmla="*/ 881062 h 1031081"/>
              <a:gd name="connsiteX132" fmla="*/ 233362 w 1688306"/>
              <a:gd name="connsiteY132" fmla="*/ 885825 h 1031081"/>
              <a:gd name="connsiteX133" fmla="*/ 226218 w 1688306"/>
              <a:gd name="connsiteY133" fmla="*/ 888206 h 1031081"/>
              <a:gd name="connsiteX134" fmla="*/ 219075 w 1688306"/>
              <a:gd name="connsiteY134" fmla="*/ 890587 h 1031081"/>
              <a:gd name="connsiteX135" fmla="*/ 190500 w 1688306"/>
              <a:gd name="connsiteY135" fmla="*/ 909637 h 1031081"/>
              <a:gd name="connsiteX136" fmla="*/ 183356 w 1688306"/>
              <a:gd name="connsiteY136" fmla="*/ 914400 h 1031081"/>
              <a:gd name="connsiteX137" fmla="*/ 176212 w 1688306"/>
              <a:gd name="connsiteY137" fmla="*/ 916781 h 1031081"/>
              <a:gd name="connsiteX138" fmla="*/ 161925 w 1688306"/>
              <a:gd name="connsiteY138" fmla="*/ 926306 h 1031081"/>
              <a:gd name="connsiteX139" fmla="*/ 154781 w 1688306"/>
              <a:gd name="connsiteY139" fmla="*/ 931068 h 1031081"/>
              <a:gd name="connsiteX140" fmla="*/ 140493 w 1688306"/>
              <a:gd name="connsiteY140" fmla="*/ 940593 h 1031081"/>
              <a:gd name="connsiteX141" fmla="*/ 133350 w 1688306"/>
              <a:gd name="connsiteY141" fmla="*/ 945356 h 1031081"/>
              <a:gd name="connsiteX142" fmla="*/ 119062 w 1688306"/>
              <a:gd name="connsiteY142" fmla="*/ 950118 h 1031081"/>
              <a:gd name="connsiteX143" fmla="*/ 104775 w 1688306"/>
              <a:gd name="connsiteY143" fmla="*/ 954881 h 1031081"/>
              <a:gd name="connsiteX144" fmla="*/ 95250 w 1688306"/>
              <a:gd name="connsiteY144" fmla="*/ 957262 h 1031081"/>
              <a:gd name="connsiteX145" fmla="*/ 80962 w 1688306"/>
              <a:gd name="connsiteY145" fmla="*/ 962025 h 1031081"/>
              <a:gd name="connsiteX146" fmla="*/ 66675 w 1688306"/>
              <a:gd name="connsiteY146" fmla="*/ 971550 h 1031081"/>
              <a:gd name="connsiteX147" fmla="*/ 61912 w 1688306"/>
              <a:gd name="connsiteY147" fmla="*/ 978693 h 1031081"/>
              <a:gd name="connsiteX148" fmla="*/ 54768 w 1688306"/>
              <a:gd name="connsiteY148" fmla="*/ 981075 h 1031081"/>
              <a:gd name="connsiteX149" fmla="*/ 40481 w 1688306"/>
              <a:gd name="connsiteY149" fmla="*/ 988218 h 1031081"/>
              <a:gd name="connsiteX150" fmla="*/ 28575 w 1688306"/>
              <a:gd name="connsiteY150" fmla="*/ 1000125 h 1031081"/>
              <a:gd name="connsiteX151" fmla="*/ 21431 w 1688306"/>
              <a:gd name="connsiteY151" fmla="*/ 1004887 h 1031081"/>
              <a:gd name="connsiteX152" fmla="*/ 11906 w 1688306"/>
              <a:gd name="connsiteY152" fmla="*/ 1019175 h 1031081"/>
              <a:gd name="connsiteX153" fmla="*/ 7143 w 1688306"/>
              <a:gd name="connsiteY153" fmla="*/ 1026318 h 1031081"/>
              <a:gd name="connsiteX154" fmla="*/ 0 w 1688306"/>
              <a:gd name="connsiteY154" fmla="*/ 1031081 h 1031081"/>
              <a:gd name="connsiteX155" fmla="*/ 0 w 1688306"/>
              <a:gd name="connsiteY155" fmla="*/ 1026318 h 1031081"/>
              <a:gd name="connsiteX0" fmla="*/ 1688306 w 1688306"/>
              <a:gd name="connsiteY0" fmla="*/ 0 h 1031081"/>
              <a:gd name="connsiteX1" fmla="*/ 1685925 w 1688306"/>
              <a:gd name="connsiteY1" fmla="*/ 11906 h 1031081"/>
              <a:gd name="connsiteX2" fmla="*/ 1681162 w 1688306"/>
              <a:gd name="connsiteY2" fmla="*/ 26193 h 1031081"/>
              <a:gd name="connsiteX3" fmla="*/ 1676400 w 1688306"/>
              <a:gd name="connsiteY3" fmla="*/ 52387 h 1031081"/>
              <a:gd name="connsiteX4" fmla="*/ 1674018 w 1688306"/>
              <a:gd name="connsiteY4" fmla="*/ 66675 h 1031081"/>
              <a:gd name="connsiteX5" fmla="*/ 1669256 w 1688306"/>
              <a:gd name="connsiteY5" fmla="*/ 83343 h 1031081"/>
              <a:gd name="connsiteX6" fmla="*/ 1664493 w 1688306"/>
              <a:gd name="connsiteY6" fmla="*/ 111918 h 1031081"/>
              <a:gd name="connsiteX7" fmla="*/ 1659731 w 1688306"/>
              <a:gd name="connsiteY7" fmla="*/ 126206 h 1031081"/>
              <a:gd name="connsiteX8" fmla="*/ 1654968 w 1688306"/>
              <a:gd name="connsiteY8" fmla="*/ 145256 h 1031081"/>
              <a:gd name="connsiteX9" fmla="*/ 1650206 w 1688306"/>
              <a:gd name="connsiteY9" fmla="*/ 159543 h 1031081"/>
              <a:gd name="connsiteX10" fmla="*/ 1647825 w 1688306"/>
              <a:gd name="connsiteY10" fmla="*/ 166687 h 1031081"/>
              <a:gd name="connsiteX11" fmla="*/ 1643062 w 1688306"/>
              <a:gd name="connsiteY11" fmla="*/ 183356 h 1031081"/>
              <a:gd name="connsiteX12" fmla="*/ 1640681 w 1688306"/>
              <a:gd name="connsiteY12" fmla="*/ 200025 h 1031081"/>
              <a:gd name="connsiteX13" fmla="*/ 1638300 w 1688306"/>
              <a:gd name="connsiteY13" fmla="*/ 219075 h 1031081"/>
              <a:gd name="connsiteX14" fmla="*/ 1628775 w 1688306"/>
              <a:gd name="connsiteY14" fmla="*/ 240506 h 1031081"/>
              <a:gd name="connsiteX15" fmla="*/ 1624012 w 1688306"/>
              <a:gd name="connsiteY15" fmla="*/ 254793 h 1031081"/>
              <a:gd name="connsiteX16" fmla="*/ 1619250 w 1688306"/>
              <a:gd name="connsiteY16" fmla="*/ 261937 h 1031081"/>
              <a:gd name="connsiteX17" fmla="*/ 1616868 w 1688306"/>
              <a:gd name="connsiteY17" fmla="*/ 269081 h 1031081"/>
              <a:gd name="connsiteX18" fmla="*/ 1600200 w 1688306"/>
              <a:gd name="connsiteY18" fmla="*/ 288131 h 1031081"/>
              <a:gd name="connsiteX19" fmla="*/ 1590675 w 1688306"/>
              <a:gd name="connsiteY19" fmla="*/ 302418 h 1031081"/>
              <a:gd name="connsiteX20" fmla="*/ 1585912 w 1688306"/>
              <a:gd name="connsiteY20" fmla="*/ 309562 h 1031081"/>
              <a:gd name="connsiteX21" fmla="*/ 1578768 w 1688306"/>
              <a:gd name="connsiteY21" fmla="*/ 319087 h 1031081"/>
              <a:gd name="connsiteX22" fmla="*/ 1574006 w 1688306"/>
              <a:gd name="connsiteY22" fmla="*/ 326231 h 1031081"/>
              <a:gd name="connsiteX23" fmla="*/ 1566862 w 1688306"/>
              <a:gd name="connsiteY23" fmla="*/ 330993 h 1031081"/>
              <a:gd name="connsiteX24" fmla="*/ 1559718 w 1688306"/>
              <a:gd name="connsiteY24" fmla="*/ 345281 h 1031081"/>
              <a:gd name="connsiteX25" fmla="*/ 1552575 w 1688306"/>
              <a:gd name="connsiteY25" fmla="*/ 350043 h 1031081"/>
              <a:gd name="connsiteX26" fmla="*/ 1535906 w 1688306"/>
              <a:gd name="connsiteY26" fmla="*/ 366712 h 1031081"/>
              <a:gd name="connsiteX27" fmla="*/ 1528762 w 1688306"/>
              <a:gd name="connsiteY27" fmla="*/ 371475 h 1031081"/>
              <a:gd name="connsiteX28" fmla="*/ 1521618 w 1688306"/>
              <a:gd name="connsiteY28" fmla="*/ 376237 h 1031081"/>
              <a:gd name="connsiteX29" fmla="*/ 1514475 w 1688306"/>
              <a:gd name="connsiteY29" fmla="*/ 383381 h 1031081"/>
              <a:gd name="connsiteX30" fmla="*/ 1500187 w 1688306"/>
              <a:gd name="connsiteY30" fmla="*/ 392906 h 1031081"/>
              <a:gd name="connsiteX31" fmla="*/ 1485900 w 1688306"/>
              <a:gd name="connsiteY31" fmla="*/ 402431 h 1031081"/>
              <a:gd name="connsiteX32" fmla="*/ 1464468 w 1688306"/>
              <a:gd name="connsiteY32" fmla="*/ 411956 h 1031081"/>
              <a:gd name="connsiteX33" fmla="*/ 1457325 w 1688306"/>
              <a:gd name="connsiteY33" fmla="*/ 414337 h 1031081"/>
              <a:gd name="connsiteX34" fmla="*/ 1450181 w 1688306"/>
              <a:gd name="connsiteY34" fmla="*/ 416718 h 1031081"/>
              <a:gd name="connsiteX35" fmla="*/ 1400175 w 1688306"/>
              <a:gd name="connsiteY35" fmla="*/ 409575 h 1031081"/>
              <a:gd name="connsiteX36" fmla="*/ 1383506 w 1688306"/>
              <a:gd name="connsiteY36" fmla="*/ 390525 h 1031081"/>
              <a:gd name="connsiteX37" fmla="*/ 1378743 w 1688306"/>
              <a:gd name="connsiteY37" fmla="*/ 383381 h 1031081"/>
              <a:gd name="connsiteX38" fmla="*/ 1381125 w 1688306"/>
              <a:gd name="connsiteY38" fmla="*/ 328612 h 1031081"/>
              <a:gd name="connsiteX39" fmla="*/ 1383506 w 1688306"/>
              <a:gd name="connsiteY39" fmla="*/ 309562 h 1031081"/>
              <a:gd name="connsiteX40" fmla="*/ 1376362 w 1688306"/>
              <a:gd name="connsiteY40" fmla="*/ 242887 h 1031081"/>
              <a:gd name="connsiteX41" fmla="*/ 1371600 w 1688306"/>
              <a:gd name="connsiteY41" fmla="*/ 228600 h 1031081"/>
              <a:gd name="connsiteX42" fmla="*/ 1369218 w 1688306"/>
              <a:gd name="connsiteY42" fmla="*/ 221456 h 1031081"/>
              <a:gd name="connsiteX43" fmla="*/ 1364456 w 1688306"/>
              <a:gd name="connsiteY43" fmla="*/ 214312 h 1031081"/>
              <a:gd name="connsiteX44" fmla="*/ 1362075 w 1688306"/>
              <a:gd name="connsiteY44" fmla="*/ 207168 h 1031081"/>
              <a:gd name="connsiteX45" fmla="*/ 1354931 w 1688306"/>
              <a:gd name="connsiteY45" fmla="*/ 202406 h 1031081"/>
              <a:gd name="connsiteX46" fmla="*/ 1343025 w 1688306"/>
              <a:gd name="connsiteY46" fmla="*/ 190500 h 1031081"/>
              <a:gd name="connsiteX47" fmla="*/ 1338262 w 1688306"/>
              <a:gd name="connsiteY47" fmla="*/ 183356 h 1031081"/>
              <a:gd name="connsiteX48" fmla="*/ 1326356 w 1688306"/>
              <a:gd name="connsiteY48" fmla="*/ 180975 h 1031081"/>
              <a:gd name="connsiteX49" fmla="*/ 1321593 w 1688306"/>
              <a:gd name="connsiteY49" fmla="*/ 173831 h 1031081"/>
              <a:gd name="connsiteX50" fmla="*/ 1297781 w 1688306"/>
              <a:gd name="connsiteY50" fmla="*/ 173831 h 1031081"/>
              <a:gd name="connsiteX51" fmla="*/ 1273968 w 1688306"/>
              <a:gd name="connsiteY51" fmla="*/ 176212 h 1031081"/>
              <a:gd name="connsiteX52" fmla="*/ 1264443 w 1688306"/>
              <a:gd name="connsiteY52" fmla="*/ 178593 h 1031081"/>
              <a:gd name="connsiteX53" fmla="*/ 1247775 w 1688306"/>
              <a:gd name="connsiteY53" fmla="*/ 183356 h 1031081"/>
              <a:gd name="connsiteX54" fmla="*/ 1188243 w 1688306"/>
              <a:gd name="connsiteY54" fmla="*/ 180975 h 1031081"/>
              <a:gd name="connsiteX55" fmla="*/ 1173956 w 1688306"/>
              <a:gd name="connsiteY55" fmla="*/ 176212 h 1031081"/>
              <a:gd name="connsiteX56" fmla="*/ 1147762 w 1688306"/>
              <a:gd name="connsiteY56" fmla="*/ 169068 h 1031081"/>
              <a:gd name="connsiteX57" fmla="*/ 1112043 w 1688306"/>
              <a:gd name="connsiteY57" fmla="*/ 173831 h 1031081"/>
              <a:gd name="connsiteX58" fmla="*/ 1100137 w 1688306"/>
              <a:gd name="connsiteY58" fmla="*/ 176212 h 1031081"/>
              <a:gd name="connsiteX59" fmla="*/ 1085850 w 1688306"/>
              <a:gd name="connsiteY59" fmla="*/ 180975 h 1031081"/>
              <a:gd name="connsiteX60" fmla="*/ 1071562 w 1688306"/>
              <a:gd name="connsiteY60" fmla="*/ 190500 h 1031081"/>
              <a:gd name="connsiteX61" fmla="*/ 1066800 w 1688306"/>
              <a:gd name="connsiteY61" fmla="*/ 204787 h 1031081"/>
              <a:gd name="connsiteX62" fmla="*/ 1054893 w 1688306"/>
              <a:gd name="connsiteY62" fmla="*/ 226218 h 1031081"/>
              <a:gd name="connsiteX63" fmla="*/ 1047750 w 1688306"/>
              <a:gd name="connsiteY63" fmla="*/ 230981 h 1031081"/>
              <a:gd name="connsiteX64" fmla="*/ 1035843 w 1688306"/>
              <a:gd name="connsiteY64" fmla="*/ 242887 h 1031081"/>
              <a:gd name="connsiteX65" fmla="*/ 1031081 w 1688306"/>
              <a:gd name="connsiteY65" fmla="*/ 250031 h 1031081"/>
              <a:gd name="connsiteX66" fmla="*/ 1016793 w 1688306"/>
              <a:gd name="connsiteY66" fmla="*/ 259556 h 1031081"/>
              <a:gd name="connsiteX67" fmla="*/ 1004887 w 1688306"/>
              <a:gd name="connsiteY67" fmla="*/ 271462 h 1031081"/>
              <a:gd name="connsiteX68" fmla="*/ 995362 w 1688306"/>
              <a:gd name="connsiteY68" fmla="*/ 285750 h 1031081"/>
              <a:gd name="connsiteX69" fmla="*/ 990600 w 1688306"/>
              <a:gd name="connsiteY69" fmla="*/ 292893 h 1031081"/>
              <a:gd name="connsiteX70" fmla="*/ 983456 w 1688306"/>
              <a:gd name="connsiteY70" fmla="*/ 314325 h 1031081"/>
              <a:gd name="connsiteX71" fmla="*/ 981075 w 1688306"/>
              <a:gd name="connsiteY71" fmla="*/ 321468 h 1031081"/>
              <a:gd name="connsiteX72" fmla="*/ 978693 w 1688306"/>
              <a:gd name="connsiteY72" fmla="*/ 333375 h 1031081"/>
              <a:gd name="connsiteX73" fmla="*/ 973931 w 1688306"/>
              <a:gd name="connsiteY73" fmla="*/ 373856 h 1031081"/>
              <a:gd name="connsiteX74" fmla="*/ 976312 w 1688306"/>
              <a:gd name="connsiteY74" fmla="*/ 392906 h 1031081"/>
              <a:gd name="connsiteX75" fmla="*/ 973931 w 1688306"/>
              <a:gd name="connsiteY75" fmla="*/ 492918 h 1031081"/>
              <a:gd name="connsiteX76" fmla="*/ 969168 w 1688306"/>
              <a:gd name="connsiteY76" fmla="*/ 507206 h 1031081"/>
              <a:gd name="connsiteX77" fmla="*/ 964406 w 1688306"/>
              <a:gd name="connsiteY77" fmla="*/ 514350 h 1031081"/>
              <a:gd name="connsiteX78" fmla="*/ 954881 w 1688306"/>
              <a:gd name="connsiteY78" fmla="*/ 535781 h 1031081"/>
              <a:gd name="connsiteX79" fmla="*/ 947737 w 1688306"/>
              <a:gd name="connsiteY79" fmla="*/ 540543 h 1031081"/>
              <a:gd name="connsiteX80" fmla="*/ 928687 w 1688306"/>
              <a:gd name="connsiteY80" fmla="*/ 552450 h 1031081"/>
              <a:gd name="connsiteX81" fmla="*/ 921543 w 1688306"/>
              <a:gd name="connsiteY81" fmla="*/ 554831 h 1031081"/>
              <a:gd name="connsiteX82" fmla="*/ 900112 w 1688306"/>
              <a:gd name="connsiteY82" fmla="*/ 564356 h 1031081"/>
              <a:gd name="connsiteX83" fmla="*/ 892968 w 1688306"/>
              <a:gd name="connsiteY83" fmla="*/ 566737 h 1031081"/>
              <a:gd name="connsiteX84" fmla="*/ 885825 w 1688306"/>
              <a:gd name="connsiteY84" fmla="*/ 571500 h 1031081"/>
              <a:gd name="connsiteX85" fmla="*/ 871537 w 1688306"/>
              <a:gd name="connsiteY85" fmla="*/ 576262 h 1031081"/>
              <a:gd name="connsiteX86" fmla="*/ 857250 w 1688306"/>
              <a:gd name="connsiteY86" fmla="*/ 581025 h 1031081"/>
              <a:gd name="connsiteX87" fmla="*/ 850106 w 1688306"/>
              <a:gd name="connsiteY87" fmla="*/ 583406 h 1031081"/>
              <a:gd name="connsiteX88" fmla="*/ 842962 w 1688306"/>
              <a:gd name="connsiteY88" fmla="*/ 585787 h 1031081"/>
              <a:gd name="connsiteX89" fmla="*/ 835818 w 1688306"/>
              <a:gd name="connsiteY89" fmla="*/ 590550 h 1031081"/>
              <a:gd name="connsiteX90" fmla="*/ 821531 w 1688306"/>
              <a:gd name="connsiteY90" fmla="*/ 595312 h 1031081"/>
              <a:gd name="connsiteX91" fmla="*/ 814387 w 1688306"/>
              <a:gd name="connsiteY91" fmla="*/ 600075 h 1031081"/>
              <a:gd name="connsiteX92" fmla="*/ 802481 w 1688306"/>
              <a:gd name="connsiteY92" fmla="*/ 611981 h 1031081"/>
              <a:gd name="connsiteX93" fmla="*/ 792956 w 1688306"/>
              <a:gd name="connsiteY93" fmla="*/ 626268 h 1031081"/>
              <a:gd name="connsiteX94" fmla="*/ 788193 w 1688306"/>
              <a:gd name="connsiteY94" fmla="*/ 633412 h 1031081"/>
              <a:gd name="connsiteX95" fmla="*/ 781050 w 1688306"/>
              <a:gd name="connsiteY95" fmla="*/ 635793 h 1031081"/>
              <a:gd name="connsiteX96" fmla="*/ 773906 w 1688306"/>
              <a:gd name="connsiteY96" fmla="*/ 640556 h 1031081"/>
              <a:gd name="connsiteX97" fmla="*/ 759618 w 1688306"/>
              <a:gd name="connsiteY97" fmla="*/ 645318 h 1031081"/>
              <a:gd name="connsiteX98" fmla="*/ 733425 w 1688306"/>
              <a:gd name="connsiteY98" fmla="*/ 642937 h 1031081"/>
              <a:gd name="connsiteX99" fmla="*/ 714375 w 1688306"/>
              <a:gd name="connsiteY99" fmla="*/ 647700 h 1031081"/>
              <a:gd name="connsiteX100" fmla="*/ 707231 w 1688306"/>
              <a:gd name="connsiteY100" fmla="*/ 654843 h 1031081"/>
              <a:gd name="connsiteX101" fmla="*/ 697706 w 1688306"/>
              <a:gd name="connsiteY101" fmla="*/ 669131 h 1031081"/>
              <a:gd name="connsiteX102" fmla="*/ 683418 w 1688306"/>
              <a:gd name="connsiteY102" fmla="*/ 678656 h 1031081"/>
              <a:gd name="connsiteX103" fmla="*/ 676275 w 1688306"/>
              <a:gd name="connsiteY103" fmla="*/ 685800 h 1031081"/>
              <a:gd name="connsiteX104" fmla="*/ 654843 w 1688306"/>
              <a:gd name="connsiteY104" fmla="*/ 700087 h 1031081"/>
              <a:gd name="connsiteX105" fmla="*/ 647700 w 1688306"/>
              <a:gd name="connsiteY105" fmla="*/ 704850 h 1031081"/>
              <a:gd name="connsiteX106" fmla="*/ 642937 w 1688306"/>
              <a:gd name="connsiteY106" fmla="*/ 711993 h 1031081"/>
              <a:gd name="connsiteX107" fmla="*/ 628650 w 1688306"/>
              <a:gd name="connsiteY107" fmla="*/ 721518 h 1031081"/>
              <a:gd name="connsiteX108" fmla="*/ 614362 w 1688306"/>
              <a:gd name="connsiteY108" fmla="*/ 731043 h 1031081"/>
              <a:gd name="connsiteX109" fmla="*/ 607218 w 1688306"/>
              <a:gd name="connsiteY109" fmla="*/ 735806 h 1031081"/>
              <a:gd name="connsiteX110" fmla="*/ 592931 w 1688306"/>
              <a:gd name="connsiteY110" fmla="*/ 740568 h 1031081"/>
              <a:gd name="connsiteX111" fmla="*/ 578643 w 1688306"/>
              <a:gd name="connsiteY111" fmla="*/ 750093 h 1031081"/>
              <a:gd name="connsiteX112" fmla="*/ 573881 w 1688306"/>
              <a:gd name="connsiteY112" fmla="*/ 757237 h 1031081"/>
              <a:gd name="connsiteX113" fmla="*/ 545306 w 1688306"/>
              <a:gd name="connsiteY113" fmla="*/ 771525 h 1031081"/>
              <a:gd name="connsiteX114" fmla="*/ 545306 w 1688306"/>
              <a:gd name="connsiteY114" fmla="*/ 771525 h 1031081"/>
              <a:gd name="connsiteX115" fmla="*/ 531018 w 1688306"/>
              <a:gd name="connsiteY115" fmla="*/ 781050 h 1031081"/>
              <a:gd name="connsiteX116" fmla="*/ 523875 w 1688306"/>
              <a:gd name="connsiteY116" fmla="*/ 785812 h 1031081"/>
              <a:gd name="connsiteX117" fmla="*/ 509587 w 1688306"/>
              <a:gd name="connsiteY117" fmla="*/ 797718 h 1031081"/>
              <a:gd name="connsiteX118" fmla="*/ 497681 w 1688306"/>
              <a:gd name="connsiteY118" fmla="*/ 807243 h 1031081"/>
              <a:gd name="connsiteX119" fmla="*/ 492918 w 1688306"/>
              <a:gd name="connsiteY119" fmla="*/ 814387 h 1031081"/>
              <a:gd name="connsiteX120" fmla="*/ 466725 w 1688306"/>
              <a:gd name="connsiteY120" fmla="*/ 819150 h 1031081"/>
              <a:gd name="connsiteX121" fmla="*/ 438150 w 1688306"/>
              <a:gd name="connsiteY121" fmla="*/ 826293 h 1031081"/>
              <a:gd name="connsiteX122" fmla="*/ 397668 w 1688306"/>
              <a:gd name="connsiteY122" fmla="*/ 835818 h 1031081"/>
              <a:gd name="connsiteX123" fmla="*/ 378618 w 1688306"/>
              <a:gd name="connsiteY123" fmla="*/ 840581 h 1031081"/>
              <a:gd name="connsiteX124" fmla="*/ 335756 w 1688306"/>
              <a:gd name="connsiteY124" fmla="*/ 847725 h 1031081"/>
              <a:gd name="connsiteX125" fmla="*/ 307181 w 1688306"/>
              <a:gd name="connsiteY125" fmla="*/ 857250 h 1031081"/>
              <a:gd name="connsiteX126" fmla="*/ 300037 w 1688306"/>
              <a:gd name="connsiteY126" fmla="*/ 859631 h 1031081"/>
              <a:gd name="connsiteX127" fmla="*/ 292893 w 1688306"/>
              <a:gd name="connsiteY127" fmla="*/ 864393 h 1031081"/>
              <a:gd name="connsiteX128" fmla="*/ 276225 w 1688306"/>
              <a:gd name="connsiteY128" fmla="*/ 869156 h 1031081"/>
              <a:gd name="connsiteX129" fmla="*/ 269081 w 1688306"/>
              <a:gd name="connsiteY129" fmla="*/ 871537 h 1031081"/>
              <a:gd name="connsiteX130" fmla="*/ 261937 w 1688306"/>
              <a:gd name="connsiteY130" fmla="*/ 876300 h 1031081"/>
              <a:gd name="connsiteX131" fmla="*/ 247650 w 1688306"/>
              <a:gd name="connsiteY131" fmla="*/ 881062 h 1031081"/>
              <a:gd name="connsiteX132" fmla="*/ 233362 w 1688306"/>
              <a:gd name="connsiteY132" fmla="*/ 885825 h 1031081"/>
              <a:gd name="connsiteX133" fmla="*/ 226218 w 1688306"/>
              <a:gd name="connsiteY133" fmla="*/ 888206 h 1031081"/>
              <a:gd name="connsiteX134" fmla="*/ 219075 w 1688306"/>
              <a:gd name="connsiteY134" fmla="*/ 890587 h 1031081"/>
              <a:gd name="connsiteX135" fmla="*/ 190500 w 1688306"/>
              <a:gd name="connsiteY135" fmla="*/ 909637 h 1031081"/>
              <a:gd name="connsiteX136" fmla="*/ 183356 w 1688306"/>
              <a:gd name="connsiteY136" fmla="*/ 914400 h 1031081"/>
              <a:gd name="connsiteX137" fmla="*/ 176212 w 1688306"/>
              <a:gd name="connsiteY137" fmla="*/ 916781 h 1031081"/>
              <a:gd name="connsiteX138" fmla="*/ 161925 w 1688306"/>
              <a:gd name="connsiteY138" fmla="*/ 926306 h 1031081"/>
              <a:gd name="connsiteX139" fmla="*/ 154781 w 1688306"/>
              <a:gd name="connsiteY139" fmla="*/ 931068 h 1031081"/>
              <a:gd name="connsiteX140" fmla="*/ 140493 w 1688306"/>
              <a:gd name="connsiteY140" fmla="*/ 940593 h 1031081"/>
              <a:gd name="connsiteX141" fmla="*/ 133350 w 1688306"/>
              <a:gd name="connsiteY141" fmla="*/ 945356 h 1031081"/>
              <a:gd name="connsiteX142" fmla="*/ 119062 w 1688306"/>
              <a:gd name="connsiteY142" fmla="*/ 950118 h 1031081"/>
              <a:gd name="connsiteX143" fmla="*/ 104775 w 1688306"/>
              <a:gd name="connsiteY143" fmla="*/ 954881 h 1031081"/>
              <a:gd name="connsiteX144" fmla="*/ 95250 w 1688306"/>
              <a:gd name="connsiteY144" fmla="*/ 957262 h 1031081"/>
              <a:gd name="connsiteX145" fmla="*/ 80962 w 1688306"/>
              <a:gd name="connsiteY145" fmla="*/ 962025 h 1031081"/>
              <a:gd name="connsiteX146" fmla="*/ 66675 w 1688306"/>
              <a:gd name="connsiteY146" fmla="*/ 971550 h 1031081"/>
              <a:gd name="connsiteX147" fmla="*/ 61912 w 1688306"/>
              <a:gd name="connsiteY147" fmla="*/ 978693 h 1031081"/>
              <a:gd name="connsiteX148" fmla="*/ 40481 w 1688306"/>
              <a:gd name="connsiteY148" fmla="*/ 988218 h 1031081"/>
              <a:gd name="connsiteX149" fmla="*/ 28575 w 1688306"/>
              <a:gd name="connsiteY149" fmla="*/ 1000125 h 1031081"/>
              <a:gd name="connsiteX150" fmla="*/ 21431 w 1688306"/>
              <a:gd name="connsiteY150" fmla="*/ 1004887 h 1031081"/>
              <a:gd name="connsiteX151" fmla="*/ 11906 w 1688306"/>
              <a:gd name="connsiteY151" fmla="*/ 1019175 h 1031081"/>
              <a:gd name="connsiteX152" fmla="*/ 7143 w 1688306"/>
              <a:gd name="connsiteY152" fmla="*/ 1026318 h 1031081"/>
              <a:gd name="connsiteX153" fmla="*/ 0 w 1688306"/>
              <a:gd name="connsiteY153" fmla="*/ 1031081 h 1031081"/>
              <a:gd name="connsiteX154" fmla="*/ 0 w 1688306"/>
              <a:gd name="connsiteY154" fmla="*/ 1026318 h 1031081"/>
              <a:gd name="connsiteX0" fmla="*/ 1709737 w 1709737"/>
              <a:gd name="connsiteY0" fmla="*/ 0 h 1057275"/>
              <a:gd name="connsiteX1" fmla="*/ 1707356 w 1709737"/>
              <a:gd name="connsiteY1" fmla="*/ 11906 h 1057275"/>
              <a:gd name="connsiteX2" fmla="*/ 1702593 w 1709737"/>
              <a:gd name="connsiteY2" fmla="*/ 26193 h 1057275"/>
              <a:gd name="connsiteX3" fmla="*/ 1697831 w 1709737"/>
              <a:gd name="connsiteY3" fmla="*/ 52387 h 1057275"/>
              <a:gd name="connsiteX4" fmla="*/ 1695449 w 1709737"/>
              <a:gd name="connsiteY4" fmla="*/ 66675 h 1057275"/>
              <a:gd name="connsiteX5" fmla="*/ 1690687 w 1709737"/>
              <a:gd name="connsiteY5" fmla="*/ 83343 h 1057275"/>
              <a:gd name="connsiteX6" fmla="*/ 1685924 w 1709737"/>
              <a:gd name="connsiteY6" fmla="*/ 111918 h 1057275"/>
              <a:gd name="connsiteX7" fmla="*/ 1681162 w 1709737"/>
              <a:gd name="connsiteY7" fmla="*/ 126206 h 1057275"/>
              <a:gd name="connsiteX8" fmla="*/ 1676399 w 1709737"/>
              <a:gd name="connsiteY8" fmla="*/ 145256 h 1057275"/>
              <a:gd name="connsiteX9" fmla="*/ 1671637 w 1709737"/>
              <a:gd name="connsiteY9" fmla="*/ 159543 h 1057275"/>
              <a:gd name="connsiteX10" fmla="*/ 1669256 w 1709737"/>
              <a:gd name="connsiteY10" fmla="*/ 166687 h 1057275"/>
              <a:gd name="connsiteX11" fmla="*/ 1664493 w 1709737"/>
              <a:gd name="connsiteY11" fmla="*/ 183356 h 1057275"/>
              <a:gd name="connsiteX12" fmla="*/ 1662112 w 1709737"/>
              <a:gd name="connsiteY12" fmla="*/ 200025 h 1057275"/>
              <a:gd name="connsiteX13" fmla="*/ 1659731 w 1709737"/>
              <a:gd name="connsiteY13" fmla="*/ 219075 h 1057275"/>
              <a:gd name="connsiteX14" fmla="*/ 1650206 w 1709737"/>
              <a:gd name="connsiteY14" fmla="*/ 240506 h 1057275"/>
              <a:gd name="connsiteX15" fmla="*/ 1645443 w 1709737"/>
              <a:gd name="connsiteY15" fmla="*/ 254793 h 1057275"/>
              <a:gd name="connsiteX16" fmla="*/ 1640681 w 1709737"/>
              <a:gd name="connsiteY16" fmla="*/ 261937 h 1057275"/>
              <a:gd name="connsiteX17" fmla="*/ 1638299 w 1709737"/>
              <a:gd name="connsiteY17" fmla="*/ 269081 h 1057275"/>
              <a:gd name="connsiteX18" fmla="*/ 1621631 w 1709737"/>
              <a:gd name="connsiteY18" fmla="*/ 288131 h 1057275"/>
              <a:gd name="connsiteX19" fmla="*/ 1612106 w 1709737"/>
              <a:gd name="connsiteY19" fmla="*/ 302418 h 1057275"/>
              <a:gd name="connsiteX20" fmla="*/ 1607343 w 1709737"/>
              <a:gd name="connsiteY20" fmla="*/ 309562 h 1057275"/>
              <a:gd name="connsiteX21" fmla="*/ 1600199 w 1709737"/>
              <a:gd name="connsiteY21" fmla="*/ 319087 h 1057275"/>
              <a:gd name="connsiteX22" fmla="*/ 1595437 w 1709737"/>
              <a:gd name="connsiteY22" fmla="*/ 326231 h 1057275"/>
              <a:gd name="connsiteX23" fmla="*/ 1588293 w 1709737"/>
              <a:gd name="connsiteY23" fmla="*/ 330993 h 1057275"/>
              <a:gd name="connsiteX24" fmla="*/ 1581149 w 1709737"/>
              <a:gd name="connsiteY24" fmla="*/ 345281 h 1057275"/>
              <a:gd name="connsiteX25" fmla="*/ 1574006 w 1709737"/>
              <a:gd name="connsiteY25" fmla="*/ 350043 h 1057275"/>
              <a:gd name="connsiteX26" fmla="*/ 1557337 w 1709737"/>
              <a:gd name="connsiteY26" fmla="*/ 366712 h 1057275"/>
              <a:gd name="connsiteX27" fmla="*/ 1550193 w 1709737"/>
              <a:gd name="connsiteY27" fmla="*/ 371475 h 1057275"/>
              <a:gd name="connsiteX28" fmla="*/ 1543049 w 1709737"/>
              <a:gd name="connsiteY28" fmla="*/ 376237 h 1057275"/>
              <a:gd name="connsiteX29" fmla="*/ 1535906 w 1709737"/>
              <a:gd name="connsiteY29" fmla="*/ 383381 h 1057275"/>
              <a:gd name="connsiteX30" fmla="*/ 1521618 w 1709737"/>
              <a:gd name="connsiteY30" fmla="*/ 392906 h 1057275"/>
              <a:gd name="connsiteX31" fmla="*/ 1507331 w 1709737"/>
              <a:gd name="connsiteY31" fmla="*/ 402431 h 1057275"/>
              <a:gd name="connsiteX32" fmla="*/ 1485899 w 1709737"/>
              <a:gd name="connsiteY32" fmla="*/ 411956 h 1057275"/>
              <a:gd name="connsiteX33" fmla="*/ 1478756 w 1709737"/>
              <a:gd name="connsiteY33" fmla="*/ 414337 h 1057275"/>
              <a:gd name="connsiteX34" fmla="*/ 1471612 w 1709737"/>
              <a:gd name="connsiteY34" fmla="*/ 416718 h 1057275"/>
              <a:gd name="connsiteX35" fmla="*/ 1421606 w 1709737"/>
              <a:gd name="connsiteY35" fmla="*/ 409575 h 1057275"/>
              <a:gd name="connsiteX36" fmla="*/ 1404937 w 1709737"/>
              <a:gd name="connsiteY36" fmla="*/ 390525 h 1057275"/>
              <a:gd name="connsiteX37" fmla="*/ 1400174 w 1709737"/>
              <a:gd name="connsiteY37" fmla="*/ 383381 h 1057275"/>
              <a:gd name="connsiteX38" fmla="*/ 1402556 w 1709737"/>
              <a:gd name="connsiteY38" fmla="*/ 328612 h 1057275"/>
              <a:gd name="connsiteX39" fmla="*/ 1404937 w 1709737"/>
              <a:gd name="connsiteY39" fmla="*/ 309562 h 1057275"/>
              <a:gd name="connsiteX40" fmla="*/ 1397793 w 1709737"/>
              <a:gd name="connsiteY40" fmla="*/ 242887 h 1057275"/>
              <a:gd name="connsiteX41" fmla="*/ 1393031 w 1709737"/>
              <a:gd name="connsiteY41" fmla="*/ 228600 h 1057275"/>
              <a:gd name="connsiteX42" fmla="*/ 1390649 w 1709737"/>
              <a:gd name="connsiteY42" fmla="*/ 221456 h 1057275"/>
              <a:gd name="connsiteX43" fmla="*/ 1385887 w 1709737"/>
              <a:gd name="connsiteY43" fmla="*/ 214312 h 1057275"/>
              <a:gd name="connsiteX44" fmla="*/ 1383506 w 1709737"/>
              <a:gd name="connsiteY44" fmla="*/ 207168 h 1057275"/>
              <a:gd name="connsiteX45" fmla="*/ 1376362 w 1709737"/>
              <a:gd name="connsiteY45" fmla="*/ 202406 h 1057275"/>
              <a:gd name="connsiteX46" fmla="*/ 1364456 w 1709737"/>
              <a:gd name="connsiteY46" fmla="*/ 190500 h 1057275"/>
              <a:gd name="connsiteX47" fmla="*/ 1359693 w 1709737"/>
              <a:gd name="connsiteY47" fmla="*/ 183356 h 1057275"/>
              <a:gd name="connsiteX48" fmla="*/ 1347787 w 1709737"/>
              <a:gd name="connsiteY48" fmla="*/ 180975 h 1057275"/>
              <a:gd name="connsiteX49" fmla="*/ 1343024 w 1709737"/>
              <a:gd name="connsiteY49" fmla="*/ 173831 h 1057275"/>
              <a:gd name="connsiteX50" fmla="*/ 1319212 w 1709737"/>
              <a:gd name="connsiteY50" fmla="*/ 173831 h 1057275"/>
              <a:gd name="connsiteX51" fmla="*/ 1295399 w 1709737"/>
              <a:gd name="connsiteY51" fmla="*/ 176212 h 1057275"/>
              <a:gd name="connsiteX52" fmla="*/ 1285874 w 1709737"/>
              <a:gd name="connsiteY52" fmla="*/ 178593 h 1057275"/>
              <a:gd name="connsiteX53" fmla="*/ 1269206 w 1709737"/>
              <a:gd name="connsiteY53" fmla="*/ 183356 h 1057275"/>
              <a:gd name="connsiteX54" fmla="*/ 1209674 w 1709737"/>
              <a:gd name="connsiteY54" fmla="*/ 180975 h 1057275"/>
              <a:gd name="connsiteX55" fmla="*/ 1195387 w 1709737"/>
              <a:gd name="connsiteY55" fmla="*/ 176212 h 1057275"/>
              <a:gd name="connsiteX56" fmla="*/ 1169193 w 1709737"/>
              <a:gd name="connsiteY56" fmla="*/ 169068 h 1057275"/>
              <a:gd name="connsiteX57" fmla="*/ 1133474 w 1709737"/>
              <a:gd name="connsiteY57" fmla="*/ 173831 h 1057275"/>
              <a:gd name="connsiteX58" fmla="*/ 1121568 w 1709737"/>
              <a:gd name="connsiteY58" fmla="*/ 176212 h 1057275"/>
              <a:gd name="connsiteX59" fmla="*/ 1107281 w 1709737"/>
              <a:gd name="connsiteY59" fmla="*/ 180975 h 1057275"/>
              <a:gd name="connsiteX60" fmla="*/ 1092993 w 1709737"/>
              <a:gd name="connsiteY60" fmla="*/ 190500 h 1057275"/>
              <a:gd name="connsiteX61" fmla="*/ 1088231 w 1709737"/>
              <a:gd name="connsiteY61" fmla="*/ 204787 h 1057275"/>
              <a:gd name="connsiteX62" fmla="*/ 1076324 w 1709737"/>
              <a:gd name="connsiteY62" fmla="*/ 226218 h 1057275"/>
              <a:gd name="connsiteX63" fmla="*/ 1069181 w 1709737"/>
              <a:gd name="connsiteY63" fmla="*/ 230981 h 1057275"/>
              <a:gd name="connsiteX64" fmla="*/ 1057274 w 1709737"/>
              <a:gd name="connsiteY64" fmla="*/ 242887 h 1057275"/>
              <a:gd name="connsiteX65" fmla="*/ 1052512 w 1709737"/>
              <a:gd name="connsiteY65" fmla="*/ 250031 h 1057275"/>
              <a:gd name="connsiteX66" fmla="*/ 1038224 w 1709737"/>
              <a:gd name="connsiteY66" fmla="*/ 259556 h 1057275"/>
              <a:gd name="connsiteX67" fmla="*/ 1026318 w 1709737"/>
              <a:gd name="connsiteY67" fmla="*/ 271462 h 1057275"/>
              <a:gd name="connsiteX68" fmla="*/ 1016793 w 1709737"/>
              <a:gd name="connsiteY68" fmla="*/ 285750 h 1057275"/>
              <a:gd name="connsiteX69" fmla="*/ 1012031 w 1709737"/>
              <a:gd name="connsiteY69" fmla="*/ 292893 h 1057275"/>
              <a:gd name="connsiteX70" fmla="*/ 1004887 w 1709737"/>
              <a:gd name="connsiteY70" fmla="*/ 314325 h 1057275"/>
              <a:gd name="connsiteX71" fmla="*/ 1002506 w 1709737"/>
              <a:gd name="connsiteY71" fmla="*/ 321468 h 1057275"/>
              <a:gd name="connsiteX72" fmla="*/ 1000124 w 1709737"/>
              <a:gd name="connsiteY72" fmla="*/ 333375 h 1057275"/>
              <a:gd name="connsiteX73" fmla="*/ 995362 w 1709737"/>
              <a:gd name="connsiteY73" fmla="*/ 373856 h 1057275"/>
              <a:gd name="connsiteX74" fmla="*/ 997743 w 1709737"/>
              <a:gd name="connsiteY74" fmla="*/ 392906 h 1057275"/>
              <a:gd name="connsiteX75" fmla="*/ 995362 w 1709737"/>
              <a:gd name="connsiteY75" fmla="*/ 492918 h 1057275"/>
              <a:gd name="connsiteX76" fmla="*/ 990599 w 1709737"/>
              <a:gd name="connsiteY76" fmla="*/ 507206 h 1057275"/>
              <a:gd name="connsiteX77" fmla="*/ 985837 w 1709737"/>
              <a:gd name="connsiteY77" fmla="*/ 514350 h 1057275"/>
              <a:gd name="connsiteX78" fmla="*/ 976312 w 1709737"/>
              <a:gd name="connsiteY78" fmla="*/ 535781 h 1057275"/>
              <a:gd name="connsiteX79" fmla="*/ 969168 w 1709737"/>
              <a:gd name="connsiteY79" fmla="*/ 540543 h 1057275"/>
              <a:gd name="connsiteX80" fmla="*/ 950118 w 1709737"/>
              <a:gd name="connsiteY80" fmla="*/ 552450 h 1057275"/>
              <a:gd name="connsiteX81" fmla="*/ 942974 w 1709737"/>
              <a:gd name="connsiteY81" fmla="*/ 554831 h 1057275"/>
              <a:gd name="connsiteX82" fmla="*/ 921543 w 1709737"/>
              <a:gd name="connsiteY82" fmla="*/ 564356 h 1057275"/>
              <a:gd name="connsiteX83" fmla="*/ 914399 w 1709737"/>
              <a:gd name="connsiteY83" fmla="*/ 566737 h 1057275"/>
              <a:gd name="connsiteX84" fmla="*/ 907256 w 1709737"/>
              <a:gd name="connsiteY84" fmla="*/ 571500 h 1057275"/>
              <a:gd name="connsiteX85" fmla="*/ 892968 w 1709737"/>
              <a:gd name="connsiteY85" fmla="*/ 576262 h 1057275"/>
              <a:gd name="connsiteX86" fmla="*/ 878681 w 1709737"/>
              <a:gd name="connsiteY86" fmla="*/ 581025 h 1057275"/>
              <a:gd name="connsiteX87" fmla="*/ 871537 w 1709737"/>
              <a:gd name="connsiteY87" fmla="*/ 583406 h 1057275"/>
              <a:gd name="connsiteX88" fmla="*/ 864393 w 1709737"/>
              <a:gd name="connsiteY88" fmla="*/ 585787 h 1057275"/>
              <a:gd name="connsiteX89" fmla="*/ 857249 w 1709737"/>
              <a:gd name="connsiteY89" fmla="*/ 590550 h 1057275"/>
              <a:gd name="connsiteX90" fmla="*/ 842962 w 1709737"/>
              <a:gd name="connsiteY90" fmla="*/ 595312 h 1057275"/>
              <a:gd name="connsiteX91" fmla="*/ 835818 w 1709737"/>
              <a:gd name="connsiteY91" fmla="*/ 600075 h 1057275"/>
              <a:gd name="connsiteX92" fmla="*/ 823912 w 1709737"/>
              <a:gd name="connsiteY92" fmla="*/ 611981 h 1057275"/>
              <a:gd name="connsiteX93" fmla="*/ 814387 w 1709737"/>
              <a:gd name="connsiteY93" fmla="*/ 626268 h 1057275"/>
              <a:gd name="connsiteX94" fmla="*/ 809624 w 1709737"/>
              <a:gd name="connsiteY94" fmla="*/ 633412 h 1057275"/>
              <a:gd name="connsiteX95" fmla="*/ 802481 w 1709737"/>
              <a:gd name="connsiteY95" fmla="*/ 635793 h 1057275"/>
              <a:gd name="connsiteX96" fmla="*/ 795337 w 1709737"/>
              <a:gd name="connsiteY96" fmla="*/ 640556 h 1057275"/>
              <a:gd name="connsiteX97" fmla="*/ 781049 w 1709737"/>
              <a:gd name="connsiteY97" fmla="*/ 645318 h 1057275"/>
              <a:gd name="connsiteX98" fmla="*/ 754856 w 1709737"/>
              <a:gd name="connsiteY98" fmla="*/ 642937 h 1057275"/>
              <a:gd name="connsiteX99" fmla="*/ 735806 w 1709737"/>
              <a:gd name="connsiteY99" fmla="*/ 647700 h 1057275"/>
              <a:gd name="connsiteX100" fmla="*/ 728662 w 1709737"/>
              <a:gd name="connsiteY100" fmla="*/ 654843 h 1057275"/>
              <a:gd name="connsiteX101" fmla="*/ 719137 w 1709737"/>
              <a:gd name="connsiteY101" fmla="*/ 669131 h 1057275"/>
              <a:gd name="connsiteX102" fmla="*/ 704849 w 1709737"/>
              <a:gd name="connsiteY102" fmla="*/ 678656 h 1057275"/>
              <a:gd name="connsiteX103" fmla="*/ 697706 w 1709737"/>
              <a:gd name="connsiteY103" fmla="*/ 685800 h 1057275"/>
              <a:gd name="connsiteX104" fmla="*/ 676274 w 1709737"/>
              <a:gd name="connsiteY104" fmla="*/ 700087 h 1057275"/>
              <a:gd name="connsiteX105" fmla="*/ 669131 w 1709737"/>
              <a:gd name="connsiteY105" fmla="*/ 704850 h 1057275"/>
              <a:gd name="connsiteX106" fmla="*/ 664368 w 1709737"/>
              <a:gd name="connsiteY106" fmla="*/ 711993 h 1057275"/>
              <a:gd name="connsiteX107" fmla="*/ 650081 w 1709737"/>
              <a:gd name="connsiteY107" fmla="*/ 721518 h 1057275"/>
              <a:gd name="connsiteX108" fmla="*/ 635793 w 1709737"/>
              <a:gd name="connsiteY108" fmla="*/ 731043 h 1057275"/>
              <a:gd name="connsiteX109" fmla="*/ 628649 w 1709737"/>
              <a:gd name="connsiteY109" fmla="*/ 735806 h 1057275"/>
              <a:gd name="connsiteX110" fmla="*/ 614362 w 1709737"/>
              <a:gd name="connsiteY110" fmla="*/ 740568 h 1057275"/>
              <a:gd name="connsiteX111" fmla="*/ 600074 w 1709737"/>
              <a:gd name="connsiteY111" fmla="*/ 750093 h 1057275"/>
              <a:gd name="connsiteX112" fmla="*/ 595312 w 1709737"/>
              <a:gd name="connsiteY112" fmla="*/ 757237 h 1057275"/>
              <a:gd name="connsiteX113" fmla="*/ 566737 w 1709737"/>
              <a:gd name="connsiteY113" fmla="*/ 771525 h 1057275"/>
              <a:gd name="connsiteX114" fmla="*/ 566737 w 1709737"/>
              <a:gd name="connsiteY114" fmla="*/ 771525 h 1057275"/>
              <a:gd name="connsiteX115" fmla="*/ 552449 w 1709737"/>
              <a:gd name="connsiteY115" fmla="*/ 781050 h 1057275"/>
              <a:gd name="connsiteX116" fmla="*/ 545306 w 1709737"/>
              <a:gd name="connsiteY116" fmla="*/ 785812 h 1057275"/>
              <a:gd name="connsiteX117" fmla="*/ 531018 w 1709737"/>
              <a:gd name="connsiteY117" fmla="*/ 797718 h 1057275"/>
              <a:gd name="connsiteX118" fmla="*/ 519112 w 1709737"/>
              <a:gd name="connsiteY118" fmla="*/ 807243 h 1057275"/>
              <a:gd name="connsiteX119" fmla="*/ 514349 w 1709737"/>
              <a:gd name="connsiteY119" fmla="*/ 814387 h 1057275"/>
              <a:gd name="connsiteX120" fmla="*/ 488156 w 1709737"/>
              <a:gd name="connsiteY120" fmla="*/ 819150 h 1057275"/>
              <a:gd name="connsiteX121" fmla="*/ 459581 w 1709737"/>
              <a:gd name="connsiteY121" fmla="*/ 826293 h 1057275"/>
              <a:gd name="connsiteX122" fmla="*/ 419099 w 1709737"/>
              <a:gd name="connsiteY122" fmla="*/ 835818 h 1057275"/>
              <a:gd name="connsiteX123" fmla="*/ 400049 w 1709737"/>
              <a:gd name="connsiteY123" fmla="*/ 840581 h 1057275"/>
              <a:gd name="connsiteX124" fmla="*/ 357187 w 1709737"/>
              <a:gd name="connsiteY124" fmla="*/ 847725 h 1057275"/>
              <a:gd name="connsiteX125" fmla="*/ 328612 w 1709737"/>
              <a:gd name="connsiteY125" fmla="*/ 857250 h 1057275"/>
              <a:gd name="connsiteX126" fmla="*/ 321468 w 1709737"/>
              <a:gd name="connsiteY126" fmla="*/ 859631 h 1057275"/>
              <a:gd name="connsiteX127" fmla="*/ 314324 w 1709737"/>
              <a:gd name="connsiteY127" fmla="*/ 864393 h 1057275"/>
              <a:gd name="connsiteX128" fmla="*/ 297656 w 1709737"/>
              <a:gd name="connsiteY128" fmla="*/ 869156 h 1057275"/>
              <a:gd name="connsiteX129" fmla="*/ 290512 w 1709737"/>
              <a:gd name="connsiteY129" fmla="*/ 871537 h 1057275"/>
              <a:gd name="connsiteX130" fmla="*/ 283368 w 1709737"/>
              <a:gd name="connsiteY130" fmla="*/ 876300 h 1057275"/>
              <a:gd name="connsiteX131" fmla="*/ 269081 w 1709737"/>
              <a:gd name="connsiteY131" fmla="*/ 881062 h 1057275"/>
              <a:gd name="connsiteX132" fmla="*/ 254793 w 1709737"/>
              <a:gd name="connsiteY132" fmla="*/ 885825 h 1057275"/>
              <a:gd name="connsiteX133" fmla="*/ 247649 w 1709737"/>
              <a:gd name="connsiteY133" fmla="*/ 888206 h 1057275"/>
              <a:gd name="connsiteX134" fmla="*/ 240506 w 1709737"/>
              <a:gd name="connsiteY134" fmla="*/ 890587 h 1057275"/>
              <a:gd name="connsiteX135" fmla="*/ 211931 w 1709737"/>
              <a:gd name="connsiteY135" fmla="*/ 909637 h 1057275"/>
              <a:gd name="connsiteX136" fmla="*/ 204787 w 1709737"/>
              <a:gd name="connsiteY136" fmla="*/ 914400 h 1057275"/>
              <a:gd name="connsiteX137" fmla="*/ 197643 w 1709737"/>
              <a:gd name="connsiteY137" fmla="*/ 916781 h 1057275"/>
              <a:gd name="connsiteX138" fmla="*/ 183356 w 1709737"/>
              <a:gd name="connsiteY138" fmla="*/ 926306 h 1057275"/>
              <a:gd name="connsiteX139" fmla="*/ 176212 w 1709737"/>
              <a:gd name="connsiteY139" fmla="*/ 931068 h 1057275"/>
              <a:gd name="connsiteX140" fmla="*/ 161924 w 1709737"/>
              <a:gd name="connsiteY140" fmla="*/ 940593 h 1057275"/>
              <a:gd name="connsiteX141" fmla="*/ 154781 w 1709737"/>
              <a:gd name="connsiteY141" fmla="*/ 945356 h 1057275"/>
              <a:gd name="connsiteX142" fmla="*/ 140493 w 1709737"/>
              <a:gd name="connsiteY142" fmla="*/ 950118 h 1057275"/>
              <a:gd name="connsiteX143" fmla="*/ 126206 w 1709737"/>
              <a:gd name="connsiteY143" fmla="*/ 954881 h 1057275"/>
              <a:gd name="connsiteX144" fmla="*/ 116681 w 1709737"/>
              <a:gd name="connsiteY144" fmla="*/ 957262 h 1057275"/>
              <a:gd name="connsiteX145" fmla="*/ 102393 w 1709737"/>
              <a:gd name="connsiteY145" fmla="*/ 962025 h 1057275"/>
              <a:gd name="connsiteX146" fmla="*/ 88106 w 1709737"/>
              <a:gd name="connsiteY146" fmla="*/ 971550 h 1057275"/>
              <a:gd name="connsiteX147" fmla="*/ 83343 w 1709737"/>
              <a:gd name="connsiteY147" fmla="*/ 978693 h 1057275"/>
              <a:gd name="connsiteX148" fmla="*/ 61912 w 1709737"/>
              <a:gd name="connsiteY148" fmla="*/ 988218 h 1057275"/>
              <a:gd name="connsiteX149" fmla="*/ 50006 w 1709737"/>
              <a:gd name="connsiteY149" fmla="*/ 1000125 h 1057275"/>
              <a:gd name="connsiteX150" fmla="*/ 42862 w 1709737"/>
              <a:gd name="connsiteY150" fmla="*/ 1004887 h 1057275"/>
              <a:gd name="connsiteX151" fmla="*/ 33337 w 1709737"/>
              <a:gd name="connsiteY151" fmla="*/ 1019175 h 1057275"/>
              <a:gd name="connsiteX152" fmla="*/ 28574 w 1709737"/>
              <a:gd name="connsiteY152" fmla="*/ 1026318 h 1057275"/>
              <a:gd name="connsiteX153" fmla="*/ 0 w 1709737"/>
              <a:gd name="connsiteY153" fmla="*/ 1057275 h 1057275"/>
              <a:gd name="connsiteX154" fmla="*/ 21431 w 1709737"/>
              <a:gd name="connsiteY154" fmla="*/ 1026318 h 1057275"/>
              <a:gd name="connsiteX0" fmla="*/ 1688306 w 1688306"/>
              <a:gd name="connsiteY0" fmla="*/ 0 h 1112043"/>
              <a:gd name="connsiteX1" fmla="*/ 1685925 w 1688306"/>
              <a:gd name="connsiteY1" fmla="*/ 11906 h 1112043"/>
              <a:gd name="connsiteX2" fmla="*/ 1681162 w 1688306"/>
              <a:gd name="connsiteY2" fmla="*/ 26193 h 1112043"/>
              <a:gd name="connsiteX3" fmla="*/ 1676400 w 1688306"/>
              <a:gd name="connsiteY3" fmla="*/ 52387 h 1112043"/>
              <a:gd name="connsiteX4" fmla="*/ 1674018 w 1688306"/>
              <a:gd name="connsiteY4" fmla="*/ 66675 h 1112043"/>
              <a:gd name="connsiteX5" fmla="*/ 1669256 w 1688306"/>
              <a:gd name="connsiteY5" fmla="*/ 83343 h 1112043"/>
              <a:gd name="connsiteX6" fmla="*/ 1664493 w 1688306"/>
              <a:gd name="connsiteY6" fmla="*/ 111918 h 1112043"/>
              <a:gd name="connsiteX7" fmla="*/ 1659731 w 1688306"/>
              <a:gd name="connsiteY7" fmla="*/ 126206 h 1112043"/>
              <a:gd name="connsiteX8" fmla="*/ 1654968 w 1688306"/>
              <a:gd name="connsiteY8" fmla="*/ 145256 h 1112043"/>
              <a:gd name="connsiteX9" fmla="*/ 1650206 w 1688306"/>
              <a:gd name="connsiteY9" fmla="*/ 159543 h 1112043"/>
              <a:gd name="connsiteX10" fmla="*/ 1647825 w 1688306"/>
              <a:gd name="connsiteY10" fmla="*/ 166687 h 1112043"/>
              <a:gd name="connsiteX11" fmla="*/ 1643062 w 1688306"/>
              <a:gd name="connsiteY11" fmla="*/ 183356 h 1112043"/>
              <a:gd name="connsiteX12" fmla="*/ 1640681 w 1688306"/>
              <a:gd name="connsiteY12" fmla="*/ 200025 h 1112043"/>
              <a:gd name="connsiteX13" fmla="*/ 1638300 w 1688306"/>
              <a:gd name="connsiteY13" fmla="*/ 219075 h 1112043"/>
              <a:gd name="connsiteX14" fmla="*/ 1628775 w 1688306"/>
              <a:gd name="connsiteY14" fmla="*/ 240506 h 1112043"/>
              <a:gd name="connsiteX15" fmla="*/ 1624012 w 1688306"/>
              <a:gd name="connsiteY15" fmla="*/ 254793 h 1112043"/>
              <a:gd name="connsiteX16" fmla="*/ 1619250 w 1688306"/>
              <a:gd name="connsiteY16" fmla="*/ 261937 h 1112043"/>
              <a:gd name="connsiteX17" fmla="*/ 1616868 w 1688306"/>
              <a:gd name="connsiteY17" fmla="*/ 269081 h 1112043"/>
              <a:gd name="connsiteX18" fmla="*/ 1600200 w 1688306"/>
              <a:gd name="connsiteY18" fmla="*/ 288131 h 1112043"/>
              <a:gd name="connsiteX19" fmla="*/ 1590675 w 1688306"/>
              <a:gd name="connsiteY19" fmla="*/ 302418 h 1112043"/>
              <a:gd name="connsiteX20" fmla="*/ 1585912 w 1688306"/>
              <a:gd name="connsiteY20" fmla="*/ 309562 h 1112043"/>
              <a:gd name="connsiteX21" fmla="*/ 1578768 w 1688306"/>
              <a:gd name="connsiteY21" fmla="*/ 319087 h 1112043"/>
              <a:gd name="connsiteX22" fmla="*/ 1574006 w 1688306"/>
              <a:gd name="connsiteY22" fmla="*/ 326231 h 1112043"/>
              <a:gd name="connsiteX23" fmla="*/ 1566862 w 1688306"/>
              <a:gd name="connsiteY23" fmla="*/ 330993 h 1112043"/>
              <a:gd name="connsiteX24" fmla="*/ 1559718 w 1688306"/>
              <a:gd name="connsiteY24" fmla="*/ 345281 h 1112043"/>
              <a:gd name="connsiteX25" fmla="*/ 1552575 w 1688306"/>
              <a:gd name="connsiteY25" fmla="*/ 350043 h 1112043"/>
              <a:gd name="connsiteX26" fmla="*/ 1535906 w 1688306"/>
              <a:gd name="connsiteY26" fmla="*/ 366712 h 1112043"/>
              <a:gd name="connsiteX27" fmla="*/ 1528762 w 1688306"/>
              <a:gd name="connsiteY27" fmla="*/ 371475 h 1112043"/>
              <a:gd name="connsiteX28" fmla="*/ 1521618 w 1688306"/>
              <a:gd name="connsiteY28" fmla="*/ 376237 h 1112043"/>
              <a:gd name="connsiteX29" fmla="*/ 1514475 w 1688306"/>
              <a:gd name="connsiteY29" fmla="*/ 383381 h 1112043"/>
              <a:gd name="connsiteX30" fmla="*/ 1500187 w 1688306"/>
              <a:gd name="connsiteY30" fmla="*/ 392906 h 1112043"/>
              <a:gd name="connsiteX31" fmla="*/ 1485900 w 1688306"/>
              <a:gd name="connsiteY31" fmla="*/ 402431 h 1112043"/>
              <a:gd name="connsiteX32" fmla="*/ 1464468 w 1688306"/>
              <a:gd name="connsiteY32" fmla="*/ 411956 h 1112043"/>
              <a:gd name="connsiteX33" fmla="*/ 1457325 w 1688306"/>
              <a:gd name="connsiteY33" fmla="*/ 414337 h 1112043"/>
              <a:gd name="connsiteX34" fmla="*/ 1450181 w 1688306"/>
              <a:gd name="connsiteY34" fmla="*/ 416718 h 1112043"/>
              <a:gd name="connsiteX35" fmla="*/ 1400175 w 1688306"/>
              <a:gd name="connsiteY35" fmla="*/ 409575 h 1112043"/>
              <a:gd name="connsiteX36" fmla="*/ 1383506 w 1688306"/>
              <a:gd name="connsiteY36" fmla="*/ 390525 h 1112043"/>
              <a:gd name="connsiteX37" fmla="*/ 1378743 w 1688306"/>
              <a:gd name="connsiteY37" fmla="*/ 383381 h 1112043"/>
              <a:gd name="connsiteX38" fmla="*/ 1381125 w 1688306"/>
              <a:gd name="connsiteY38" fmla="*/ 328612 h 1112043"/>
              <a:gd name="connsiteX39" fmla="*/ 1383506 w 1688306"/>
              <a:gd name="connsiteY39" fmla="*/ 309562 h 1112043"/>
              <a:gd name="connsiteX40" fmla="*/ 1376362 w 1688306"/>
              <a:gd name="connsiteY40" fmla="*/ 242887 h 1112043"/>
              <a:gd name="connsiteX41" fmla="*/ 1371600 w 1688306"/>
              <a:gd name="connsiteY41" fmla="*/ 228600 h 1112043"/>
              <a:gd name="connsiteX42" fmla="*/ 1369218 w 1688306"/>
              <a:gd name="connsiteY42" fmla="*/ 221456 h 1112043"/>
              <a:gd name="connsiteX43" fmla="*/ 1364456 w 1688306"/>
              <a:gd name="connsiteY43" fmla="*/ 214312 h 1112043"/>
              <a:gd name="connsiteX44" fmla="*/ 1362075 w 1688306"/>
              <a:gd name="connsiteY44" fmla="*/ 207168 h 1112043"/>
              <a:gd name="connsiteX45" fmla="*/ 1354931 w 1688306"/>
              <a:gd name="connsiteY45" fmla="*/ 202406 h 1112043"/>
              <a:gd name="connsiteX46" fmla="*/ 1343025 w 1688306"/>
              <a:gd name="connsiteY46" fmla="*/ 190500 h 1112043"/>
              <a:gd name="connsiteX47" fmla="*/ 1338262 w 1688306"/>
              <a:gd name="connsiteY47" fmla="*/ 183356 h 1112043"/>
              <a:gd name="connsiteX48" fmla="*/ 1326356 w 1688306"/>
              <a:gd name="connsiteY48" fmla="*/ 180975 h 1112043"/>
              <a:gd name="connsiteX49" fmla="*/ 1321593 w 1688306"/>
              <a:gd name="connsiteY49" fmla="*/ 173831 h 1112043"/>
              <a:gd name="connsiteX50" fmla="*/ 1297781 w 1688306"/>
              <a:gd name="connsiteY50" fmla="*/ 173831 h 1112043"/>
              <a:gd name="connsiteX51" fmla="*/ 1273968 w 1688306"/>
              <a:gd name="connsiteY51" fmla="*/ 176212 h 1112043"/>
              <a:gd name="connsiteX52" fmla="*/ 1264443 w 1688306"/>
              <a:gd name="connsiteY52" fmla="*/ 178593 h 1112043"/>
              <a:gd name="connsiteX53" fmla="*/ 1247775 w 1688306"/>
              <a:gd name="connsiteY53" fmla="*/ 183356 h 1112043"/>
              <a:gd name="connsiteX54" fmla="*/ 1188243 w 1688306"/>
              <a:gd name="connsiteY54" fmla="*/ 180975 h 1112043"/>
              <a:gd name="connsiteX55" fmla="*/ 1173956 w 1688306"/>
              <a:gd name="connsiteY55" fmla="*/ 176212 h 1112043"/>
              <a:gd name="connsiteX56" fmla="*/ 1147762 w 1688306"/>
              <a:gd name="connsiteY56" fmla="*/ 169068 h 1112043"/>
              <a:gd name="connsiteX57" fmla="*/ 1112043 w 1688306"/>
              <a:gd name="connsiteY57" fmla="*/ 173831 h 1112043"/>
              <a:gd name="connsiteX58" fmla="*/ 1100137 w 1688306"/>
              <a:gd name="connsiteY58" fmla="*/ 176212 h 1112043"/>
              <a:gd name="connsiteX59" fmla="*/ 1085850 w 1688306"/>
              <a:gd name="connsiteY59" fmla="*/ 180975 h 1112043"/>
              <a:gd name="connsiteX60" fmla="*/ 1071562 w 1688306"/>
              <a:gd name="connsiteY60" fmla="*/ 190500 h 1112043"/>
              <a:gd name="connsiteX61" fmla="*/ 1066800 w 1688306"/>
              <a:gd name="connsiteY61" fmla="*/ 204787 h 1112043"/>
              <a:gd name="connsiteX62" fmla="*/ 1054893 w 1688306"/>
              <a:gd name="connsiteY62" fmla="*/ 226218 h 1112043"/>
              <a:gd name="connsiteX63" fmla="*/ 1047750 w 1688306"/>
              <a:gd name="connsiteY63" fmla="*/ 230981 h 1112043"/>
              <a:gd name="connsiteX64" fmla="*/ 1035843 w 1688306"/>
              <a:gd name="connsiteY64" fmla="*/ 242887 h 1112043"/>
              <a:gd name="connsiteX65" fmla="*/ 1031081 w 1688306"/>
              <a:gd name="connsiteY65" fmla="*/ 250031 h 1112043"/>
              <a:gd name="connsiteX66" fmla="*/ 1016793 w 1688306"/>
              <a:gd name="connsiteY66" fmla="*/ 259556 h 1112043"/>
              <a:gd name="connsiteX67" fmla="*/ 1004887 w 1688306"/>
              <a:gd name="connsiteY67" fmla="*/ 271462 h 1112043"/>
              <a:gd name="connsiteX68" fmla="*/ 995362 w 1688306"/>
              <a:gd name="connsiteY68" fmla="*/ 285750 h 1112043"/>
              <a:gd name="connsiteX69" fmla="*/ 990600 w 1688306"/>
              <a:gd name="connsiteY69" fmla="*/ 292893 h 1112043"/>
              <a:gd name="connsiteX70" fmla="*/ 983456 w 1688306"/>
              <a:gd name="connsiteY70" fmla="*/ 314325 h 1112043"/>
              <a:gd name="connsiteX71" fmla="*/ 981075 w 1688306"/>
              <a:gd name="connsiteY71" fmla="*/ 321468 h 1112043"/>
              <a:gd name="connsiteX72" fmla="*/ 978693 w 1688306"/>
              <a:gd name="connsiteY72" fmla="*/ 333375 h 1112043"/>
              <a:gd name="connsiteX73" fmla="*/ 973931 w 1688306"/>
              <a:gd name="connsiteY73" fmla="*/ 373856 h 1112043"/>
              <a:gd name="connsiteX74" fmla="*/ 976312 w 1688306"/>
              <a:gd name="connsiteY74" fmla="*/ 392906 h 1112043"/>
              <a:gd name="connsiteX75" fmla="*/ 973931 w 1688306"/>
              <a:gd name="connsiteY75" fmla="*/ 492918 h 1112043"/>
              <a:gd name="connsiteX76" fmla="*/ 969168 w 1688306"/>
              <a:gd name="connsiteY76" fmla="*/ 507206 h 1112043"/>
              <a:gd name="connsiteX77" fmla="*/ 964406 w 1688306"/>
              <a:gd name="connsiteY77" fmla="*/ 514350 h 1112043"/>
              <a:gd name="connsiteX78" fmla="*/ 954881 w 1688306"/>
              <a:gd name="connsiteY78" fmla="*/ 535781 h 1112043"/>
              <a:gd name="connsiteX79" fmla="*/ 947737 w 1688306"/>
              <a:gd name="connsiteY79" fmla="*/ 540543 h 1112043"/>
              <a:gd name="connsiteX80" fmla="*/ 928687 w 1688306"/>
              <a:gd name="connsiteY80" fmla="*/ 552450 h 1112043"/>
              <a:gd name="connsiteX81" fmla="*/ 921543 w 1688306"/>
              <a:gd name="connsiteY81" fmla="*/ 554831 h 1112043"/>
              <a:gd name="connsiteX82" fmla="*/ 900112 w 1688306"/>
              <a:gd name="connsiteY82" fmla="*/ 564356 h 1112043"/>
              <a:gd name="connsiteX83" fmla="*/ 892968 w 1688306"/>
              <a:gd name="connsiteY83" fmla="*/ 566737 h 1112043"/>
              <a:gd name="connsiteX84" fmla="*/ 885825 w 1688306"/>
              <a:gd name="connsiteY84" fmla="*/ 571500 h 1112043"/>
              <a:gd name="connsiteX85" fmla="*/ 871537 w 1688306"/>
              <a:gd name="connsiteY85" fmla="*/ 576262 h 1112043"/>
              <a:gd name="connsiteX86" fmla="*/ 857250 w 1688306"/>
              <a:gd name="connsiteY86" fmla="*/ 581025 h 1112043"/>
              <a:gd name="connsiteX87" fmla="*/ 850106 w 1688306"/>
              <a:gd name="connsiteY87" fmla="*/ 583406 h 1112043"/>
              <a:gd name="connsiteX88" fmla="*/ 842962 w 1688306"/>
              <a:gd name="connsiteY88" fmla="*/ 585787 h 1112043"/>
              <a:gd name="connsiteX89" fmla="*/ 835818 w 1688306"/>
              <a:gd name="connsiteY89" fmla="*/ 590550 h 1112043"/>
              <a:gd name="connsiteX90" fmla="*/ 821531 w 1688306"/>
              <a:gd name="connsiteY90" fmla="*/ 595312 h 1112043"/>
              <a:gd name="connsiteX91" fmla="*/ 814387 w 1688306"/>
              <a:gd name="connsiteY91" fmla="*/ 600075 h 1112043"/>
              <a:gd name="connsiteX92" fmla="*/ 802481 w 1688306"/>
              <a:gd name="connsiteY92" fmla="*/ 611981 h 1112043"/>
              <a:gd name="connsiteX93" fmla="*/ 792956 w 1688306"/>
              <a:gd name="connsiteY93" fmla="*/ 626268 h 1112043"/>
              <a:gd name="connsiteX94" fmla="*/ 788193 w 1688306"/>
              <a:gd name="connsiteY94" fmla="*/ 633412 h 1112043"/>
              <a:gd name="connsiteX95" fmla="*/ 781050 w 1688306"/>
              <a:gd name="connsiteY95" fmla="*/ 635793 h 1112043"/>
              <a:gd name="connsiteX96" fmla="*/ 773906 w 1688306"/>
              <a:gd name="connsiteY96" fmla="*/ 640556 h 1112043"/>
              <a:gd name="connsiteX97" fmla="*/ 759618 w 1688306"/>
              <a:gd name="connsiteY97" fmla="*/ 645318 h 1112043"/>
              <a:gd name="connsiteX98" fmla="*/ 733425 w 1688306"/>
              <a:gd name="connsiteY98" fmla="*/ 642937 h 1112043"/>
              <a:gd name="connsiteX99" fmla="*/ 714375 w 1688306"/>
              <a:gd name="connsiteY99" fmla="*/ 647700 h 1112043"/>
              <a:gd name="connsiteX100" fmla="*/ 707231 w 1688306"/>
              <a:gd name="connsiteY100" fmla="*/ 654843 h 1112043"/>
              <a:gd name="connsiteX101" fmla="*/ 697706 w 1688306"/>
              <a:gd name="connsiteY101" fmla="*/ 669131 h 1112043"/>
              <a:gd name="connsiteX102" fmla="*/ 683418 w 1688306"/>
              <a:gd name="connsiteY102" fmla="*/ 678656 h 1112043"/>
              <a:gd name="connsiteX103" fmla="*/ 676275 w 1688306"/>
              <a:gd name="connsiteY103" fmla="*/ 685800 h 1112043"/>
              <a:gd name="connsiteX104" fmla="*/ 654843 w 1688306"/>
              <a:gd name="connsiteY104" fmla="*/ 700087 h 1112043"/>
              <a:gd name="connsiteX105" fmla="*/ 647700 w 1688306"/>
              <a:gd name="connsiteY105" fmla="*/ 704850 h 1112043"/>
              <a:gd name="connsiteX106" fmla="*/ 642937 w 1688306"/>
              <a:gd name="connsiteY106" fmla="*/ 711993 h 1112043"/>
              <a:gd name="connsiteX107" fmla="*/ 628650 w 1688306"/>
              <a:gd name="connsiteY107" fmla="*/ 721518 h 1112043"/>
              <a:gd name="connsiteX108" fmla="*/ 614362 w 1688306"/>
              <a:gd name="connsiteY108" fmla="*/ 731043 h 1112043"/>
              <a:gd name="connsiteX109" fmla="*/ 607218 w 1688306"/>
              <a:gd name="connsiteY109" fmla="*/ 735806 h 1112043"/>
              <a:gd name="connsiteX110" fmla="*/ 592931 w 1688306"/>
              <a:gd name="connsiteY110" fmla="*/ 740568 h 1112043"/>
              <a:gd name="connsiteX111" fmla="*/ 578643 w 1688306"/>
              <a:gd name="connsiteY111" fmla="*/ 750093 h 1112043"/>
              <a:gd name="connsiteX112" fmla="*/ 573881 w 1688306"/>
              <a:gd name="connsiteY112" fmla="*/ 757237 h 1112043"/>
              <a:gd name="connsiteX113" fmla="*/ 545306 w 1688306"/>
              <a:gd name="connsiteY113" fmla="*/ 771525 h 1112043"/>
              <a:gd name="connsiteX114" fmla="*/ 545306 w 1688306"/>
              <a:gd name="connsiteY114" fmla="*/ 771525 h 1112043"/>
              <a:gd name="connsiteX115" fmla="*/ 531018 w 1688306"/>
              <a:gd name="connsiteY115" fmla="*/ 781050 h 1112043"/>
              <a:gd name="connsiteX116" fmla="*/ 523875 w 1688306"/>
              <a:gd name="connsiteY116" fmla="*/ 785812 h 1112043"/>
              <a:gd name="connsiteX117" fmla="*/ 509587 w 1688306"/>
              <a:gd name="connsiteY117" fmla="*/ 797718 h 1112043"/>
              <a:gd name="connsiteX118" fmla="*/ 497681 w 1688306"/>
              <a:gd name="connsiteY118" fmla="*/ 807243 h 1112043"/>
              <a:gd name="connsiteX119" fmla="*/ 492918 w 1688306"/>
              <a:gd name="connsiteY119" fmla="*/ 814387 h 1112043"/>
              <a:gd name="connsiteX120" fmla="*/ 466725 w 1688306"/>
              <a:gd name="connsiteY120" fmla="*/ 819150 h 1112043"/>
              <a:gd name="connsiteX121" fmla="*/ 438150 w 1688306"/>
              <a:gd name="connsiteY121" fmla="*/ 826293 h 1112043"/>
              <a:gd name="connsiteX122" fmla="*/ 397668 w 1688306"/>
              <a:gd name="connsiteY122" fmla="*/ 835818 h 1112043"/>
              <a:gd name="connsiteX123" fmla="*/ 378618 w 1688306"/>
              <a:gd name="connsiteY123" fmla="*/ 840581 h 1112043"/>
              <a:gd name="connsiteX124" fmla="*/ 335756 w 1688306"/>
              <a:gd name="connsiteY124" fmla="*/ 847725 h 1112043"/>
              <a:gd name="connsiteX125" fmla="*/ 307181 w 1688306"/>
              <a:gd name="connsiteY125" fmla="*/ 857250 h 1112043"/>
              <a:gd name="connsiteX126" fmla="*/ 300037 w 1688306"/>
              <a:gd name="connsiteY126" fmla="*/ 859631 h 1112043"/>
              <a:gd name="connsiteX127" fmla="*/ 292893 w 1688306"/>
              <a:gd name="connsiteY127" fmla="*/ 864393 h 1112043"/>
              <a:gd name="connsiteX128" fmla="*/ 276225 w 1688306"/>
              <a:gd name="connsiteY128" fmla="*/ 869156 h 1112043"/>
              <a:gd name="connsiteX129" fmla="*/ 269081 w 1688306"/>
              <a:gd name="connsiteY129" fmla="*/ 871537 h 1112043"/>
              <a:gd name="connsiteX130" fmla="*/ 261937 w 1688306"/>
              <a:gd name="connsiteY130" fmla="*/ 876300 h 1112043"/>
              <a:gd name="connsiteX131" fmla="*/ 247650 w 1688306"/>
              <a:gd name="connsiteY131" fmla="*/ 881062 h 1112043"/>
              <a:gd name="connsiteX132" fmla="*/ 233362 w 1688306"/>
              <a:gd name="connsiteY132" fmla="*/ 885825 h 1112043"/>
              <a:gd name="connsiteX133" fmla="*/ 226218 w 1688306"/>
              <a:gd name="connsiteY133" fmla="*/ 888206 h 1112043"/>
              <a:gd name="connsiteX134" fmla="*/ 219075 w 1688306"/>
              <a:gd name="connsiteY134" fmla="*/ 890587 h 1112043"/>
              <a:gd name="connsiteX135" fmla="*/ 190500 w 1688306"/>
              <a:gd name="connsiteY135" fmla="*/ 909637 h 1112043"/>
              <a:gd name="connsiteX136" fmla="*/ 183356 w 1688306"/>
              <a:gd name="connsiteY136" fmla="*/ 914400 h 1112043"/>
              <a:gd name="connsiteX137" fmla="*/ 176212 w 1688306"/>
              <a:gd name="connsiteY137" fmla="*/ 916781 h 1112043"/>
              <a:gd name="connsiteX138" fmla="*/ 161925 w 1688306"/>
              <a:gd name="connsiteY138" fmla="*/ 926306 h 1112043"/>
              <a:gd name="connsiteX139" fmla="*/ 154781 w 1688306"/>
              <a:gd name="connsiteY139" fmla="*/ 931068 h 1112043"/>
              <a:gd name="connsiteX140" fmla="*/ 140493 w 1688306"/>
              <a:gd name="connsiteY140" fmla="*/ 940593 h 1112043"/>
              <a:gd name="connsiteX141" fmla="*/ 133350 w 1688306"/>
              <a:gd name="connsiteY141" fmla="*/ 945356 h 1112043"/>
              <a:gd name="connsiteX142" fmla="*/ 119062 w 1688306"/>
              <a:gd name="connsiteY142" fmla="*/ 950118 h 1112043"/>
              <a:gd name="connsiteX143" fmla="*/ 104775 w 1688306"/>
              <a:gd name="connsiteY143" fmla="*/ 954881 h 1112043"/>
              <a:gd name="connsiteX144" fmla="*/ 95250 w 1688306"/>
              <a:gd name="connsiteY144" fmla="*/ 957262 h 1112043"/>
              <a:gd name="connsiteX145" fmla="*/ 80962 w 1688306"/>
              <a:gd name="connsiteY145" fmla="*/ 962025 h 1112043"/>
              <a:gd name="connsiteX146" fmla="*/ 66675 w 1688306"/>
              <a:gd name="connsiteY146" fmla="*/ 971550 h 1112043"/>
              <a:gd name="connsiteX147" fmla="*/ 61912 w 1688306"/>
              <a:gd name="connsiteY147" fmla="*/ 978693 h 1112043"/>
              <a:gd name="connsiteX148" fmla="*/ 40481 w 1688306"/>
              <a:gd name="connsiteY148" fmla="*/ 988218 h 1112043"/>
              <a:gd name="connsiteX149" fmla="*/ 28575 w 1688306"/>
              <a:gd name="connsiteY149" fmla="*/ 1000125 h 1112043"/>
              <a:gd name="connsiteX150" fmla="*/ 21431 w 1688306"/>
              <a:gd name="connsiteY150" fmla="*/ 1004887 h 1112043"/>
              <a:gd name="connsiteX151" fmla="*/ 11906 w 1688306"/>
              <a:gd name="connsiteY151" fmla="*/ 1019175 h 1112043"/>
              <a:gd name="connsiteX152" fmla="*/ 7143 w 1688306"/>
              <a:gd name="connsiteY152" fmla="*/ 1026318 h 1112043"/>
              <a:gd name="connsiteX153" fmla="*/ 57150 w 1688306"/>
              <a:gd name="connsiteY153" fmla="*/ 1112043 h 1112043"/>
              <a:gd name="connsiteX154" fmla="*/ 0 w 1688306"/>
              <a:gd name="connsiteY154" fmla="*/ 1026318 h 1112043"/>
              <a:gd name="connsiteX0" fmla="*/ 1702594 w 1702594"/>
              <a:gd name="connsiteY0" fmla="*/ 0 h 1145380"/>
              <a:gd name="connsiteX1" fmla="*/ 1700213 w 1702594"/>
              <a:gd name="connsiteY1" fmla="*/ 11906 h 1145380"/>
              <a:gd name="connsiteX2" fmla="*/ 1695450 w 1702594"/>
              <a:gd name="connsiteY2" fmla="*/ 26193 h 1145380"/>
              <a:gd name="connsiteX3" fmla="*/ 1690688 w 1702594"/>
              <a:gd name="connsiteY3" fmla="*/ 52387 h 1145380"/>
              <a:gd name="connsiteX4" fmla="*/ 1688306 w 1702594"/>
              <a:gd name="connsiteY4" fmla="*/ 66675 h 1145380"/>
              <a:gd name="connsiteX5" fmla="*/ 1683544 w 1702594"/>
              <a:gd name="connsiteY5" fmla="*/ 83343 h 1145380"/>
              <a:gd name="connsiteX6" fmla="*/ 1678781 w 1702594"/>
              <a:gd name="connsiteY6" fmla="*/ 111918 h 1145380"/>
              <a:gd name="connsiteX7" fmla="*/ 1674019 w 1702594"/>
              <a:gd name="connsiteY7" fmla="*/ 126206 h 1145380"/>
              <a:gd name="connsiteX8" fmla="*/ 1669256 w 1702594"/>
              <a:gd name="connsiteY8" fmla="*/ 145256 h 1145380"/>
              <a:gd name="connsiteX9" fmla="*/ 1664494 w 1702594"/>
              <a:gd name="connsiteY9" fmla="*/ 159543 h 1145380"/>
              <a:gd name="connsiteX10" fmla="*/ 1662113 w 1702594"/>
              <a:gd name="connsiteY10" fmla="*/ 166687 h 1145380"/>
              <a:gd name="connsiteX11" fmla="*/ 1657350 w 1702594"/>
              <a:gd name="connsiteY11" fmla="*/ 183356 h 1145380"/>
              <a:gd name="connsiteX12" fmla="*/ 1654969 w 1702594"/>
              <a:gd name="connsiteY12" fmla="*/ 200025 h 1145380"/>
              <a:gd name="connsiteX13" fmla="*/ 1652588 w 1702594"/>
              <a:gd name="connsiteY13" fmla="*/ 219075 h 1145380"/>
              <a:gd name="connsiteX14" fmla="*/ 1643063 w 1702594"/>
              <a:gd name="connsiteY14" fmla="*/ 240506 h 1145380"/>
              <a:gd name="connsiteX15" fmla="*/ 1638300 w 1702594"/>
              <a:gd name="connsiteY15" fmla="*/ 254793 h 1145380"/>
              <a:gd name="connsiteX16" fmla="*/ 1633538 w 1702594"/>
              <a:gd name="connsiteY16" fmla="*/ 261937 h 1145380"/>
              <a:gd name="connsiteX17" fmla="*/ 1631156 w 1702594"/>
              <a:gd name="connsiteY17" fmla="*/ 269081 h 1145380"/>
              <a:gd name="connsiteX18" fmla="*/ 1614488 w 1702594"/>
              <a:gd name="connsiteY18" fmla="*/ 288131 h 1145380"/>
              <a:gd name="connsiteX19" fmla="*/ 1604963 w 1702594"/>
              <a:gd name="connsiteY19" fmla="*/ 302418 h 1145380"/>
              <a:gd name="connsiteX20" fmla="*/ 1600200 w 1702594"/>
              <a:gd name="connsiteY20" fmla="*/ 309562 h 1145380"/>
              <a:gd name="connsiteX21" fmla="*/ 1593056 w 1702594"/>
              <a:gd name="connsiteY21" fmla="*/ 319087 h 1145380"/>
              <a:gd name="connsiteX22" fmla="*/ 1588294 w 1702594"/>
              <a:gd name="connsiteY22" fmla="*/ 326231 h 1145380"/>
              <a:gd name="connsiteX23" fmla="*/ 1581150 w 1702594"/>
              <a:gd name="connsiteY23" fmla="*/ 330993 h 1145380"/>
              <a:gd name="connsiteX24" fmla="*/ 1574006 w 1702594"/>
              <a:gd name="connsiteY24" fmla="*/ 345281 h 1145380"/>
              <a:gd name="connsiteX25" fmla="*/ 1566863 w 1702594"/>
              <a:gd name="connsiteY25" fmla="*/ 350043 h 1145380"/>
              <a:gd name="connsiteX26" fmla="*/ 1550194 w 1702594"/>
              <a:gd name="connsiteY26" fmla="*/ 366712 h 1145380"/>
              <a:gd name="connsiteX27" fmla="*/ 1543050 w 1702594"/>
              <a:gd name="connsiteY27" fmla="*/ 371475 h 1145380"/>
              <a:gd name="connsiteX28" fmla="*/ 1535906 w 1702594"/>
              <a:gd name="connsiteY28" fmla="*/ 376237 h 1145380"/>
              <a:gd name="connsiteX29" fmla="*/ 1528763 w 1702594"/>
              <a:gd name="connsiteY29" fmla="*/ 383381 h 1145380"/>
              <a:gd name="connsiteX30" fmla="*/ 1514475 w 1702594"/>
              <a:gd name="connsiteY30" fmla="*/ 392906 h 1145380"/>
              <a:gd name="connsiteX31" fmla="*/ 1500188 w 1702594"/>
              <a:gd name="connsiteY31" fmla="*/ 402431 h 1145380"/>
              <a:gd name="connsiteX32" fmla="*/ 1478756 w 1702594"/>
              <a:gd name="connsiteY32" fmla="*/ 411956 h 1145380"/>
              <a:gd name="connsiteX33" fmla="*/ 1471613 w 1702594"/>
              <a:gd name="connsiteY33" fmla="*/ 414337 h 1145380"/>
              <a:gd name="connsiteX34" fmla="*/ 1464469 w 1702594"/>
              <a:gd name="connsiteY34" fmla="*/ 416718 h 1145380"/>
              <a:gd name="connsiteX35" fmla="*/ 1414463 w 1702594"/>
              <a:gd name="connsiteY35" fmla="*/ 409575 h 1145380"/>
              <a:gd name="connsiteX36" fmla="*/ 1397794 w 1702594"/>
              <a:gd name="connsiteY36" fmla="*/ 390525 h 1145380"/>
              <a:gd name="connsiteX37" fmla="*/ 1393031 w 1702594"/>
              <a:gd name="connsiteY37" fmla="*/ 383381 h 1145380"/>
              <a:gd name="connsiteX38" fmla="*/ 1395413 w 1702594"/>
              <a:gd name="connsiteY38" fmla="*/ 328612 h 1145380"/>
              <a:gd name="connsiteX39" fmla="*/ 1397794 w 1702594"/>
              <a:gd name="connsiteY39" fmla="*/ 309562 h 1145380"/>
              <a:gd name="connsiteX40" fmla="*/ 1390650 w 1702594"/>
              <a:gd name="connsiteY40" fmla="*/ 242887 h 1145380"/>
              <a:gd name="connsiteX41" fmla="*/ 1385888 w 1702594"/>
              <a:gd name="connsiteY41" fmla="*/ 228600 h 1145380"/>
              <a:gd name="connsiteX42" fmla="*/ 1383506 w 1702594"/>
              <a:gd name="connsiteY42" fmla="*/ 221456 h 1145380"/>
              <a:gd name="connsiteX43" fmla="*/ 1378744 w 1702594"/>
              <a:gd name="connsiteY43" fmla="*/ 214312 h 1145380"/>
              <a:gd name="connsiteX44" fmla="*/ 1376363 w 1702594"/>
              <a:gd name="connsiteY44" fmla="*/ 207168 h 1145380"/>
              <a:gd name="connsiteX45" fmla="*/ 1369219 w 1702594"/>
              <a:gd name="connsiteY45" fmla="*/ 202406 h 1145380"/>
              <a:gd name="connsiteX46" fmla="*/ 1357313 w 1702594"/>
              <a:gd name="connsiteY46" fmla="*/ 190500 h 1145380"/>
              <a:gd name="connsiteX47" fmla="*/ 1352550 w 1702594"/>
              <a:gd name="connsiteY47" fmla="*/ 183356 h 1145380"/>
              <a:gd name="connsiteX48" fmla="*/ 1340644 w 1702594"/>
              <a:gd name="connsiteY48" fmla="*/ 180975 h 1145380"/>
              <a:gd name="connsiteX49" fmla="*/ 1335881 w 1702594"/>
              <a:gd name="connsiteY49" fmla="*/ 173831 h 1145380"/>
              <a:gd name="connsiteX50" fmla="*/ 1312069 w 1702594"/>
              <a:gd name="connsiteY50" fmla="*/ 173831 h 1145380"/>
              <a:gd name="connsiteX51" fmla="*/ 1288256 w 1702594"/>
              <a:gd name="connsiteY51" fmla="*/ 176212 h 1145380"/>
              <a:gd name="connsiteX52" fmla="*/ 1278731 w 1702594"/>
              <a:gd name="connsiteY52" fmla="*/ 178593 h 1145380"/>
              <a:gd name="connsiteX53" fmla="*/ 1262063 w 1702594"/>
              <a:gd name="connsiteY53" fmla="*/ 183356 h 1145380"/>
              <a:gd name="connsiteX54" fmla="*/ 1202531 w 1702594"/>
              <a:gd name="connsiteY54" fmla="*/ 180975 h 1145380"/>
              <a:gd name="connsiteX55" fmla="*/ 1188244 w 1702594"/>
              <a:gd name="connsiteY55" fmla="*/ 176212 h 1145380"/>
              <a:gd name="connsiteX56" fmla="*/ 1162050 w 1702594"/>
              <a:gd name="connsiteY56" fmla="*/ 169068 h 1145380"/>
              <a:gd name="connsiteX57" fmla="*/ 1126331 w 1702594"/>
              <a:gd name="connsiteY57" fmla="*/ 173831 h 1145380"/>
              <a:gd name="connsiteX58" fmla="*/ 1114425 w 1702594"/>
              <a:gd name="connsiteY58" fmla="*/ 176212 h 1145380"/>
              <a:gd name="connsiteX59" fmla="*/ 1100138 w 1702594"/>
              <a:gd name="connsiteY59" fmla="*/ 180975 h 1145380"/>
              <a:gd name="connsiteX60" fmla="*/ 1085850 w 1702594"/>
              <a:gd name="connsiteY60" fmla="*/ 190500 h 1145380"/>
              <a:gd name="connsiteX61" fmla="*/ 1081088 w 1702594"/>
              <a:gd name="connsiteY61" fmla="*/ 204787 h 1145380"/>
              <a:gd name="connsiteX62" fmla="*/ 1069181 w 1702594"/>
              <a:gd name="connsiteY62" fmla="*/ 226218 h 1145380"/>
              <a:gd name="connsiteX63" fmla="*/ 1062038 w 1702594"/>
              <a:gd name="connsiteY63" fmla="*/ 230981 h 1145380"/>
              <a:gd name="connsiteX64" fmla="*/ 1050131 w 1702594"/>
              <a:gd name="connsiteY64" fmla="*/ 242887 h 1145380"/>
              <a:gd name="connsiteX65" fmla="*/ 1045369 w 1702594"/>
              <a:gd name="connsiteY65" fmla="*/ 250031 h 1145380"/>
              <a:gd name="connsiteX66" fmla="*/ 1031081 w 1702594"/>
              <a:gd name="connsiteY66" fmla="*/ 259556 h 1145380"/>
              <a:gd name="connsiteX67" fmla="*/ 1019175 w 1702594"/>
              <a:gd name="connsiteY67" fmla="*/ 271462 h 1145380"/>
              <a:gd name="connsiteX68" fmla="*/ 1009650 w 1702594"/>
              <a:gd name="connsiteY68" fmla="*/ 285750 h 1145380"/>
              <a:gd name="connsiteX69" fmla="*/ 1004888 w 1702594"/>
              <a:gd name="connsiteY69" fmla="*/ 292893 h 1145380"/>
              <a:gd name="connsiteX70" fmla="*/ 997744 w 1702594"/>
              <a:gd name="connsiteY70" fmla="*/ 314325 h 1145380"/>
              <a:gd name="connsiteX71" fmla="*/ 995363 w 1702594"/>
              <a:gd name="connsiteY71" fmla="*/ 321468 h 1145380"/>
              <a:gd name="connsiteX72" fmla="*/ 992981 w 1702594"/>
              <a:gd name="connsiteY72" fmla="*/ 333375 h 1145380"/>
              <a:gd name="connsiteX73" fmla="*/ 988219 w 1702594"/>
              <a:gd name="connsiteY73" fmla="*/ 373856 h 1145380"/>
              <a:gd name="connsiteX74" fmla="*/ 990600 w 1702594"/>
              <a:gd name="connsiteY74" fmla="*/ 392906 h 1145380"/>
              <a:gd name="connsiteX75" fmla="*/ 988219 w 1702594"/>
              <a:gd name="connsiteY75" fmla="*/ 492918 h 1145380"/>
              <a:gd name="connsiteX76" fmla="*/ 983456 w 1702594"/>
              <a:gd name="connsiteY76" fmla="*/ 507206 h 1145380"/>
              <a:gd name="connsiteX77" fmla="*/ 978694 w 1702594"/>
              <a:gd name="connsiteY77" fmla="*/ 514350 h 1145380"/>
              <a:gd name="connsiteX78" fmla="*/ 969169 w 1702594"/>
              <a:gd name="connsiteY78" fmla="*/ 535781 h 1145380"/>
              <a:gd name="connsiteX79" fmla="*/ 962025 w 1702594"/>
              <a:gd name="connsiteY79" fmla="*/ 540543 h 1145380"/>
              <a:gd name="connsiteX80" fmla="*/ 942975 w 1702594"/>
              <a:gd name="connsiteY80" fmla="*/ 552450 h 1145380"/>
              <a:gd name="connsiteX81" fmla="*/ 935831 w 1702594"/>
              <a:gd name="connsiteY81" fmla="*/ 554831 h 1145380"/>
              <a:gd name="connsiteX82" fmla="*/ 914400 w 1702594"/>
              <a:gd name="connsiteY82" fmla="*/ 564356 h 1145380"/>
              <a:gd name="connsiteX83" fmla="*/ 907256 w 1702594"/>
              <a:gd name="connsiteY83" fmla="*/ 566737 h 1145380"/>
              <a:gd name="connsiteX84" fmla="*/ 900113 w 1702594"/>
              <a:gd name="connsiteY84" fmla="*/ 571500 h 1145380"/>
              <a:gd name="connsiteX85" fmla="*/ 885825 w 1702594"/>
              <a:gd name="connsiteY85" fmla="*/ 576262 h 1145380"/>
              <a:gd name="connsiteX86" fmla="*/ 871538 w 1702594"/>
              <a:gd name="connsiteY86" fmla="*/ 581025 h 1145380"/>
              <a:gd name="connsiteX87" fmla="*/ 864394 w 1702594"/>
              <a:gd name="connsiteY87" fmla="*/ 583406 h 1145380"/>
              <a:gd name="connsiteX88" fmla="*/ 857250 w 1702594"/>
              <a:gd name="connsiteY88" fmla="*/ 585787 h 1145380"/>
              <a:gd name="connsiteX89" fmla="*/ 850106 w 1702594"/>
              <a:gd name="connsiteY89" fmla="*/ 590550 h 1145380"/>
              <a:gd name="connsiteX90" fmla="*/ 835819 w 1702594"/>
              <a:gd name="connsiteY90" fmla="*/ 595312 h 1145380"/>
              <a:gd name="connsiteX91" fmla="*/ 828675 w 1702594"/>
              <a:gd name="connsiteY91" fmla="*/ 600075 h 1145380"/>
              <a:gd name="connsiteX92" fmla="*/ 816769 w 1702594"/>
              <a:gd name="connsiteY92" fmla="*/ 611981 h 1145380"/>
              <a:gd name="connsiteX93" fmla="*/ 807244 w 1702594"/>
              <a:gd name="connsiteY93" fmla="*/ 626268 h 1145380"/>
              <a:gd name="connsiteX94" fmla="*/ 802481 w 1702594"/>
              <a:gd name="connsiteY94" fmla="*/ 633412 h 1145380"/>
              <a:gd name="connsiteX95" fmla="*/ 795338 w 1702594"/>
              <a:gd name="connsiteY95" fmla="*/ 635793 h 1145380"/>
              <a:gd name="connsiteX96" fmla="*/ 788194 w 1702594"/>
              <a:gd name="connsiteY96" fmla="*/ 640556 h 1145380"/>
              <a:gd name="connsiteX97" fmla="*/ 773906 w 1702594"/>
              <a:gd name="connsiteY97" fmla="*/ 645318 h 1145380"/>
              <a:gd name="connsiteX98" fmla="*/ 747713 w 1702594"/>
              <a:gd name="connsiteY98" fmla="*/ 642937 h 1145380"/>
              <a:gd name="connsiteX99" fmla="*/ 728663 w 1702594"/>
              <a:gd name="connsiteY99" fmla="*/ 647700 h 1145380"/>
              <a:gd name="connsiteX100" fmla="*/ 721519 w 1702594"/>
              <a:gd name="connsiteY100" fmla="*/ 654843 h 1145380"/>
              <a:gd name="connsiteX101" fmla="*/ 711994 w 1702594"/>
              <a:gd name="connsiteY101" fmla="*/ 669131 h 1145380"/>
              <a:gd name="connsiteX102" fmla="*/ 697706 w 1702594"/>
              <a:gd name="connsiteY102" fmla="*/ 678656 h 1145380"/>
              <a:gd name="connsiteX103" fmla="*/ 690563 w 1702594"/>
              <a:gd name="connsiteY103" fmla="*/ 685800 h 1145380"/>
              <a:gd name="connsiteX104" fmla="*/ 669131 w 1702594"/>
              <a:gd name="connsiteY104" fmla="*/ 700087 h 1145380"/>
              <a:gd name="connsiteX105" fmla="*/ 661988 w 1702594"/>
              <a:gd name="connsiteY105" fmla="*/ 704850 h 1145380"/>
              <a:gd name="connsiteX106" fmla="*/ 657225 w 1702594"/>
              <a:gd name="connsiteY106" fmla="*/ 711993 h 1145380"/>
              <a:gd name="connsiteX107" fmla="*/ 642938 w 1702594"/>
              <a:gd name="connsiteY107" fmla="*/ 721518 h 1145380"/>
              <a:gd name="connsiteX108" fmla="*/ 628650 w 1702594"/>
              <a:gd name="connsiteY108" fmla="*/ 731043 h 1145380"/>
              <a:gd name="connsiteX109" fmla="*/ 621506 w 1702594"/>
              <a:gd name="connsiteY109" fmla="*/ 735806 h 1145380"/>
              <a:gd name="connsiteX110" fmla="*/ 607219 w 1702594"/>
              <a:gd name="connsiteY110" fmla="*/ 740568 h 1145380"/>
              <a:gd name="connsiteX111" fmla="*/ 592931 w 1702594"/>
              <a:gd name="connsiteY111" fmla="*/ 750093 h 1145380"/>
              <a:gd name="connsiteX112" fmla="*/ 588169 w 1702594"/>
              <a:gd name="connsiteY112" fmla="*/ 757237 h 1145380"/>
              <a:gd name="connsiteX113" fmla="*/ 559594 w 1702594"/>
              <a:gd name="connsiteY113" fmla="*/ 771525 h 1145380"/>
              <a:gd name="connsiteX114" fmla="*/ 559594 w 1702594"/>
              <a:gd name="connsiteY114" fmla="*/ 771525 h 1145380"/>
              <a:gd name="connsiteX115" fmla="*/ 545306 w 1702594"/>
              <a:gd name="connsiteY115" fmla="*/ 781050 h 1145380"/>
              <a:gd name="connsiteX116" fmla="*/ 538163 w 1702594"/>
              <a:gd name="connsiteY116" fmla="*/ 785812 h 1145380"/>
              <a:gd name="connsiteX117" fmla="*/ 523875 w 1702594"/>
              <a:gd name="connsiteY117" fmla="*/ 797718 h 1145380"/>
              <a:gd name="connsiteX118" fmla="*/ 511969 w 1702594"/>
              <a:gd name="connsiteY118" fmla="*/ 807243 h 1145380"/>
              <a:gd name="connsiteX119" fmla="*/ 507206 w 1702594"/>
              <a:gd name="connsiteY119" fmla="*/ 814387 h 1145380"/>
              <a:gd name="connsiteX120" fmla="*/ 481013 w 1702594"/>
              <a:gd name="connsiteY120" fmla="*/ 819150 h 1145380"/>
              <a:gd name="connsiteX121" fmla="*/ 452438 w 1702594"/>
              <a:gd name="connsiteY121" fmla="*/ 826293 h 1145380"/>
              <a:gd name="connsiteX122" fmla="*/ 411956 w 1702594"/>
              <a:gd name="connsiteY122" fmla="*/ 835818 h 1145380"/>
              <a:gd name="connsiteX123" fmla="*/ 392906 w 1702594"/>
              <a:gd name="connsiteY123" fmla="*/ 840581 h 1145380"/>
              <a:gd name="connsiteX124" fmla="*/ 350044 w 1702594"/>
              <a:gd name="connsiteY124" fmla="*/ 847725 h 1145380"/>
              <a:gd name="connsiteX125" fmla="*/ 321469 w 1702594"/>
              <a:gd name="connsiteY125" fmla="*/ 857250 h 1145380"/>
              <a:gd name="connsiteX126" fmla="*/ 314325 w 1702594"/>
              <a:gd name="connsiteY126" fmla="*/ 859631 h 1145380"/>
              <a:gd name="connsiteX127" fmla="*/ 307181 w 1702594"/>
              <a:gd name="connsiteY127" fmla="*/ 864393 h 1145380"/>
              <a:gd name="connsiteX128" fmla="*/ 290513 w 1702594"/>
              <a:gd name="connsiteY128" fmla="*/ 869156 h 1145380"/>
              <a:gd name="connsiteX129" fmla="*/ 283369 w 1702594"/>
              <a:gd name="connsiteY129" fmla="*/ 871537 h 1145380"/>
              <a:gd name="connsiteX130" fmla="*/ 276225 w 1702594"/>
              <a:gd name="connsiteY130" fmla="*/ 876300 h 1145380"/>
              <a:gd name="connsiteX131" fmla="*/ 261938 w 1702594"/>
              <a:gd name="connsiteY131" fmla="*/ 881062 h 1145380"/>
              <a:gd name="connsiteX132" fmla="*/ 247650 w 1702594"/>
              <a:gd name="connsiteY132" fmla="*/ 885825 h 1145380"/>
              <a:gd name="connsiteX133" fmla="*/ 240506 w 1702594"/>
              <a:gd name="connsiteY133" fmla="*/ 888206 h 1145380"/>
              <a:gd name="connsiteX134" fmla="*/ 233363 w 1702594"/>
              <a:gd name="connsiteY134" fmla="*/ 890587 h 1145380"/>
              <a:gd name="connsiteX135" fmla="*/ 204788 w 1702594"/>
              <a:gd name="connsiteY135" fmla="*/ 909637 h 1145380"/>
              <a:gd name="connsiteX136" fmla="*/ 197644 w 1702594"/>
              <a:gd name="connsiteY136" fmla="*/ 914400 h 1145380"/>
              <a:gd name="connsiteX137" fmla="*/ 190500 w 1702594"/>
              <a:gd name="connsiteY137" fmla="*/ 916781 h 1145380"/>
              <a:gd name="connsiteX138" fmla="*/ 176213 w 1702594"/>
              <a:gd name="connsiteY138" fmla="*/ 926306 h 1145380"/>
              <a:gd name="connsiteX139" fmla="*/ 169069 w 1702594"/>
              <a:gd name="connsiteY139" fmla="*/ 931068 h 1145380"/>
              <a:gd name="connsiteX140" fmla="*/ 154781 w 1702594"/>
              <a:gd name="connsiteY140" fmla="*/ 940593 h 1145380"/>
              <a:gd name="connsiteX141" fmla="*/ 147638 w 1702594"/>
              <a:gd name="connsiteY141" fmla="*/ 945356 h 1145380"/>
              <a:gd name="connsiteX142" fmla="*/ 133350 w 1702594"/>
              <a:gd name="connsiteY142" fmla="*/ 950118 h 1145380"/>
              <a:gd name="connsiteX143" fmla="*/ 119063 w 1702594"/>
              <a:gd name="connsiteY143" fmla="*/ 954881 h 1145380"/>
              <a:gd name="connsiteX144" fmla="*/ 109538 w 1702594"/>
              <a:gd name="connsiteY144" fmla="*/ 957262 h 1145380"/>
              <a:gd name="connsiteX145" fmla="*/ 95250 w 1702594"/>
              <a:gd name="connsiteY145" fmla="*/ 962025 h 1145380"/>
              <a:gd name="connsiteX146" fmla="*/ 80963 w 1702594"/>
              <a:gd name="connsiteY146" fmla="*/ 971550 h 1145380"/>
              <a:gd name="connsiteX147" fmla="*/ 76200 w 1702594"/>
              <a:gd name="connsiteY147" fmla="*/ 978693 h 1145380"/>
              <a:gd name="connsiteX148" fmla="*/ 54769 w 1702594"/>
              <a:gd name="connsiteY148" fmla="*/ 988218 h 1145380"/>
              <a:gd name="connsiteX149" fmla="*/ 42863 w 1702594"/>
              <a:gd name="connsiteY149" fmla="*/ 1000125 h 1145380"/>
              <a:gd name="connsiteX150" fmla="*/ 35719 w 1702594"/>
              <a:gd name="connsiteY150" fmla="*/ 1004887 h 1145380"/>
              <a:gd name="connsiteX151" fmla="*/ 26194 w 1702594"/>
              <a:gd name="connsiteY151" fmla="*/ 1019175 h 1145380"/>
              <a:gd name="connsiteX152" fmla="*/ 21431 w 1702594"/>
              <a:gd name="connsiteY152" fmla="*/ 1026318 h 1145380"/>
              <a:gd name="connsiteX153" fmla="*/ 71438 w 1702594"/>
              <a:gd name="connsiteY153" fmla="*/ 1112043 h 1145380"/>
              <a:gd name="connsiteX154" fmla="*/ 0 w 1702594"/>
              <a:gd name="connsiteY154" fmla="*/ 1145380 h 1145380"/>
              <a:gd name="connsiteX0" fmla="*/ 1721644 w 1721644"/>
              <a:gd name="connsiteY0" fmla="*/ 0 h 1112549"/>
              <a:gd name="connsiteX1" fmla="*/ 1719263 w 1721644"/>
              <a:gd name="connsiteY1" fmla="*/ 11906 h 1112549"/>
              <a:gd name="connsiteX2" fmla="*/ 1714500 w 1721644"/>
              <a:gd name="connsiteY2" fmla="*/ 26193 h 1112549"/>
              <a:gd name="connsiteX3" fmla="*/ 1709738 w 1721644"/>
              <a:gd name="connsiteY3" fmla="*/ 52387 h 1112549"/>
              <a:gd name="connsiteX4" fmla="*/ 1707356 w 1721644"/>
              <a:gd name="connsiteY4" fmla="*/ 66675 h 1112549"/>
              <a:gd name="connsiteX5" fmla="*/ 1702594 w 1721644"/>
              <a:gd name="connsiteY5" fmla="*/ 83343 h 1112549"/>
              <a:gd name="connsiteX6" fmla="*/ 1697831 w 1721644"/>
              <a:gd name="connsiteY6" fmla="*/ 111918 h 1112549"/>
              <a:gd name="connsiteX7" fmla="*/ 1693069 w 1721644"/>
              <a:gd name="connsiteY7" fmla="*/ 126206 h 1112549"/>
              <a:gd name="connsiteX8" fmla="*/ 1688306 w 1721644"/>
              <a:gd name="connsiteY8" fmla="*/ 145256 h 1112549"/>
              <a:gd name="connsiteX9" fmla="*/ 1683544 w 1721644"/>
              <a:gd name="connsiteY9" fmla="*/ 159543 h 1112549"/>
              <a:gd name="connsiteX10" fmla="*/ 1681163 w 1721644"/>
              <a:gd name="connsiteY10" fmla="*/ 166687 h 1112549"/>
              <a:gd name="connsiteX11" fmla="*/ 1676400 w 1721644"/>
              <a:gd name="connsiteY11" fmla="*/ 183356 h 1112549"/>
              <a:gd name="connsiteX12" fmla="*/ 1674019 w 1721644"/>
              <a:gd name="connsiteY12" fmla="*/ 200025 h 1112549"/>
              <a:gd name="connsiteX13" fmla="*/ 1671638 w 1721644"/>
              <a:gd name="connsiteY13" fmla="*/ 219075 h 1112549"/>
              <a:gd name="connsiteX14" fmla="*/ 1662113 w 1721644"/>
              <a:gd name="connsiteY14" fmla="*/ 240506 h 1112549"/>
              <a:gd name="connsiteX15" fmla="*/ 1657350 w 1721644"/>
              <a:gd name="connsiteY15" fmla="*/ 254793 h 1112549"/>
              <a:gd name="connsiteX16" fmla="*/ 1652588 w 1721644"/>
              <a:gd name="connsiteY16" fmla="*/ 261937 h 1112549"/>
              <a:gd name="connsiteX17" fmla="*/ 1650206 w 1721644"/>
              <a:gd name="connsiteY17" fmla="*/ 269081 h 1112549"/>
              <a:gd name="connsiteX18" fmla="*/ 1633538 w 1721644"/>
              <a:gd name="connsiteY18" fmla="*/ 288131 h 1112549"/>
              <a:gd name="connsiteX19" fmla="*/ 1624013 w 1721644"/>
              <a:gd name="connsiteY19" fmla="*/ 302418 h 1112549"/>
              <a:gd name="connsiteX20" fmla="*/ 1619250 w 1721644"/>
              <a:gd name="connsiteY20" fmla="*/ 309562 h 1112549"/>
              <a:gd name="connsiteX21" fmla="*/ 1612106 w 1721644"/>
              <a:gd name="connsiteY21" fmla="*/ 319087 h 1112549"/>
              <a:gd name="connsiteX22" fmla="*/ 1607344 w 1721644"/>
              <a:gd name="connsiteY22" fmla="*/ 326231 h 1112549"/>
              <a:gd name="connsiteX23" fmla="*/ 1600200 w 1721644"/>
              <a:gd name="connsiteY23" fmla="*/ 330993 h 1112549"/>
              <a:gd name="connsiteX24" fmla="*/ 1593056 w 1721644"/>
              <a:gd name="connsiteY24" fmla="*/ 345281 h 1112549"/>
              <a:gd name="connsiteX25" fmla="*/ 1585913 w 1721644"/>
              <a:gd name="connsiteY25" fmla="*/ 350043 h 1112549"/>
              <a:gd name="connsiteX26" fmla="*/ 1569244 w 1721644"/>
              <a:gd name="connsiteY26" fmla="*/ 366712 h 1112549"/>
              <a:gd name="connsiteX27" fmla="*/ 1562100 w 1721644"/>
              <a:gd name="connsiteY27" fmla="*/ 371475 h 1112549"/>
              <a:gd name="connsiteX28" fmla="*/ 1554956 w 1721644"/>
              <a:gd name="connsiteY28" fmla="*/ 376237 h 1112549"/>
              <a:gd name="connsiteX29" fmla="*/ 1547813 w 1721644"/>
              <a:gd name="connsiteY29" fmla="*/ 383381 h 1112549"/>
              <a:gd name="connsiteX30" fmla="*/ 1533525 w 1721644"/>
              <a:gd name="connsiteY30" fmla="*/ 392906 h 1112549"/>
              <a:gd name="connsiteX31" fmla="*/ 1519238 w 1721644"/>
              <a:gd name="connsiteY31" fmla="*/ 402431 h 1112549"/>
              <a:gd name="connsiteX32" fmla="*/ 1497806 w 1721644"/>
              <a:gd name="connsiteY32" fmla="*/ 411956 h 1112549"/>
              <a:gd name="connsiteX33" fmla="*/ 1490663 w 1721644"/>
              <a:gd name="connsiteY33" fmla="*/ 414337 h 1112549"/>
              <a:gd name="connsiteX34" fmla="*/ 1483519 w 1721644"/>
              <a:gd name="connsiteY34" fmla="*/ 416718 h 1112549"/>
              <a:gd name="connsiteX35" fmla="*/ 1433513 w 1721644"/>
              <a:gd name="connsiteY35" fmla="*/ 409575 h 1112549"/>
              <a:gd name="connsiteX36" fmla="*/ 1416844 w 1721644"/>
              <a:gd name="connsiteY36" fmla="*/ 390525 h 1112549"/>
              <a:gd name="connsiteX37" fmla="*/ 1412081 w 1721644"/>
              <a:gd name="connsiteY37" fmla="*/ 383381 h 1112549"/>
              <a:gd name="connsiteX38" fmla="*/ 1414463 w 1721644"/>
              <a:gd name="connsiteY38" fmla="*/ 328612 h 1112549"/>
              <a:gd name="connsiteX39" fmla="*/ 1416844 w 1721644"/>
              <a:gd name="connsiteY39" fmla="*/ 309562 h 1112549"/>
              <a:gd name="connsiteX40" fmla="*/ 1409700 w 1721644"/>
              <a:gd name="connsiteY40" fmla="*/ 242887 h 1112549"/>
              <a:gd name="connsiteX41" fmla="*/ 1404938 w 1721644"/>
              <a:gd name="connsiteY41" fmla="*/ 228600 h 1112549"/>
              <a:gd name="connsiteX42" fmla="*/ 1402556 w 1721644"/>
              <a:gd name="connsiteY42" fmla="*/ 221456 h 1112549"/>
              <a:gd name="connsiteX43" fmla="*/ 1397794 w 1721644"/>
              <a:gd name="connsiteY43" fmla="*/ 214312 h 1112549"/>
              <a:gd name="connsiteX44" fmla="*/ 1395413 w 1721644"/>
              <a:gd name="connsiteY44" fmla="*/ 207168 h 1112549"/>
              <a:gd name="connsiteX45" fmla="*/ 1388269 w 1721644"/>
              <a:gd name="connsiteY45" fmla="*/ 202406 h 1112549"/>
              <a:gd name="connsiteX46" fmla="*/ 1376363 w 1721644"/>
              <a:gd name="connsiteY46" fmla="*/ 190500 h 1112549"/>
              <a:gd name="connsiteX47" fmla="*/ 1371600 w 1721644"/>
              <a:gd name="connsiteY47" fmla="*/ 183356 h 1112549"/>
              <a:gd name="connsiteX48" fmla="*/ 1359694 w 1721644"/>
              <a:gd name="connsiteY48" fmla="*/ 180975 h 1112549"/>
              <a:gd name="connsiteX49" fmla="*/ 1354931 w 1721644"/>
              <a:gd name="connsiteY49" fmla="*/ 173831 h 1112549"/>
              <a:gd name="connsiteX50" fmla="*/ 1331119 w 1721644"/>
              <a:gd name="connsiteY50" fmla="*/ 173831 h 1112549"/>
              <a:gd name="connsiteX51" fmla="*/ 1307306 w 1721644"/>
              <a:gd name="connsiteY51" fmla="*/ 176212 h 1112549"/>
              <a:gd name="connsiteX52" fmla="*/ 1297781 w 1721644"/>
              <a:gd name="connsiteY52" fmla="*/ 178593 h 1112549"/>
              <a:gd name="connsiteX53" fmla="*/ 1281113 w 1721644"/>
              <a:gd name="connsiteY53" fmla="*/ 183356 h 1112549"/>
              <a:gd name="connsiteX54" fmla="*/ 1221581 w 1721644"/>
              <a:gd name="connsiteY54" fmla="*/ 180975 h 1112549"/>
              <a:gd name="connsiteX55" fmla="*/ 1207294 w 1721644"/>
              <a:gd name="connsiteY55" fmla="*/ 176212 h 1112549"/>
              <a:gd name="connsiteX56" fmla="*/ 1181100 w 1721644"/>
              <a:gd name="connsiteY56" fmla="*/ 169068 h 1112549"/>
              <a:gd name="connsiteX57" fmla="*/ 1145381 w 1721644"/>
              <a:gd name="connsiteY57" fmla="*/ 173831 h 1112549"/>
              <a:gd name="connsiteX58" fmla="*/ 1133475 w 1721644"/>
              <a:gd name="connsiteY58" fmla="*/ 176212 h 1112549"/>
              <a:gd name="connsiteX59" fmla="*/ 1119188 w 1721644"/>
              <a:gd name="connsiteY59" fmla="*/ 180975 h 1112549"/>
              <a:gd name="connsiteX60" fmla="*/ 1104900 w 1721644"/>
              <a:gd name="connsiteY60" fmla="*/ 190500 h 1112549"/>
              <a:gd name="connsiteX61" fmla="*/ 1100138 w 1721644"/>
              <a:gd name="connsiteY61" fmla="*/ 204787 h 1112549"/>
              <a:gd name="connsiteX62" fmla="*/ 1088231 w 1721644"/>
              <a:gd name="connsiteY62" fmla="*/ 226218 h 1112549"/>
              <a:gd name="connsiteX63" fmla="*/ 1081088 w 1721644"/>
              <a:gd name="connsiteY63" fmla="*/ 230981 h 1112549"/>
              <a:gd name="connsiteX64" fmla="*/ 1069181 w 1721644"/>
              <a:gd name="connsiteY64" fmla="*/ 242887 h 1112549"/>
              <a:gd name="connsiteX65" fmla="*/ 1064419 w 1721644"/>
              <a:gd name="connsiteY65" fmla="*/ 250031 h 1112549"/>
              <a:gd name="connsiteX66" fmla="*/ 1050131 w 1721644"/>
              <a:gd name="connsiteY66" fmla="*/ 259556 h 1112549"/>
              <a:gd name="connsiteX67" fmla="*/ 1038225 w 1721644"/>
              <a:gd name="connsiteY67" fmla="*/ 271462 h 1112549"/>
              <a:gd name="connsiteX68" fmla="*/ 1028700 w 1721644"/>
              <a:gd name="connsiteY68" fmla="*/ 285750 h 1112549"/>
              <a:gd name="connsiteX69" fmla="*/ 1023938 w 1721644"/>
              <a:gd name="connsiteY69" fmla="*/ 292893 h 1112549"/>
              <a:gd name="connsiteX70" fmla="*/ 1016794 w 1721644"/>
              <a:gd name="connsiteY70" fmla="*/ 314325 h 1112549"/>
              <a:gd name="connsiteX71" fmla="*/ 1014413 w 1721644"/>
              <a:gd name="connsiteY71" fmla="*/ 321468 h 1112549"/>
              <a:gd name="connsiteX72" fmla="*/ 1012031 w 1721644"/>
              <a:gd name="connsiteY72" fmla="*/ 333375 h 1112549"/>
              <a:gd name="connsiteX73" fmla="*/ 1007269 w 1721644"/>
              <a:gd name="connsiteY73" fmla="*/ 373856 h 1112549"/>
              <a:gd name="connsiteX74" fmla="*/ 1009650 w 1721644"/>
              <a:gd name="connsiteY74" fmla="*/ 392906 h 1112549"/>
              <a:gd name="connsiteX75" fmla="*/ 1007269 w 1721644"/>
              <a:gd name="connsiteY75" fmla="*/ 492918 h 1112549"/>
              <a:gd name="connsiteX76" fmla="*/ 1002506 w 1721644"/>
              <a:gd name="connsiteY76" fmla="*/ 507206 h 1112549"/>
              <a:gd name="connsiteX77" fmla="*/ 997744 w 1721644"/>
              <a:gd name="connsiteY77" fmla="*/ 514350 h 1112549"/>
              <a:gd name="connsiteX78" fmla="*/ 988219 w 1721644"/>
              <a:gd name="connsiteY78" fmla="*/ 535781 h 1112549"/>
              <a:gd name="connsiteX79" fmla="*/ 981075 w 1721644"/>
              <a:gd name="connsiteY79" fmla="*/ 540543 h 1112549"/>
              <a:gd name="connsiteX80" fmla="*/ 962025 w 1721644"/>
              <a:gd name="connsiteY80" fmla="*/ 552450 h 1112549"/>
              <a:gd name="connsiteX81" fmla="*/ 954881 w 1721644"/>
              <a:gd name="connsiteY81" fmla="*/ 554831 h 1112549"/>
              <a:gd name="connsiteX82" fmla="*/ 933450 w 1721644"/>
              <a:gd name="connsiteY82" fmla="*/ 564356 h 1112549"/>
              <a:gd name="connsiteX83" fmla="*/ 926306 w 1721644"/>
              <a:gd name="connsiteY83" fmla="*/ 566737 h 1112549"/>
              <a:gd name="connsiteX84" fmla="*/ 919163 w 1721644"/>
              <a:gd name="connsiteY84" fmla="*/ 571500 h 1112549"/>
              <a:gd name="connsiteX85" fmla="*/ 904875 w 1721644"/>
              <a:gd name="connsiteY85" fmla="*/ 576262 h 1112549"/>
              <a:gd name="connsiteX86" fmla="*/ 890588 w 1721644"/>
              <a:gd name="connsiteY86" fmla="*/ 581025 h 1112549"/>
              <a:gd name="connsiteX87" fmla="*/ 883444 w 1721644"/>
              <a:gd name="connsiteY87" fmla="*/ 583406 h 1112549"/>
              <a:gd name="connsiteX88" fmla="*/ 876300 w 1721644"/>
              <a:gd name="connsiteY88" fmla="*/ 585787 h 1112549"/>
              <a:gd name="connsiteX89" fmla="*/ 869156 w 1721644"/>
              <a:gd name="connsiteY89" fmla="*/ 590550 h 1112549"/>
              <a:gd name="connsiteX90" fmla="*/ 854869 w 1721644"/>
              <a:gd name="connsiteY90" fmla="*/ 595312 h 1112549"/>
              <a:gd name="connsiteX91" fmla="*/ 847725 w 1721644"/>
              <a:gd name="connsiteY91" fmla="*/ 600075 h 1112549"/>
              <a:gd name="connsiteX92" fmla="*/ 835819 w 1721644"/>
              <a:gd name="connsiteY92" fmla="*/ 611981 h 1112549"/>
              <a:gd name="connsiteX93" fmla="*/ 826294 w 1721644"/>
              <a:gd name="connsiteY93" fmla="*/ 626268 h 1112549"/>
              <a:gd name="connsiteX94" fmla="*/ 821531 w 1721644"/>
              <a:gd name="connsiteY94" fmla="*/ 633412 h 1112549"/>
              <a:gd name="connsiteX95" fmla="*/ 814388 w 1721644"/>
              <a:gd name="connsiteY95" fmla="*/ 635793 h 1112549"/>
              <a:gd name="connsiteX96" fmla="*/ 807244 w 1721644"/>
              <a:gd name="connsiteY96" fmla="*/ 640556 h 1112549"/>
              <a:gd name="connsiteX97" fmla="*/ 792956 w 1721644"/>
              <a:gd name="connsiteY97" fmla="*/ 645318 h 1112549"/>
              <a:gd name="connsiteX98" fmla="*/ 766763 w 1721644"/>
              <a:gd name="connsiteY98" fmla="*/ 642937 h 1112549"/>
              <a:gd name="connsiteX99" fmla="*/ 747713 w 1721644"/>
              <a:gd name="connsiteY99" fmla="*/ 647700 h 1112549"/>
              <a:gd name="connsiteX100" fmla="*/ 740569 w 1721644"/>
              <a:gd name="connsiteY100" fmla="*/ 654843 h 1112549"/>
              <a:gd name="connsiteX101" fmla="*/ 731044 w 1721644"/>
              <a:gd name="connsiteY101" fmla="*/ 669131 h 1112549"/>
              <a:gd name="connsiteX102" fmla="*/ 716756 w 1721644"/>
              <a:gd name="connsiteY102" fmla="*/ 678656 h 1112549"/>
              <a:gd name="connsiteX103" fmla="*/ 709613 w 1721644"/>
              <a:gd name="connsiteY103" fmla="*/ 685800 h 1112549"/>
              <a:gd name="connsiteX104" fmla="*/ 688181 w 1721644"/>
              <a:gd name="connsiteY104" fmla="*/ 700087 h 1112549"/>
              <a:gd name="connsiteX105" fmla="*/ 681038 w 1721644"/>
              <a:gd name="connsiteY105" fmla="*/ 704850 h 1112549"/>
              <a:gd name="connsiteX106" fmla="*/ 676275 w 1721644"/>
              <a:gd name="connsiteY106" fmla="*/ 711993 h 1112549"/>
              <a:gd name="connsiteX107" fmla="*/ 661988 w 1721644"/>
              <a:gd name="connsiteY107" fmla="*/ 721518 h 1112549"/>
              <a:gd name="connsiteX108" fmla="*/ 647700 w 1721644"/>
              <a:gd name="connsiteY108" fmla="*/ 731043 h 1112549"/>
              <a:gd name="connsiteX109" fmla="*/ 640556 w 1721644"/>
              <a:gd name="connsiteY109" fmla="*/ 735806 h 1112549"/>
              <a:gd name="connsiteX110" fmla="*/ 626269 w 1721644"/>
              <a:gd name="connsiteY110" fmla="*/ 740568 h 1112549"/>
              <a:gd name="connsiteX111" fmla="*/ 611981 w 1721644"/>
              <a:gd name="connsiteY111" fmla="*/ 750093 h 1112549"/>
              <a:gd name="connsiteX112" fmla="*/ 607219 w 1721644"/>
              <a:gd name="connsiteY112" fmla="*/ 757237 h 1112549"/>
              <a:gd name="connsiteX113" fmla="*/ 578644 w 1721644"/>
              <a:gd name="connsiteY113" fmla="*/ 771525 h 1112549"/>
              <a:gd name="connsiteX114" fmla="*/ 578644 w 1721644"/>
              <a:gd name="connsiteY114" fmla="*/ 771525 h 1112549"/>
              <a:gd name="connsiteX115" fmla="*/ 564356 w 1721644"/>
              <a:gd name="connsiteY115" fmla="*/ 781050 h 1112549"/>
              <a:gd name="connsiteX116" fmla="*/ 557213 w 1721644"/>
              <a:gd name="connsiteY116" fmla="*/ 785812 h 1112549"/>
              <a:gd name="connsiteX117" fmla="*/ 542925 w 1721644"/>
              <a:gd name="connsiteY117" fmla="*/ 797718 h 1112549"/>
              <a:gd name="connsiteX118" fmla="*/ 531019 w 1721644"/>
              <a:gd name="connsiteY118" fmla="*/ 807243 h 1112549"/>
              <a:gd name="connsiteX119" fmla="*/ 526256 w 1721644"/>
              <a:gd name="connsiteY119" fmla="*/ 814387 h 1112549"/>
              <a:gd name="connsiteX120" fmla="*/ 500063 w 1721644"/>
              <a:gd name="connsiteY120" fmla="*/ 819150 h 1112549"/>
              <a:gd name="connsiteX121" fmla="*/ 471488 w 1721644"/>
              <a:gd name="connsiteY121" fmla="*/ 826293 h 1112549"/>
              <a:gd name="connsiteX122" fmla="*/ 431006 w 1721644"/>
              <a:gd name="connsiteY122" fmla="*/ 835818 h 1112549"/>
              <a:gd name="connsiteX123" fmla="*/ 411956 w 1721644"/>
              <a:gd name="connsiteY123" fmla="*/ 840581 h 1112549"/>
              <a:gd name="connsiteX124" fmla="*/ 369094 w 1721644"/>
              <a:gd name="connsiteY124" fmla="*/ 847725 h 1112549"/>
              <a:gd name="connsiteX125" fmla="*/ 340519 w 1721644"/>
              <a:gd name="connsiteY125" fmla="*/ 857250 h 1112549"/>
              <a:gd name="connsiteX126" fmla="*/ 333375 w 1721644"/>
              <a:gd name="connsiteY126" fmla="*/ 859631 h 1112549"/>
              <a:gd name="connsiteX127" fmla="*/ 326231 w 1721644"/>
              <a:gd name="connsiteY127" fmla="*/ 864393 h 1112549"/>
              <a:gd name="connsiteX128" fmla="*/ 309563 w 1721644"/>
              <a:gd name="connsiteY128" fmla="*/ 869156 h 1112549"/>
              <a:gd name="connsiteX129" fmla="*/ 302419 w 1721644"/>
              <a:gd name="connsiteY129" fmla="*/ 871537 h 1112549"/>
              <a:gd name="connsiteX130" fmla="*/ 295275 w 1721644"/>
              <a:gd name="connsiteY130" fmla="*/ 876300 h 1112549"/>
              <a:gd name="connsiteX131" fmla="*/ 280988 w 1721644"/>
              <a:gd name="connsiteY131" fmla="*/ 881062 h 1112549"/>
              <a:gd name="connsiteX132" fmla="*/ 266700 w 1721644"/>
              <a:gd name="connsiteY132" fmla="*/ 885825 h 1112549"/>
              <a:gd name="connsiteX133" fmla="*/ 259556 w 1721644"/>
              <a:gd name="connsiteY133" fmla="*/ 888206 h 1112549"/>
              <a:gd name="connsiteX134" fmla="*/ 252413 w 1721644"/>
              <a:gd name="connsiteY134" fmla="*/ 890587 h 1112549"/>
              <a:gd name="connsiteX135" fmla="*/ 223838 w 1721644"/>
              <a:gd name="connsiteY135" fmla="*/ 909637 h 1112549"/>
              <a:gd name="connsiteX136" fmla="*/ 216694 w 1721644"/>
              <a:gd name="connsiteY136" fmla="*/ 914400 h 1112549"/>
              <a:gd name="connsiteX137" fmla="*/ 209550 w 1721644"/>
              <a:gd name="connsiteY137" fmla="*/ 916781 h 1112549"/>
              <a:gd name="connsiteX138" fmla="*/ 195263 w 1721644"/>
              <a:gd name="connsiteY138" fmla="*/ 926306 h 1112549"/>
              <a:gd name="connsiteX139" fmla="*/ 188119 w 1721644"/>
              <a:gd name="connsiteY139" fmla="*/ 931068 h 1112549"/>
              <a:gd name="connsiteX140" fmla="*/ 173831 w 1721644"/>
              <a:gd name="connsiteY140" fmla="*/ 940593 h 1112549"/>
              <a:gd name="connsiteX141" fmla="*/ 166688 w 1721644"/>
              <a:gd name="connsiteY141" fmla="*/ 945356 h 1112549"/>
              <a:gd name="connsiteX142" fmla="*/ 152400 w 1721644"/>
              <a:gd name="connsiteY142" fmla="*/ 950118 h 1112549"/>
              <a:gd name="connsiteX143" fmla="*/ 138113 w 1721644"/>
              <a:gd name="connsiteY143" fmla="*/ 954881 h 1112549"/>
              <a:gd name="connsiteX144" fmla="*/ 128588 w 1721644"/>
              <a:gd name="connsiteY144" fmla="*/ 957262 h 1112549"/>
              <a:gd name="connsiteX145" fmla="*/ 114300 w 1721644"/>
              <a:gd name="connsiteY145" fmla="*/ 962025 h 1112549"/>
              <a:gd name="connsiteX146" fmla="*/ 100013 w 1721644"/>
              <a:gd name="connsiteY146" fmla="*/ 971550 h 1112549"/>
              <a:gd name="connsiteX147" fmla="*/ 95250 w 1721644"/>
              <a:gd name="connsiteY147" fmla="*/ 978693 h 1112549"/>
              <a:gd name="connsiteX148" fmla="*/ 73819 w 1721644"/>
              <a:gd name="connsiteY148" fmla="*/ 988218 h 1112549"/>
              <a:gd name="connsiteX149" fmla="*/ 61913 w 1721644"/>
              <a:gd name="connsiteY149" fmla="*/ 1000125 h 1112549"/>
              <a:gd name="connsiteX150" fmla="*/ 54769 w 1721644"/>
              <a:gd name="connsiteY150" fmla="*/ 1004887 h 1112549"/>
              <a:gd name="connsiteX151" fmla="*/ 45244 w 1721644"/>
              <a:gd name="connsiteY151" fmla="*/ 1019175 h 1112549"/>
              <a:gd name="connsiteX152" fmla="*/ 40481 w 1721644"/>
              <a:gd name="connsiteY152" fmla="*/ 1026318 h 1112549"/>
              <a:gd name="connsiteX153" fmla="*/ 90488 w 1721644"/>
              <a:gd name="connsiteY153" fmla="*/ 1112043 h 1112549"/>
              <a:gd name="connsiteX154" fmla="*/ 0 w 1721644"/>
              <a:gd name="connsiteY154" fmla="*/ 1066799 h 1112549"/>
              <a:gd name="connsiteX0" fmla="*/ 1721644 w 1721644"/>
              <a:gd name="connsiteY0" fmla="*/ 0 h 1066799"/>
              <a:gd name="connsiteX1" fmla="*/ 1719263 w 1721644"/>
              <a:gd name="connsiteY1" fmla="*/ 11906 h 1066799"/>
              <a:gd name="connsiteX2" fmla="*/ 1714500 w 1721644"/>
              <a:gd name="connsiteY2" fmla="*/ 26193 h 1066799"/>
              <a:gd name="connsiteX3" fmla="*/ 1709738 w 1721644"/>
              <a:gd name="connsiteY3" fmla="*/ 52387 h 1066799"/>
              <a:gd name="connsiteX4" fmla="*/ 1707356 w 1721644"/>
              <a:gd name="connsiteY4" fmla="*/ 66675 h 1066799"/>
              <a:gd name="connsiteX5" fmla="*/ 1702594 w 1721644"/>
              <a:gd name="connsiteY5" fmla="*/ 83343 h 1066799"/>
              <a:gd name="connsiteX6" fmla="*/ 1697831 w 1721644"/>
              <a:gd name="connsiteY6" fmla="*/ 111918 h 1066799"/>
              <a:gd name="connsiteX7" fmla="*/ 1693069 w 1721644"/>
              <a:gd name="connsiteY7" fmla="*/ 126206 h 1066799"/>
              <a:gd name="connsiteX8" fmla="*/ 1688306 w 1721644"/>
              <a:gd name="connsiteY8" fmla="*/ 145256 h 1066799"/>
              <a:gd name="connsiteX9" fmla="*/ 1683544 w 1721644"/>
              <a:gd name="connsiteY9" fmla="*/ 159543 h 1066799"/>
              <a:gd name="connsiteX10" fmla="*/ 1681163 w 1721644"/>
              <a:gd name="connsiteY10" fmla="*/ 166687 h 1066799"/>
              <a:gd name="connsiteX11" fmla="*/ 1676400 w 1721644"/>
              <a:gd name="connsiteY11" fmla="*/ 183356 h 1066799"/>
              <a:gd name="connsiteX12" fmla="*/ 1674019 w 1721644"/>
              <a:gd name="connsiteY12" fmla="*/ 200025 h 1066799"/>
              <a:gd name="connsiteX13" fmla="*/ 1671638 w 1721644"/>
              <a:gd name="connsiteY13" fmla="*/ 219075 h 1066799"/>
              <a:gd name="connsiteX14" fmla="*/ 1662113 w 1721644"/>
              <a:gd name="connsiteY14" fmla="*/ 240506 h 1066799"/>
              <a:gd name="connsiteX15" fmla="*/ 1657350 w 1721644"/>
              <a:gd name="connsiteY15" fmla="*/ 254793 h 1066799"/>
              <a:gd name="connsiteX16" fmla="*/ 1652588 w 1721644"/>
              <a:gd name="connsiteY16" fmla="*/ 261937 h 1066799"/>
              <a:gd name="connsiteX17" fmla="*/ 1650206 w 1721644"/>
              <a:gd name="connsiteY17" fmla="*/ 269081 h 1066799"/>
              <a:gd name="connsiteX18" fmla="*/ 1633538 w 1721644"/>
              <a:gd name="connsiteY18" fmla="*/ 288131 h 1066799"/>
              <a:gd name="connsiteX19" fmla="*/ 1624013 w 1721644"/>
              <a:gd name="connsiteY19" fmla="*/ 302418 h 1066799"/>
              <a:gd name="connsiteX20" fmla="*/ 1619250 w 1721644"/>
              <a:gd name="connsiteY20" fmla="*/ 309562 h 1066799"/>
              <a:gd name="connsiteX21" fmla="*/ 1612106 w 1721644"/>
              <a:gd name="connsiteY21" fmla="*/ 319087 h 1066799"/>
              <a:gd name="connsiteX22" fmla="*/ 1607344 w 1721644"/>
              <a:gd name="connsiteY22" fmla="*/ 326231 h 1066799"/>
              <a:gd name="connsiteX23" fmla="*/ 1600200 w 1721644"/>
              <a:gd name="connsiteY23" fmla="*/ 330993 h 1066799"/>
              <a:gd name="connsiteX24" fmla="*/ 1593056 w 1721644"/>
              <a:gd name="connsiteY24" fmla="*/ 345281 h 1066799"/>
              <a:gd name="connsiteX25" fmla="*/ 1585913 w 1721644"/>
              <a:gd name="connsiteY25" fmla="*/ 350043 h 1066799"/>
              <a:gd name="connsiteX26" fmla="*/ 1569244 w 1721644"/>
              <a:gd name="connsiteY26" fmla="*/ 366712 h 1066799"/>
              <a:gd name="connsiteX27" fmla="*/ 1562100 w 1721644"/>
              <a:gd name="connsiteY27" fmla="*/ 371475 h 1066799"/>
              <a:gd name="connsiteX28" fmla="*/ 1554956 w 1721644"/>
              <a:gd name="connsiteY28" fmla="*/ 376237 h 1066799"/>
              <a:gd name="connsiteX29" fmla="*/ 1547813 w 1721644"/>
              <a:gd name="connsiteY29" fmla="*/ 383381 h 1066799"/>
              <a:gd name="connsiteX30" fmla="*/ 1533525 w 1721644"/>
              <a:gd name="connsiteY30" fmla="*/ 392906 h 1066799"/>
              <a:gd name="connsiteX31" fmla="*/ 1519238 w 1721644"/>
              <a:gd name="connsiteY31" fmla="*/ 402431 h 1066799"/>
              <a:gd name="connsiteX32" fmla="*/ 1497806 w 1721644"/>
              <a:gd name="connsiteY32" fmla="*/ 411956 h 1066799"/>
              <a:gd name="connsiteX33" fmla="*/ 1490663 w 1721644"/>
              <a:gd name="connsiteY33" fmla="*/ 414337 h 1066799"/>
              <a:gd name="connsiteX34" fmla="*/ 1483519 w 1721644"/>
              <a:gd name="connsiteY34" fmla="*/ 416718 h 1066799"/>
              <a:gd name="connsiteX35" fmla="*/ 1433513 w 1721644"/>
              <a:gd name="connsiteY35" fmla="*/ 409575 h 1066799"/>
              <a:gd name="connsiteX36" fmla="*/ 1416844 w 1721644"/>
              <a:gd name="connsiteY36" fmla="*/ 390525 h 1066799"/>
              <a:gd name="connsiteX37" fmla="*/ 1412081 w 1721644"/>
              <a:gd name="connsiteY37" fmla="*/ 383381 h 1066799"/>
              <a:gd name="connsiteX38" fmla="*/ 1414463 w 1721644"/>
              <a:gd name="connsiteY38" fmla="*/ 328612 h 1066799"/>
              <a:gd name="connsiteX39" fmla="*/ 1416844 w 1721644"/>
              <a:gd name="connsiteY39" fmla="*/ 309562 h 1066799"/>
              <a:gd name="connsiteX40" fmla="*/ 1409700 w 1721644"/>
              <a:gd name="connsiteY40" fmla="*/ 242887 h 1066799"/>
              <a:gd name="connsiteX41" fmla="*/ 1404938 w 1721644"/>
              <a:gd name="connsiteY41" fmla="*/ 228600 h 1066799"/>
              <a:gd name="connsiteX42" fmla="*/ 1402556 w 1721644"/>
              <a:gd name="connsiteY42" fmla="*/ 221456 h 1066799"/>
              <a:gd name="connsiteX43" fmla="*/ 1397794 w 1721644"/>
              <a:gd name="connsiteY43" fmla="*/ 214312 h 1066799"/>
              <a:gd name="connsiteX44" fmla="*/ 1395413 w 1721644"/>
              <a:gd name="connsiteY44" fmla="*/ 207168 h 1066799"/>
              <a:gd name="connsiteX45" fmla="*/ 1388269 w 1721644"/>
              <a:gd name="connsiteY45" fmla="*/ 202406 h 1066799"/>
              <a:gd name="connsiteX46" fmla="*/ 1376363 w 1721644"/>
              <a:gd name="connsiteY46" fmla="*/ 190500 h 1066799"/>
              <a:gd name="connsiteX47" fmla="*/ 1371600 w 1721644"/>
              <a:gd name="connsiteY47" fmla="*/ 183356 h 1066799"/>
              <a:gd name="connsiteX48" fmla="*/ 1359694 w 1721644"/>
              <a:gd name="connsiteY48" fmla="*/ 180975 h 1066799"/>
              <a:gd name="connsiteX49" fmla="*/ 1354931 w 1721644"/>
              <a:gd name="connsiteY49" fmla="*/ 173831 h 1066799"/>
              <a:gd name="connsiteX50" fmla="*/ 1331119 w 1721644"/>
              <a:gd name="connsiteY50" fmla="*/ 173831 h 1066799"/>
              <a:gd name="connsiteX51" fmla="*/ 1307306 w 1721644"/>
              <a:gd name="connsiteY51" fmla="*/ 176212 h 1066799"/>
              <a:gd name="connsiteX52" fmla="*/ 1297781 w 1721644"/>
              <a:gd name="connsiteY52" fmla="*/ 178593 h 1066799"/>
              <a:gd name="connsiteX53" fmla="*/ 1281113 w 1721644"/>
              <a:gd name="connsiteY53" fmla="*/ 183356 h 1066799"/>
              <a:gd name="connsiteX54" fmla="*/ 1221581 w 1721644"/>
              <a:gd name="connsiteY54" fmla="*/ 180975 h 1066799"/>
              <a:gd name="connsiteX55" fmla="*/ 1207294 w 1721644"/>
              <a:gd name="connsiteY55" fmla="*/ 176212 h 1066799"/>
              <a:gd name="connsiteX56" fmla="*/ 1181100 w 1721644"/>
              <a:gd name="connsiteY56" fmla="*/ 169068 h 1066799"/>
              <a:gd name="connsiteX57" fmla="*/ 1145381 w 1721644"/>
              <a:gd name="connsiteY57" fmla="*/ 173831 h 1066799"/>
              <a:gd name="connsiteX58" fmla="*/ 1133475 w 1721644"/>
              <a:gd name="connsiteY58" fmla="*/ 176212 h 1066799"/>
              <a:gd name="connsiteX59" fmla="*/ 1119188 w 1721644"/>
              <a:gd name="connsiteY59" fmla="*/ 180975 h 1066799"/>
              <a:gd name="connsiteX60" fmla="*/ 1104900 w 1721644"/>
              <a:gd name="connsiteY60" fmla="*/ 190500 h 1066799"/>
              <a:gd name="connsiteX61" fmla="*/ 1100138 w 1721644"/>
              <a:gd name="connsiteY61" fmla="*/ 204787 h 1066799"/>
              <a:gd name="connsiteX62" fmla="*/ 1088231 w 1721644"/>
              <a:gd name="connsiteY62" fmla="*/ 226218 h 1066799"/>
              <a:gd name="connsiteX63" fmla="*/ 1081088 w 1721644"/>
              <a:gd name="connsiteY63" fmla="*/ 230981 h 1066799"/>
              <a:gd name="connsiteX64" fmla="*/ 1069181 w 1721644"/>
              <a:gd name="connsiteY64" fmla="*/ 242887 h 1066799"/>
              <a:gd name="connsiteX65" fmla="*/ 1064419 w 1721644"/>
              <a:gd name="connsiteY65" fmla="*/ 250031 h 1066799"/>
              <a:gd name="connsiteX66" fmla="*/ 1050131 w 1721644"/>
              <a:gd name="connsiteY66" fmla="*/ 259556 h 1066799"/>
              <a:gd name="connsiteX67" fmla="*/ 1038225 w 1721644"/>
              <a:gd name="connsiteY67" fmla="*/ 271462 h 1066799"/>
              <a:gd name="connsiteX68" fmla="*/ 1028700 w 1721644"/>
              <a:gd name="connsiteY68" fmla="*/ 285750 h 1066799"/>
              <a:gd name="connsiteX69" fmla="*/ 1023938 w 1721644"/>
              <a:gd name="connsiteY69" fmla="*/ 292893 h 1066799"/>
              <a:gd name="connsiteX70" fmla="*/ 1016794 w 1721644"/>
              <a:gd name="connsiteY70" fmla="*/ 314325 h 1066799"/>
              <a:gd name="connsiteX71" fmla="*/ 1014413 w 1721644"/>
              <a:gd name="connsiteY71" fmla="*/ 321468 h 1066799"/>
              <a:gd name="connsiteX72" fmla="*/ 1012031 w 1721644"/>
              <a:gd name="connsiteY72" fmla="*/ 333375 h 1066799"/>
              <a:gd name="connsiteX73" fmla="*/ 1007269 w 1721644"/>
              <a:gd name="connsiteY73" fmla="*/ 373856 h 1066799"/>
              <a:gd name="connsiteX74" fmla="*/ 1009650 w 1721644"/>
              <a:gd name="connsiteY74" fmla="*/ 392906 h 1066799"/>
              <a:gd name="connsiteX75" fmla="*/ 1007269 w 1721644"/>
              <a:gd name="connsiteY75" fmla="*/ 492918 h 1066799"/>
              <a:gd name="connsiteX76" fmla="*/ 1002506 w 1721644"/>
              <a:gd name="connsiteY76" fmla="*/ 507206 h 1066799"/>
              <a:gd name="connsiteX77" fmla="*/ 997744 w 1721644"/>
              <a:gd name="connsiteY77" fmla="*/ 514350 h 1066799"/>
              <a:gd name="connsiteX78" fmla="*/ 988219 w 1721644"/>
              <a:gd name="connsiteY78" fmla="*/ 535781 h 1066799"/>
              <a:gd name="connsiteX79" fmla="*/ 981075 w 1721644"/>
              <a:gd name="connsiteY79" fmla="*/ 540543 h 1066799"/>
              <a:gd name="connsiteX80" fmla="*/ 962025 w 1721644"/>
              <a:gd name="connsiteY80" fmla="*/ 552450 h 1066799"/>
              <a:gd name="connsiteX81" fmla="*/ 954881 w 1721644"/>
              <a:gd name="connsiteY81" fmla="*/ 554831 h 1066799"/>
              <a:gd name="connsiteX82" fmla="*/ 933450 w 1721644"/>
              <a:gd name="connsiteY82" fmla="*/ 564356 h 1066799"/>
              <a:gd name="connsiteX83" fmla="*/ 926306 w 1721644"/>
              <a:gd name="connsiteY83" fmla="*/ 566737 h 1066799"/>
              <a:gd name="connsiteX84" fmla="*/ 919163 w 1721644"/>
              <a:gd name="connsiteY84" fmla="*/ 571500 h 1066799"/>
              <a:gd name="connsiteX85" fmla="*/ 904875 w 1721644"/>
              <a:gd name="connsiteY85" fmla="*/ 576262 h 1066799"/>
              <a:gd name="connsiteX86" fmla="*/ 890588 w 1721644"/>
              <a:gd name="connsiteY86" fmla="*/ 581025 h 1066799"/>
              <a:gd name="connsiteX87" fmla="*/ 883444 w 1721644"/>
              <a:gd name="connsiteY87" fmla="*/ 583406 h 1066799"/>
              <a:gd name="connsiteX88" fmla="*/ 876300 w 1721644"/>
              <a:gd name="connsiteY88" fmla="*/ 585787 h 1066799"/>
              <a:gd name="connsiteX89" fmla="*/ 869156 w 1721644"/>
              <a:gd name="connsiteY89" fmla="*/ 590550 h 1066799"/>
              <a:gd name="connsiteX90" fmla="*/ 854869 w 1721644"/>
              <a:gd name="connsiteY90" fmla="*/ 595312 h 1066799"/>
              <a:gd name="connsiteX91" fmla="*/ 847725 w 1721644"/>
              <a:gd name="connsiteY91" fmla="*/ 600075 h 1066799"/>
              <a:gd name="connsiteX92" fmla="*/ 835819 w 1721644"/>
              <a:gd name="connsiteY92" fmla="*/ 611981 h 1066799"/>
              <a:gd name="connsiteX93" fmla="*/ 826294 w 1721644"/>
              <a:gd name="connsiteY93" fmla="*/ 626268 h 1066799"/>
              <a:gd name="connsiteX94" fmla="*/ 821531 w 1721644"/>
              <a:gd name="connsiteY94" fmla="*/ 633412 h 1066799"/>
              <a:gd name="connsiteX95" fmla="*/ 814388 w 1721644"/>
              <a:gd name="connsiteY95" fmla="*/ 635793 h 1066799"/>
              <a:gd name="connsiteX96" fmla="*/ 807244 w 1721644"/>
              <a:gd name="connsiteY96" fmla="*/ 640556 h 1066799"/>
              <a:gd name="connsiteX97" fmla="*/ 792956 w 1721644"/>
              <a:gd name="connsiteY97" fmla="*/ 645318 h 1066799"/>
              <a:gd name="connsiteX98" fmla="*/ 766763 w 1721644"/>
              <a:gd name="connsiteY98" fmla="*/ 642937 h 1066799"/>
              <a:gd name="connsiteX99" fmla="*/ 747713 w 1721644"/>
              <a:gd name="connsiteY99" fmla="*/ 647700 h 1066799"/>
              <a:gd name="connsiteX100" fmla="*/ 740569 w 1721644"/>
              <a:gd name="connsiteY100" fmla="*/ 654843 h 1066799"/>
              <a:gd name="connsiteX101" fmla="*/ 731044 w 1721644"/>
              <a:gd name="connsiteY101" fmla="*/ 669131 h 1066799"/>
              <a:gd name="connsiteX102" fmla="*/ 716756 w 1721644"/>
              <a:gd name="connsiteY102" fmla="*/ 678656 h 1066799"/>
              <a:gd name="connsiteX103" fmla="*/ 709613 w 1721644"/>
              <a:gd name="connsiteY103" fmla="*/ 685800 h 1066799"/>
              <a:gd name="connsiteX104" fmla="*/ 688181 w 1721644"/>
              <a:gd name="connsiteY104" fmla="*/ 700087 h 1066799"/>
              <a:gd name="connsiteX105" fmla="*/ 681038 w 1721644"/>
              <a:gd name="connsiteY105" fmla="*/ 704850 h 1066799"/>
              <a:gd name="connsiteX106" fmla="*/ 676275 w 1721644"/>
              <a:gd name="connsiteY106" fmla="*/ 711993 h 1066799"/>
              <a:gd name="connsiteX107" fmla="*/ 661988 w 1721644"/>
              <a:gd name="connsiteY107" fmla="*/ 721518 h 1066799"/>
              <a:gd name="connsiteX108" fmla="*/ 647700 w 1721644"/>
              <a:gd name="connsiteY108" fmla="*/ 731043 h 1066799"/>
              <a:gd name="connsiteX109" fmla="*/ 640556 w 1721644"/>
              <a:gd name="connsiteY109" fmla="*/ 735806 h 1066799"/>
              <a:gd name="connsiteX110" fmla="*/ 626269 w 1721644"/>
              <a:gd name="connsiteY110" fmla="*/ 740568 h 1066799"/>
              <a:gd name="connsiteX111" fmla="*/ 611981 w 1721644"/>
              <a:gd name="connsiteY111" fmla="*/ 750093 h 1066799"/>
              <a:gd name="connsiteX112" fmla="*/ 607219 w 1721644"/>
              <a:gd name="connsiteY112" fmla="*/ 757237 h 1066799"/>
              <a:gd name="connsiteX113" fmla="*/ 578644 w 1721644"/>
              <a:gd name="connsiteY113" fmla="*/ 771525 h 1066799"/>
              <a:gd name="connsiteX114" fmla="*/ 578644 w 1721644"/>
              <a:gd name="connsiteY114" fmla="*/ 771525 h 1066799"/>
              <a:gd name="connsiteX115" fmla="*/ 564356 w 1721644"/>
              <a:gd name="connsiteY115" fmla="*/ 781050 h 1066799"/>
              <a:gd name="connsiteX116" fmla="*/ 557213 w 1721644"/>
              <a:gd name="connsiteY116" fmla="*/ 785812 h 1066799"/>
              <a:gd name="connsiteX117" fmla="*/ 542925 w 1721644"/>
              <a:gd name="connsiteY117" fmla="*/ 797718 h 1066799"/>
              <a:gd name="connsiteX118" fmla="*/ 531019 w 1721644"/>
              <a:gd name="connsiteY118" fmla="*/ 807243 h 1066799"/>
              <a:gd name="connsiteX119" fmla="*/ 526256 w 1721644"/>
              <a:gd name="connsiteY119" fmla="*/ 814387 h 1066799"/>
              <a:gd name="connsiteX120" fmla="*/ 500063 w 1721644"/>
              <a:gd name="connsiteY120" fmla="*/ 819150 h 1066799"/>
              <a:gd name="connsiteX121" fmla="*/ 471488 w 1721644"/>
              <a:gd name="connsiteY121" fmla="*/ 826293 h 1066799"/>
              <a:gd name="connsiteX122" fmla="*/ 431006 w 1721644"/>
              <a:gd name="connsiteY122" fmla="*/ 835818 h 1066799"/>
              <a:gd name="connsiteX123" fmla="*/ 411956 w 1721644"/>
              <a:gd name="connsiteY123" fmla="*/ 840581 h 1066799"/>
              <a:gd name="connsiteX124" fmla="*/ 369094 w 1721644"/>
              <a:gd name="connsiteY124" fmla="*/ 847725 h 1066799"/>
              <a:gd name="connsiteX125" fmla="*/ 340519 w 1721644"/>
              <a:gd name="connsiteY125" fmla="*/ 857250 h 1066799"/>
              <a:gd name="connsiteX126" fmla="*/ 333375 w 1721644"/>
              <a:gd name="connsiteY126" fmla="*/ 859631 h 1066799"/>
              <a:gd name="connsiteX127" fmla="*/ 326231 w 1721644"/>
              <a:gd name="connsiteY127" fmla="*/ 864393 h 1066799"/>
              <a:gd name="connsiteX128" fmla="*/ 309563 w 1721644"/>
              <a:gd name="connsiteY128" fmla="*/ 869156 h 1066799"/>
              <a:gd name="connsiteX129" fmla="*/ 302419 w 1721644"/>
              <a:gd name="connsiteY129" fmla="*/ 871537 h 1066799"/>
              <a:gd name="connsiteX130" fmla="*/ 295275 w 1721644"/>
              <a:gd name="connsiteY130" fmla="*/ 876300 h 1066799"/>
              <a:gd name="connsiteX131" fmla="*/ 280988 w 1721644"/>
              <a:gd name="connsiteY131" fmla="*/ 881062 h 1066799"/>
              <a:gd name="connsiteX132" fmla="*/ 266700 w 1721644"/>
              <a:gd name="connsiteY132" fmla="*/ 885825 h 1066799"/>
              <a:gd name="connsiteX133" fmla="*/ 259556 w 1721644"/>
              <a:gd name="connsiteY133" fmla="*/ 888206 h 1066799"/>
              <a:gd name="connsiteX134" fmla="*/ 252413 w 1721644"/>
              <a:gd name="connsiteY134" fmla="*/ 890587 h 1066799"/>
              <a:gd name="connsiteX135" fmla="*/ 223838 w 1721644"/>
              <a:gd name="connsiteY135" fmla="*/ 909637 h 1066799"/>
              <a:gd name="connsiteX136" fmla="*/ 216694 w 1721644"/>
              <a:gd name="connsiteY136" fmla="*/ 914400 h 1066799"/>
              <a:gd name="connsiteX137" fmla="*/ 209550 w 1721644"/>
              <a:gd name="connsiteY137" fmla="*/ 916781 h 1066799"/>
              <a:gd name="connsiteX138" fmla="*/ 195263 w 1721644"/>
              <a:gd name="connsiteY138" fmla="*/ 926306 h 1066799"/>
              <a:gd name="connsiteX139" fmla="*/ 188119 w 1721644"/>
              <a:gd name="connsiteY139" fmla="*/ 931068 h 1066799"/>
              <a:gd name="connsiteX140" fmla="*/ 173831 w 1721644"/>
              <a:gd name="connsiteY140" fmla="*/ 940593 h 1066799"/>
              <a:gd name="connsiteX141" fmla="*/ 166688 w 1721644"/>
              <a:gd name="connsiteY141" fmla="*/ 945356 h 1066799"/>
              <a:gd name="connsiteX142" fmla="*/ 152400 w 1721644"/>
              <a:gd name="connsiteY142" fmla="*/ 950118 h 1066799"/>
              <a:gd name="connsiteX143" fmla="*/ 138113 w 1721644"/>
              <a:gd name="connsiteY143" fmla="*/ 954881 h 1066799"/>
              <a:gd name="connsiteX144" fmla="*/ 128588 w 1721644"/>
              <a:gd name="connsiteY144" fmla="*/ 957262 h 1066799"/>
              <a:gd name="connsiteX145" fmla="*/ 114300 w 1721644"/>
              <a:gd name="connsiteY145" fmla="*/ 962025 h 1066799"/>
              <a:gd name="connsiteX146" fmla="*/ 100013 w 1721644"/>
              <a:gd name="connsiteY146" fmla="*/ 971550 h 1066799"/>
              <a:gd name="connsiteX147" fmla="*/ 95250 w 1721644"/>
              <a:gd name="connsiteY147" fmla="*/ 978693 h 1066799"/>
              <a:gd name="connsiteX148" fmla="*/ 73819 w 1721644"/>
              <a:gd name="connsiteY148" fmla="*/ 988218 h 1066799"/>
              <a:gd name="connsiteX149" fmla="*/ 61913 w 1721644"/>
              <a:gd name="connsiteY149" fmla="*/ 1000125 h 1066799"/>
              <a:gd name="connsiteX150" fmla="*/ 54769 w 1721644"/>
              <a:gd name="connsiteY150" fmla="*/ 1004887 h 1066799"/>
              <a:gd name="connsiteX151" fmla="*/ 45244 w 1721644"/>
              <a:gd name="connsiteY151" fmla="*/ 1019175 h 1066799"/>
              <a:gd name="connsiteX152" fmla="*/ 40481 w 1721644"/>
              <a:gd name="connsiteY152" fmla="*/ 1026318 h 1066799"/>
              <a:gd name="connsiteX153" fmla="*/ 0 w 1721644"/>
              <a:gd name="connsiteY153" fmla="*/ 1066799 h 1066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1721644" h="1066799">
                <a:moveTo>
                  <a:pt x="1721644" y="0"/>
                </a:moveTo>
                <a:cubicBezTo>
                  <a:pt x="1720850" y="3969"/>
                  <a:pt x="1720328" y="8001"/>
                  <a:pt x="1719263" y="11906"/>
                </a:cubicBezTo>
                <a:cubicBezTo>
                  <a:pt x="1717942" y="16749"/>
                  <a:pt x="1714500" y="26193"/>
                  <a:pt x="1714500" y="26193"/>
                </a:cubicBezTo>
                <a:cubicBezTo>
                  <a:pt x="1707502" y="68187"/>
                  <a:pt x="1716378" y="15869"/>
                  <a:pt x="1709738" y="52387"/>
                </a:cubicBezTo>
                <a:cubicBezTo>
                  <a:pt x="1708874" y="57138"/>
                  <a:pt x="1708404" y="61962"/>
                  <a:pt x="1707356" y="66675"/>
                </a:cubicBezTo>
                <a:cubicBezTo>
                  <a:pt x="1702260" y="89606"/>
                  <a:pt x="1707775" y="54844"/>
                  <a:pt x="1702594" y="83343"/>
                </a:cubicBezTo>
                <a:cubicBezTo>
                  <a:pt x="1700732" y="93583"/>
                  <a:pt x="1700527" y="102033"/>
                  <a:pt x="1697831" y="111918"/>
                </a:cubicBezTo>
                <a:cubicBezTo>
                  <a:pt x="1696510" y="116761"/>
                  <a:pt x="1694287" y="121336"/>
                  <a:pt x="1693069" y="126206"/>
                </a:cubicBezTo>
                <a:cubicBezTo>
                  <a:pt x="1691481" y="132556"/>
                  <a:pt x="1690376" y="139046"/>
                  <a:pt x="1688306" y="145256"/>
                </a:cubicBezTo>
                <a:lnTo>
                  <a:pt x="1683544" y="159543"/>
                </a:lnTo>
                <a:cubicBezTo>
                  <a:pt x="1682750" y="161924"/>
                  <a:pt x="1681772" y="164252"/>
                  <a:pt x="1681163" y="166687"/>
                </a:cubicBezTo>
                <a:cubicBezTo>
                  <a:pt x="1678172" y="178647"/>
                  <a:pt x="1679816" y="173107"/>
                  <a:pt x="1676400" y="183356"/>
                </a:cubicBezTo>
                <a:cubicBezTo>
                  <a:pt x="1675606" y="188912"/>
                  <a:pt x="1674761" y="194461"/>
                  <a:pt x="1674019" y="200025"/>
                </a:cubicBezTo>
                <a:cubicBezTo>
                  <a:pt x="1673173" y="206368"/>
                  <a:pt x="1672979" y="212818"/>
                  <a:pt x="1671638" y="219075"/>
                </a:cubicBezTo>
                <a:cubicBezTo>
                  <a:pt x="1665773" y="246445"/>
                  <a:pt x="1669772" y="223274"/>
                  <a:pt x="1662113" y="240506"/>
                </a:cubicBezTo>
                <a:cubicBezTo>
                  <a:pt x="1660074" y="245093"/>
                  <a:pt x="1660134" y="250616"/>
                  <a:pt x="1657350" y="254793"/>
                </a:cubicBezTo>
                <a:cubicBezTo>
                  <a:pt x="1655763" y="257174"/>
                  <a:pt x="1653868" y="259377"/>
                  <a:pt x="1652588" y="261937"/>
                </a:cubicBezTo>
                <a:cubicBezTo>
                  <a:pt x="1651465" y="264182"/>
                  <a:pt x="1651425" y="266887"/>
                  <a:pt x="1650206" y="269081"/>
                </a:cubicBezTo>
                <a:cubicBezTo>
                  <a:pt x="1642035" y="283788"/>
                  <a:pt x="1643972" y="281173"/>
                  <a:pt x="1633538" y="288131"/>
                </a:cubicBezTo>
                <a:lnTo>
                  <a:pt x="1624013" y="302418"/>
                </a:lnTo>
                <a:cubicBezTo>
                  <a:pt x="1622425" y="304799"/>
                  <a:pt x="1620967" y="307272"/>
                  <a:pt x="1619250" y="309562"/>
                </a:cubicBezTo>
                <a:cubicBezTo>
                  <a:pt x="1616869" y="312737"/>
                  <a:pt x="1614413" y="315857"/>
                  <a:pt x="1612106" y="319087"/>
                </a:cubicBezTo>
                <a:cubicBezTo>
                  <a:pt x="1610443" y="321416"/>
                  <a:pt x="1609368" y="324207"/>
                  <a:pt x="1607344" y="326231"/>
                </a:cubicBezTo>
                <a:cubicBezTo>
                  <a:pt x="1605320" y="328255"/>
                  <a:pt x="1602581" y="329406"/>
                  <a:pt x="1600200" y="330993"/>
                </a:cubicBezTo>
                <a:cubicBezTo>
                  <a:pt x="1598263" y="336805"/>
                  <a:pt x="1597673" y="340664"/>
                  <a:pt x="1593056" y="345281"/>
                </a:cubicBezTo>
                <a:cubicBezTo>
                  <a:pt x="1591033" y="347304"/>
                  <a:pt x="1588294" y="348456"/>
                  <a:pt x="1585913" y="350043"/>
                </a:cubicBezTo>
                <a:cubicBezTo>
                  <a:pt x="1581721" y="362617"/>
                  <a:pt x="1585620" y="355794"/>
                  <a:pt x="1569244" y="366712"/>
                </a:cubicBezTo>
                <a:lnTo>
                  <a:pt x="1562100" y="371475"/>
                </a:lnTo>
                <a:cubicBezTo>
                  <a:pt x="1559719" y="373062"/>
                  <a:pt x="1556980" y="374213"/>
                  <a:pt x="1554956" y="376237"/>
                </a:cubicBezTo>
                <a:cubicBezTo>
                  <a:pt x="1552575" y="378618"/>
                  <a:pt x="1550471" y="381314"/>
                  <a:pt x="1547813" y="383381"/>
                </a:cubicBezTo>
                <a:cubicBezTo>
                  <a:pt x="1543295" y="386895"/>
                  <a:pt x="1538288" y="389731"/>
                  <a:pt x="1533525" y="392906"/>
                </a:cubicBezTo>
                <a:lnTo>
                  <a:pt x="1519238" y="402431"/>
                </a:lnTo>
                <a:cubicBezTo>
                  <a:pt x="1507921" y="409976"/>
                  <a:pt x="1514802" y="406291"/>
                  <a:pt x="1497806" y="411956"/>
                </a:cubicBezTo>
                <a:lnTo>
                  <a:pt x="1490663" y="414337"/>
                </a:lnTo>
                <a:lnTo>
                  <a:pt x="1483519" y="416718"/>
                </a:lnTo>
                <a:cubicBezTo>
                  <a:pt x="1438162" y="411679"/>
                  <a:pt x="1454294" y="416502"/>
                  <a:pt x="1433513" y="409575"/>
                </a:cubicBezTo>
                <a:cubicBezTo>
                  <a:pt x="1421607" y="401637"/>
                  <a:pt x="1427957" y="407194"/>
                  <a:pt x="1416844" y="390525"/>
                </a:cubicBezTo>
                <a:lnTo>
                  <a:pt x="1412081" y="383381"/>
                </a:lnTo>
                <a:cubicBezTo>
                  <a:pt x="1412875" y="365125"/>
                  <a:pt x="1413286" y="346848"/>
                  <a:pt x="1414463" y="328612"/>
                </a:cubicBezTo>
                <a:cubicBezTo>
                  <a:pt x="1414875" y="322226"/>
                  <a:pt x="1416844" y="315961"/>
                  <a:pt x="1416844" y="309562"/>
                </a:cubicBezTo>
                <a:cubicBezTo>
                  <a:pt x="1416844" y="259979"/>
                  <a:pt x="1419242" y="271513"/>
                  <a:pt x="1409700" y="242887"/>
                </a:cubicBezTo>
                <a:lnTo>
                  <a:pt x="1404938" y="228600"/>
                </a:lnTo>
                <a:cubicBezTo>
                  <a:pt x="1404144" y="226219"/>
                  <a:pt x="1403948" y="223545"/>
                  <a:pt x="1402556" y="221456"/>
                </a:cubicBezTo>
                <a:cubicBezTo>
                  <a:pt x="1400969" y="219075"/>
                  <a:pt x="1399074" y="216872"/>
                  <a:pt x="1397794" y="214312"/>
                </a:cubicBezTo>
                <a:cubicBezTo>
                  <a:pt x="1396672" y="212067"/>
                  <a:pt x="1396981" y="209128"/>
                  <a:pt x="1395413" y="207168"/>
                </a:cubicBezTo>
                <a:cubicBezTo>
                  <a:pt x="1393625" y="204933"/>
                  <a:pt x="1390650" y="203993"/>
                  <a:pt x="1388269" y="202406"/>
                </a:cubicBezTo>
                <a:cubicBezTo>
                  <a:pt x="1375567" y="183354"/>
                  <a:pt x="1392238" y="206375"/>
                  <a:pt x="1376363" y="190500"/>
                </a:cubicBezTo>
                <a:cubicBezTo>
                  <a:pt x="1374339" y="188476"/>
                  <a:pt x="1374085" y="184776"/>
                  <a:pt x="1371600" y="183356"/>
                </a:cubicBezTo>
                <a:cubicBezTo>
                  <a:pt x="1368086" y="181348"/>
                  <a:pt x="1363663" y="181769"/>
                  <a:pt x="1359694" y="180975"/>
                </a:cubicBezTo>
                <a:cubicBezTo>
                  <a:pt x="1358106" y="178594"/>
                  <a:pt x="1357166" y="175619"/>
                  <a:pt x="1354931" y="173831"/>
                </a:cubicBezTo>
                <a:cubicBezTo>
                  <a:pt x="1348569" y="168741"/>
                  <a:pt x="1336619" y="173184"/>
                  <a:pt x="1331119" y="173831"/>
                </a:cubicBezTo>
                <a:cubicBezTo>
                  <a:pt x="1323196" y="174763"/>
                  <a:pt x="1315244" y="175418"/>
                  <a:pt x="1307306" y="176212"/>
                </a:cubicBezTo>
                <a:cubicBezTo>
                  <a:pt x="1304131" y="177006"/>
                  <a:pt x="1300928" y="177694"/>
                  <a:pt x="1297781" y="178593"/>
                </a:cubicBezTo>
                <a:cubicBezTo>
                  <a:pt x="1273868" y="185426"/>
                  <a:pt x="1310891" y="175912"/>
                  <a:pt x="1281113" y="183356"/>
                </a:cubicBezTo>
                <a:cubicBezTo>
                  <a:pt x="1261269" y="182562"/>
                  <a:pt x="1241349" y="182888"/>
                  <a:pt x="1221581" y="180975"/>
                </a:cubicBezTo>
                <a:cubicBezTo>
                  <a:pt x="1216584" y="180491"/>
                  <a:pt x="1212164" y="177429"/>
                  <a:pt x="1207294" y="176212"/>
                </a:cubicBezTo>
                <a:cubicBezTo>
                  <a:pt x="1185809" y="170841"/>
                  <a:pt x="1194453" y="173520"/>
                  <a:pt x="1181100" y="169068"/>
                </a:cubicBezTo>
                <a:cubicBezTo>
                  <a:pt x="1171489" y="170270"/>
                  <a:pt x="1155222" y="172191"/>
                  <a:pt x="1145381" y="173831"/>
                </a:cubicBezTo>
                <a:cubicBezTo>
                  <a:pt x="1141389" y="174496"/>
                  <a:pt x="1137380" y="175147"/>
                  <a:pt x="1133475" y="176212"/>
                </a:cubicBezTo>
                <a:cubicBezTo>
                  <a:pt x="1128632" y="177533"/>
                  <a:pt x="1123365" y="178190"/>
                  <a:pt x="1119188" y="180975"/>
                </a:cubicBezTo>
                <a:lnTo>
                  <a:pt x="1104900" y="190500"/>
                </a:lnTo>
                <a:lnTo>
                  <a:pt x="1100138" y="204787"/>
                </a:lnTo>
                <a:cubicBezTo>
                  <a:pt x="1097657" y="212231"/>
                  <a:pt x="1095247" y="221540"/>
                  <a:pt x="1088231" y="226218"/>
                </a:cubicBezTo>
                <a:lnTo>
                  <a:pt x="1081088" y="230981"/>
                </a:lnTo>
                <a:cubicBezTo>
                  <a:pt x="1068384" y="250036"/>
                  <a:pt x="1085060" y="227008"/>
                  <a:pt x="1069181" y="242887"/>
                </a:cubicBezTo>
                <a:cubicBezTo>
                  <a:pt x="1067157" y="244911"/>
                  <a:pt x="1066573" y="248146"/>
                  <a:pt x="1064419" y="250031"/>
                </a:cubicBezTo>
                <a:cubicBezTo>
                  <a:pt x="1060111" y="253800"/>
                  <a:pt x="1050131" y="259556"/>
                  <a:pt x="1050131" y="259556"/>
                </a:cubicBezTo>
                <a:cubicBezTo>
                  <a:pt x="1031087" y="288126"/>
                  <a:pt x="1060445" y="246068"/>
                  <a:pt x="1038225" y="271462"/>
                </a:cubicBezTo>
                <a:cubicBezTo>
                  <a:pt x="1034456" y="275770"/>
                  <a:pt x="1031875" y="280987"/>
                  <a:pt x="1028700" y="285750"/>
                </a:cubicBezTo>
                <a:cubicBezTo>
                  <a:pt x="1027113" y="288131"/>
                  <a:pt x="1024843" y="290178"/>
                  <a:pt x="1023938" y="292893"/>
                </a:cubicBezTo>
                <a:lnTo>
                  <a:pt x="1016794" y="314325"/>
                </a:lnTo>
                <a:cubicBezTo>
                  <a:pt x="1016000" y="316706"/>
                  <a:pt x="1014905" y="319007"/>
                  <a:pt x="1014413" y="321468"/>
                </a:cubicBezTo>
                <a:cubicBezTo>
                  <a:pt x="1013619" y="325437"/>
                  <a:pt x="1012647" y="329374"/>
                  <a:pt x="1012031" y="333375"/>
                </a:cubicBezTo>
                <a:cubicBezTo>
                  <a:pt x="1010723" y="341878"/>
                  <a:pt x="1008151" y="365921"/>
                  <a:pt x="1007269" y="373856"/>
                </a:cubicBezTo>
                <a:cubicBezTo>
                  <a:pt x="1008063" y="380206"/>
                  <a:pt x="1008745" y="386571"/>
                  <a:pt x="1009650" y="392906"/>
                </a:cubicBezTo>
                <a:cubicBezTo>
                  <a:pt x="1014754" y="428637"/>
                  <a:pt x="1024045" y="442593"/>
                  <a:pt x="1007269" y="492918"/>
                </a:cubicBezTo>
                <a:cubicBezTo>
                  <a:pt x="1005681" y="497681"/>
                  <a:pt x="1005291" y="503029"/>
                  <a:pt x="1002506" y="507206"/>
                </a:cubicBezTo>
                <a:cubicBezTo>
                  <a:pt x="1000919" y="509587"/>
                  <a:pt x="998906" y="511735"/>
                  <a:pt x="997744" y="514350"/>
                </a:cubicBezTo>
                <a:cubicBezTo>
                  <a:pt x="993974" y="522833"/>
                  <a:pt x="994683" y="529317"/>
                  <a:pt x="988219" y="535781"/>
                </a:cubicBezTo>
                <a:cubicBezTo>
                  <a:pt x="986195" y="537805"/>
                  <a:pt x="983456" y="538956"/>
                  <a:pt x="981075" y="540543"/>
                </a:cubicBezTo>
                <a:cubicBezTo>
                  <a:pt x="973529" y="551864"/>
                  <a:pt x="979028" y="546782"/>
                  <a:pt x="962025" y="552450"/>
                </a:cubicBezTo>
                <a:lnTo>
                  <a:pt x="954881" y="554831"/>
                </a:lnTo>
                <a:cubicBezTo>
                  <a:pt x="943562" y="562377"/>
                  <a:pt x="950452" y="558689"/>
                  <a:pt x="933450" y="564356"/>
                </a:cubicBezTo>
                <a:lnTo>
                  <a:pt x="926306" y="566737"/>
                </a:lnTo>
                <a:cubicBezTo>
                  <a:pt x="923925" y="568325"/>
                  <a:pt x="921778" y="570338"/>
                  <a:pt x="919163" y="571500"/>
                </a:cubicBezTo>
                <a:cubicBezTo>
                  <a:pt x="914575" y="573539"/>
                  <a:pt x="909638" y="574675"/>
                  <a:pt x="904875" y="576262"/>
                </a:cubicBezTo>
                <a:lnTo>
                  <a:pt x="890588" y="581025"/>
                </a:lnTo>
                <a:lnTo>
                  <a:pt x="883444" y="583406"/>
                </a:lnTo>
                <a:lnTo>
                  <a:pt x="876300" y="585787"/>
                </a:lnTo>
                <a:cubicBezTo>
                  <a:pt x="873919" y="587375"/>
                  <a:pt x="871771" y="589388"/>
                  <a:pt x="869156" y="590550"/>
                </a:cubicBezTo>
                <a:cubicBezTo>
                  <a:pt x="864569" y="592589"/>
                  <a:pt x="854869" y="595312"/>
                  <a:pt x="854869" y="595312"/>
                </a:cubicBezTo>
                <a:cubicBezTo>
                  <a:pt x="852488" y="596900"/>
                  <a:pt x="849749" y="598051"/>
                  <a:pt x="847725" y="600075"/>
                </a:cubicBezTo>
                <a:cubicBezTo>
                  <a:pt x="831850" y="615950"/>
                  <a:pt x="854871" y="599279"/>
                  <a:pt x="835819" y="611981"/>
                </a:cubicBezTo>
                <a:lnTo>
                  <a:pt x="826294" y="626268"/>
                </a:lnTo>
                <a:cubicBezTo>
                  <a:pt x="824706" y="628649"/>
                  <a:pt x="824246" y="632507"/>
                  <a:pt x="821531" y="633412"/>
                </a:cubicBezTo>
                <a:lnTo>
                  <a:pt x="814388" y="635793"/>
                </a:lnTo>
                <a:cubicBezTo>
                  <a:pt x="812007" y="637381"/>
                  <a:pt x="809859" y="639394"/>
                  <a:pt x="807244" y="640556"/>
                </a:cubicBezTo>
                <a:cubicBezTo>
                  <a:pt x="802656" y="642595"/>
                  <a:pt x="792956" y="645318"/>
                  <a:pt x="792956" y="645318"/>
                </a:cubicBezTo>
                <a:cubicBezTo>
                  <a:pt x="784225" y="644524"/>
                  <a:pt x="775530" y="642937"/>
                  <a:pt x="766763" y="642937"/>
                </a:cubicBezTo>
                <a:cubicBezTo>
                  <a:pt x="761011" y="642937"/>
                  <a:pt x="753353" y="645819"/>
                  <a:pt x="747713" y="647700"/>
                </a:cubicBezTo>
                <a:cubicBezTo>
                  <a:pt x="745332" y="650081"/>
                  <a:pt x="742636" y="652185"/>
                  <a:pt x="740569" y="654843"/>
                </a:cubicBezTo>
                <a:cubicBezTo>
                  <a:pt x="737055" y="659361"/>
                  <a:pt x="735807" y="665956"/>
                  <a:pt x="731044" y="669131"/>
                </a:cubicBezTo>
                <a:cubicBezTo>
                  <a:pt x="726281" y="672306"/>
                  <a:pt x="720803" y="674608"/>
                  <a:pt x="716756" y="678656"/>
                </a:cubicBezTo>
                <a:cubicBezTo>
                  <a:pt x="714375" y="681037"/>
                  <a:pt x="712271" y="683733"/>
                  <a:pt x="709613" y="685800"/>
                </a:cubicBezTo>
                <a:cubicBezTo>
                  <a:pt x="709595" y="685814"/>
                  <a:pt x="691762" y="697699"/>
                  <a:pt x="688181" y="700087"/>
                </a:cubicBezTo>
                <a:lnTo>
                  <a:pt x="681038" y="704850"/>
                </a:lnTo>
                <a:cubicBezTo>
                  <a:pt x="679450" y="707231"/>
                  <a:pt x="678429" y="710109"/>
                  <a:pt x="676275" y="711993"/>
                </a:cubicBezTo>
                <a:cubicBezTo>
                  <a:pt x="671967" y="715762"/>
                  <a:pt x="666750" y="718343"/>
                  <a:pt x="661988" y="721518"/>
                </a:cubicBezTo>
                <a:lnTo>
                  <a:pt x="647700" y="731043"/>
                </a:lnTo>
                <a:cubicBezTo>
                  <a:pt x="645319" y="732631"/>
                  <a:pt x="643271" y="734901"/>
                  <a:pt x="640556" y="735806"/>
                </a:cubicBezTo>
                <a:lnTo>
                  <a:pt x="626269" y="740568"/>
                </a:lnTo>
                <a:cubicBezTo>
                  <a:pt x="621506" y="743743"/>
                  <a:pt x="615156" y="745330"/>
                  <a:pt x="611981" y="750093"/>
                </a:cubicBezTo>
                <a:cubicBezTo>
                  <a:pt x="610394" y="752474"/>
                  <a:pt x="609373" y="755352"/>
                  <a:pt x="607219" y="757237"/>
                </a:cubicBezTo>
                <a:cubicBezTo>
                  <a:pt x="595858" y="767178"/>
                  <a:pt x="592131" y="767029"/>
                  <a:pt x="578644" y="771525"/>
                </a:cubicBezTo>
                <a:lnTo>
                  <a:pt x="578644" y="771525"/>
                </a:lnTo>
                <a:lnTo>
                  <a:pt x="564356" y="781050"/>
                </a:lnTo>
                <a:cubicBezTo>
                  <a:pt x="561975" y="782637"/>
                  <a:pt x="559236" y="783789"/>
                  <a:pt x="557213" y="785812"/>
                </a:cubicBezTo>
                <a:cubicBezTo>
                  <a:pt x="548045" y="794980"/>
                  <a:pt x="552871" y="791088"/>
                  <a:pt x="542925" y="797718"/>
                </a:cubicBezTo>
                <a:cubicBezTo>
                  <a:pt x="529280" y="818189"/>
                  <a:pt x="547448" y="794100"/>
                  <a:pt x="531019" y="807243"/>
                </a:cubicBezTo>
                <a:cubicBezTo>
                  <a:pt x="528784" y="809031"/>
                  <a:pt x="528741" y="812967"/>
                  <a:pt x="526256" y="814387"/>
                </a:cubicBezTo>
                <a:cubicBezTo>
                  <a:pt x="524875" y="815176"/>
                  <a:pt x="500138" y="819131"/>
                  <a:pt x="500063" y="819150"/>
                </a:cubicBezTo>
                <a:cubicBezTo>
                  <a:pt x="453691" y="830743"/>
                  <a:pt x="517177" y="817985"/>
                  <a:pt x="471488" y="826293"/>
                </a:cubicBezTo>
                <a:cubicBezTo>
                  <a:pt x="457831" y="828776"/>
                  <a:pt x="444462" y="832454"/>
                  <a:pt x="431006" y="835818"/>
                </a:cubicBezTo>
                <a:cubicBezTo>
                  <a:pt x="430996" y="835821"/>
                  <a:pt x="411967" y="840580"/>
                  <a:pt x="411956" y="840581"/>
                </a:cubicBezTo>
                <a:cubicBezTo>
                  <a:pt x="400091" y="842064"/>
                  <a:pt x="379933" y="844113"/>
                  <a:pt x="369094" y="847725"/>
                </a:cubicBezTo>
                <a:lnTo>
                  <a:pt x="340519" y="857250"/>
                </a:lnTo>
                <a:cubicBezTo>
                  <a:pt x="338138" y="858044"/>
                  <a:pt x="335464" y="858239"/>
                  <a:pt x="333375" y="859631"/>
                </a:cubicBezTo>
                <a:cubicBezTo>
                  <a:pt x="330994" y="861218"/>
                  <a:pt x="328791" y="863113"/>
                  <a:pt x="326231" y="864393"/>
                </a:cubicBezTo>
                <a:cubicBezTo>
                  <a:pt x="322418" y="866300"/>
                  <a:pt x="313132" y="868136"/>
                  <a:pt x="309563" y="869156"/>
                </a:cubicBezTo>
                <a:cubicBezTo>
                  <a:pt x="307149" y="869846"/>
                  <a:pt x="304800" y="870743"/>
                  <a:pt x="302419" y="871537"/>
                </a:cubicBezTo>
                <a:cubicBezTo>
                  <a:pt x="300038" y="873125"/>
                  <a:pt x="297890" y="875138"/>
                  <a:pt x="295275" y="876300"/>
                </a:cubicBezTo>
                <a:cubicBezTo>
                  <a:pt x="290688" y="878339"/>
                  <a:pt x="285750" y="879475"/>
                  <a:pt x="280988" y="881062"/>
                </a:cubicBezTo>
                <a:lnTo>
                  <a:pt x="266700" y="885825"/>
                </a:lnTo>
                <a:lnTo>
                  <a:pt x="259556" y="888206"/>
                </a:lnTo>
                <a:lnTo>
                  <a:pt x="252413" y="890587"/>
                </a:lnTo>
                <a:lnTo>
                  <a:pt x="223838" y="909637"/>
                </a:lnTo>
                <a:cubicBezTo>
                  <a:pt x="221457" y="911225"/>
                  <a:pt x="219409" y="913495"/>
                  <a:pt x="216694" y="914400"/>
                </a:cubicBezTo>
                <a:cubicBezTo>
                  <a:pt x="214313" y="915194"/>
                  <a:pt x="211744" y="915562"/>
                  <a:pt x="209550" y="916781"/>
                </a:cubicBezTo>
                <a:cubicBezTo>
                  <a:pt x="204547" y="919561"/>
                  <a:pt x="200025" y="923131"/>
                  <a:pt x="195263" y="926306"/>
                </a:cubicBezTo>
                <a:cubicBezTo>
                  <a:pt x="192882" y="927893"/>
                  <a:pt x="190143" y="929044"/>
                  <a:pt x="188119" y="931068"/>
                </a:cubicBezTo>
                <a:cubicBezTo>
                  <a:pt x="179200" y="939987"/>
                  <a:pt x="184170" y="937147"/>
                  <a:pt x="173831" y="940593"/>
                </a:cubicBezTo>
                <a:cubicBezTo>
                  <a:pt x="171450" y="942181"/>
                  <a:pt x="169303" y="944194"/>
                  <a:pt x="166688" y="945356"/>
                </a:cubicBezTo>
                <a:cubicBezTo>
                  <a:pt x="162100" y="947395"/>
                  <a:pt x="157163" y="948530"/>
                  <a:pt x="152400" y="950118"/>
                </a:cubicBezTo>
                <a:cubicBezTo>
                  <a:pt x="152390" y="950121"/>
                  <a:pt x="138124" y="954878"/>
                  <a:pt x="138113" y="954881"/>
                </a:cubicBezTo>
                <a:cubicBezTo>
                  <a:pt x="134938" y="955675"/>
                  <a:pt x="131723" y="956322"/>
                  <a:pt x="128588" y="957262"/>
                </a:cubicBezTo>
                <a:cubicBezTo>
                  <a:pt x="123779" y="958705"/>
                  <a:pt x="118477" y="959240"/>
                  <a:pt x="114300" y="962025"/>
                </a:cubicBezTo>
                <a:cubicBezTo>
                  <a:pt x="109538" y="965200"/>
                  <a:pt x="103188" y="968772"/>
                  <a:pt x="100013" y="971550"/>
                </a:cubicBezTo>
                <a:cubicBezTo>
                  <a:pt x="96838" y="974328"/>
                  <a:pt x="99616" y="975915"/>
                  <a:pt x="95250" y="978693"/>
                </a:cubicBezTo>
                <a:cubicBezTo>
                  <a:pt x="90884" y="981471"/>
                  <a:pt x="79375" y="984646"/>
                  <a:pt x="73819" y="988218"/>
                </a:cubicBezTo>
                <a:cubicBezTo>
                  <a:pt x="54764" y="1000922"/>
                  <a:pt x="77792" y="984246"/>
                  <a:pt x="61913" y="1000125"/>
                </a:cubicBezTo>
                <a:cubicBezTo>
                  <a:pt x="59889" y="1002149"/>
                  <a:pt x="57150" y="1003300"/>
                  <a:pt x="54769" y="1004887"/>
                </a:cubicBezTo>
                <a:lnTo>
                  <a:pt x="45244" y="1019175"/>
                </a:lnTo>
                <a:cubicBezTo>
                  <a:pt x="43657" y="1021556"/>
                  <a:pt x="48022" y="1018381"/>
                  <a:pt x="40481" y="1026318"/>
                </a:cubicBezTo>
                <a:cubicBezTo>
                  <a:pt x="32940" y="1034255"/>
                  <a:pt x="8434" y="1058366"/>
                  <a:pt x="0" y="1066799"/>
                </a:cubicBezTo>
              </a:path>
            </a:pathLst>
          </a:cu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3090863" y="2540694"/>
            <a:ext cx="950118" cy="940694"/>
          </a:xfrm>
          <a:custGeom>
            <a:avLst/>
            <a:gdLst>
              <a:gd name="connsiteX0" fmla="*/ 0 w 950118"/>
              <a:gd name="connsiteY0" fmla="*/ 940694 h 940694"/>
              <a:gd name="connsiteX1" fmla="*/ 7143 w 950118"/>
              <a:gd name="connsiteY1" fmla="*/ 921644 h 940694"/>
              <a:gd name="connsiteX2" fmla="*/ 14287 w 950118"/>
              <a:gd name="connsiteY2" fmla="*/ 907356 h 940694"/>
              <a:gd name="connsiteX3" fmla="*/ 21431 w 950118"/>
              <a:gd name="connsiteY3" fmla="*/ 902594 h 940694"/>
              <a:gd name="connsiteX4" fmla="*/ 33337 w 950118"/>
              <a:gd name="connsiteY4" fmla="*/ 890687 h 940694"/>
              <a:gd name="connsiteX5" fmla="*/ 38100 w 950118"/>
              <a:gd name="connsiteY5" fmla="*/ 883544 h 940694"/>
              <a:gd name="connsiteX6" fmla="*/ 52387 w 950118"/>
              <a:gd name="connsiteY6" fmla="*/ 874019 h 940694"/>
              <a:gd name="connsiteX7" fmla="*/ 57150 w 950118"/>
              <a:gd name="connsiteY7" fmla="*/ 866875 h 940694"/>
              <a:gd name="connsiteX8" fmla="*/ 71437 w 950118"/>
              <a:gd name="connsiteY8" fmla="*/ 857350 h 940694"/>
              <a:gd name="connsiteX9" fmla="*/ 83343 w 950118"/>
              <a:gd name="connsiteY9" fmla="*/ 845444 h 940694"/>
              <a:gd name="connsiteX10" fmla="*/ 88106 w 950118"/>
              <a:gd name="connsiteY10" fmla="*/ 838300 h 940694"/>
              <a:gd name="connsiteX11" fmla="*/ 102393 w 950118"/>
              <a:gd name="connsiteY11" fmla="*/ 828775 h 940694"/>
              <a:gd name="connsiteX12" fmla="*/ 109537 w 950118"/>
              <a:gd name="connsiteY12" fmla="*/ 824012 h 940694"/>
              <a:gd name="connsiteX13" fmla="*/ 159543 w 950118"/>
              <a:gd name="connsiteY13" fmla="*/ 790675 h 940694"/>
              <a:gd name="connsiteX14" fmla="*/ 173831 w 950118"/>
              <a:gd name="connsiteY14" fmla="*/ 781150 h 940694"/>
              <a:gd name="connsiteX15" fmla="*/ 180975 w 950118"/>
              <a:gd name="connsiteY15" fmla="*/ 776387 h 940694"/>
              <a:gd name="connsiteX16" fmla="*/ 195262 w 950118"/>
              <a:gd name="connsiteY16" fmla="*/ 771625 h 940694"/>
              <a:gd name="connsiteX17" fmla="*/ 202406 w 950118"/>
              <a:gd name="connsiteY17" fmla="*/ 769244 h 940694"/>
              <a:gd name="connsiteX18" fmla="*/ 216693 w 950118"/>
              <a:gd name="connsiteY18" fmla="*/ 759719 h 940694"/>
              <a:gd name="connsiteX19" fmla="*/ 223837 w 950118"/>
              <a:gd name="connsiteY19" fmla="*/ 757337 h 940694"/>
              <a:gd name="connsiteX20" fmla="*/ 238125 w 950118"/>
              <a:gd name="connsiteY20" fmla="*/ 747812 h 940694"/>
              <a:gd name="connsiteX21" fmla="*/ 245268 w 950118"/>
              <a:gd name="connsiteY21" fmla="*/ 745431 h 940694"/>
              <a:gd name="connsiteX22" fmla="*/ 259556 w 950118"/>
              <a:gd name="connsiteY22" fmla="*/ 735906 h 940694"/>
              <a:gd name="connsiteX23" fmla="*/ 266700 w 950118"/>
              <a:gd name="connsiteY23" fmla="*/ 731144 h 940694"/>
              <a:gd name="connsiteX24" fmla="*/ 280987 w 950118"/>
              <a:gd name="connsiteY24" fmla="*/ 724000 h 940694"/>
              <a:gd name="connsiteX25" fmla="*/ 288131 w 950118"/>
              <a:gd name="connsiteY25" fmla="*/ 721619 h 940694"/>
              <a:gd name="connsiteX26" fmla="*/ 302418 w 950118"/>
              <a:gd name="connsiteY26" fmla="*/ 712094 h 940694"/>
              <a:gd name="connsiteX27" fmla="*/ 309562 w 950118"/>
              <a:gd name="connsiteY27" fmla="*/ 709712 h 940694"/>
              <a:gd name="connsiteX28" fmla="*/ 323850 w 950118"/>
              <a:gd name="connsiteY28" fmla="*/ 700187 h 940694"/>
              <a:gd name="connsiteX29" fmla="*/ 338137 w 950118"/>
              <a:gd name="connsiteY29" fmla="*/ 693044 h 940694"/>
              <a:gd name="connsiteX30" fmla="*/ 345281 w 950118"/>
              <a:gd name="connsiteY30" fmla="*/ 690662 h 940694"/>
              <a:gd name="connsiteX31" fmla="*/ 359568 w 950118"/>
              <a:gd name="connsiteY31" fmla="*/ 681137 h 940694"/>
              <a:gd name="connsiteX32" fmla="*/ 366712 w 950118"/>
              <a:gd name="connsiteY32" fmla="*/ 676375 h 940694"/>
              <a:gd name="connsiteX33" fmla="*/ 373856 w 950118"/>
              <a:gd name="connsiteY33" fmla="*/ 673994 h 940694"/>
              <a:gd name="connsiteX34" fmla="*/ 388143 w 950118"/>
              <a:gd name="connsiteY34" fmla="*/ 666850 h 940694"/>
              <a:gd name="connsiteX35" fmla="*/ 395287 w 950118"/>
              <a:gd name="connsiteY35" fmla="*/ 662087 h 940694"/>
              <a:gd name="connsiteX36" fmla="*/ 402431 w 950118"/>
              <a:gd name="connsiteY36" fmla="*/ 659706 h 940694"/>
              <a:gd name="connsiteX37" fmla="*/ 416718 w 950118"/>
              <a:gd name="connsiteY37" fmla="*/ 650181 h 940694"/>
              <a:gd name="connsiteX38" fmla="*/ 423862 w 950118"/>
              <a:gd name="connsiteY38" fmla="*/ 645419 h 940694"/>
              <a:gd name="connsiteX39" fmla="*/ 438150 w 950118"/>
              <a:gd name="connsiteY39" fmla="*/ 638275 h 940694"/>
              <a:gd name="connsiteX40" fmla="*/ 445293 w 950118"/>
              <a:gd name="connsiteY40" fmla="*/ 635894 h 940694"/>
              <a:gd name="connsiteX41" fmla="*/ 452437 w 950118"/>
              <a:gd name="connsiteY41" fmla="*/ 631131 h 940694"/>
              <a:gd name="connsiteX42" fmla="*/ 466725 w 950118"/>
              <a:gd name="connsiteY42" fmla="*/ 626369 h 940694"/>
              <a:gd name="connsiteX43" fmla="*/ 488156 w 950118"/>
              <a:gd name="connsiteY43" fmla="*/ 616844 h 940694"/>
              <a:gd name="connsiteX44" fmla="*/ 495300 w 950118"/>
              <a:gd name="connsiteY44" fmla="*/ 614462 h 940694"/>
              <a:gd name="connsiteX45" fmla="*/ 509587 w 950118"/>
              <a:gd name="connsiteY45" fmla="*/ 602556 h 940694"/>
              <a:gd name="connsiteX46" fmla="*/ 516731 w 950118"/>
              <a:gd name="connsiteY46" fmla="*/ 600175 h 940694"/>
              <a:gd name="connsiteX47" fmla="*/ 531018 w 950118"/>
              <a:gd name="connsiteY47" fmla="*/ 590650 h 940694"/>
              <a:gd name="connsiteX48" fmla="*/ 538162 w 950118"/>
              <a:gd name="connsiteY48" fmla="*/ 585887 h 940694"/>
              <a:gd name="connsiteX49" fmla="*/ 552450 w 950118"/>
              <a:gd name="connsiteY49" fmla="*/ 581125 h 940694"/>
              <a:gd name="connsiteX50" fmla="*/ 573881 w 950118"/>
              <a:gd name="connsiteY50" fmla="*/ 569219 h 940694"/>
              <a:gd name="connsiteX51" fmla="*/ 588168 w 950118"/>
              <a:gd name="connsiteY51" fmla="*/ 559694 h 940694"/>
              <a:gd name="connsiteX52" fmla="*/ 595312 w 950118"/>
              <a:gd name="connsiteY52" fmla="*/ 554931 h 940694"/>
              <a:gd name="connsiteX53" fmla="*/ 602456 w 950118"/>
              <a:gd name="connsiteY53" fmla="*/ 552550 h 940694"/>
              <a:gd name="connsiteX54" fmla="*/ 623887 w 950118"/>
              <a:gd name="connsiteY54" fmla="*/ 543025 h 940694"/>
              <a:gd name="connsiteX55" fmla="*/ 631031 w 950118"/>
              <a:gd name="connsiteY55" fmla="*/ 540644 h 940694"/>
              <a:gd name="connsiteX56" fmla="*/ 638175 w 950118"/>
              <a:gd name="connsiteY56" fmla="*/ 535881 h 940694"/>
              <a:gd name="connsiteX57" fmla="*/ 652462 w 950118"/>
              <a:gd name="connsiteY57" fmla="*/ 531119 h 940694"/>
              <a:gd name="connsiteX58" fmla="*/ 659606 w 950118"/>
              <a:gd name="connsiteY58" fmla="*/ 528737 h 940694"/>
              <a:gd name="connsiteX59" fmla="*/ 681037 w 950118"/>
              <a:gd name="connsiteY59" fmla="*/ 521594 h 940694"/>
              <a:gd name="connsiteX60" fmla="*/ 697706 w 950118"/>
              <a:gd name="connsiteY60" fmla="*/ 516831 h 940694"/>
              <a:gd name="connsiteX61" fmla="*/ 728662 w 950118"/>
              <a:gd name="connsiteY61" fmla="*/ 512069 h 940694"/>
              <a:gd name="connsiteX62" fmla="*/ 747712 w 950118"/>
              <a:gd name="connsiteY62" fmla="*/ 507306 h 940694"/>
              <a:gd name="connsiteX63" fmla="*/ 759618 w 950118"/>
              <a:gd name="connsiteY63" fmla="*/ 504925 h 940694"/>
              <a:gd name="connsiteX64" fmla="*/ 766762 w 950118"/>
              <a:gd name="connsiteY64" fmla="*/ 502544 h 940694"/>
              <a:gd name="connsiteX65" fmla="*/ 807243 w 950118"/>
              <a:gd name="connsiteY65" fmla="*/ 495400 h 940694"/>
              <a:gd name="connsiteX66" fmla="*/ 819150 w 950118"/>
              <a:gd name="connsiteY66" fmla="*/ 493019 h 940694"/>
              <a:gd name="connsiteX67" fmla="*/ 847725 w 950118"/>
              <a:gd name="connsiteY67" fmla="*/ 490637 h 940694"/>
              <a:gd name="connsiteX68" fmla="*/ 866775 w 950118"/>
              <a:gd name="connsiteY68" fmla="*/ 485875 h 940694"/>
              <a:gd name="connsiteX69" fmla="*/ 881062 w 950118"/>
              <a:gd name="connsiteY69" fmla="*/ 481112 h 940694"/>
              <a:gd name="connsiteX70" fmla="*/ 885825 w 950118"/>
              <a:gd name="connsiteY70" fmla="*/ 473969 h 940694"/>
              <a:gd name="connsiteX71" fmla="*/ 885825 w 950118"/>
              <a:gd name="connsiteY71" fmla="*/ 447775 h 940694"/>
              <a:gd name="connsiteX72" fmla="*/ 881062 w 950118"/>
              <a:gd name="connsiteY72" fmla="*/ 433487 h 940694"/>
              <a:gd name="connsiteX73" fmla="*/ 876300 w 950118"/>
              <a:gd name="connsiteY73" fmla="*/ 426344 h 940694"/>
              <a:gd name="connsiteX74" fmla="*/ 871537 w 950118"/>
              <a:gd name="connsiteY74" fmla="*/ 412056 h 940694"/>
              <a:gd name="connsiteX75" fmla="*/ 876300 w 950118"/>
              <a:gd name="connsiteY75" fmla="*/ 397769 h 940694"/>
              <a:gd name="connsiteX76" fmla="*/ 878681 w 950118"/>
              <a:gd name="connsiteY76" fmla="*/ 390625 h 940694"/>
              <a:gd name="connsiteX77" fmla="*/ 885825 w 950118"/>
              <a:gd name="connsiteY77" fmla="*/ 385862 h 940694"/>
              <a:gd name="connsiteX78" fmla="*/ 904875 w 950118"/>
              <a:gd name="connsiteY78" fmla="*/ 369194 h 940694"/>
              <a:gd name="connsiteX79" fmla="*/ 912018 w 950118"/>
              <a:gd name="connsiteY79" fmla="*/ 364431 h 940694"/>
              <a:gd name="connsiteX80" fmla="*/ 928687 w 950118"/>
              <a:gd name="connsiteY80" fmla="*/ 345381 h 940694"/>
              <a:gd name="connsiteX81" fmla="*/ 935831 w 950118"/>
              <a:gd name="connsiteY81" fmla="*/ 331094 h 940694"/>
              <a:gd name="connsiteX82" fmla="*/ 938212 w 950118"/>
              <a:gd name="connsiteY82" fmla="*/ 323950 h 940694"/>
              <a:gd name="connsiteX83" fmla="*/ 942975 w 950118"/>
              <a:gd name="connsiteY83" fmla="*/ 302519 h 940694"/>
              <a:gd name="connsiteX84" fmla="*/ 947737 w 950118"/>
              <a:gd name="connsiteY84" fmla="*/ 288231 h 940694"/>
              <a:gd name="connsiteX85" fmla="*/ 950118 w 950118"/>
              <a:gd name="connsiteY85" fmla="*/ 281087 h 940694"/>
              <a:gd name="connsiteX86" fmla="*/ 942975 w 950118"/>
              <a:gd name="connsiteY86" fmla="*/ 250131 h 940694"/>
              <a:gd name="connsiteX87" fmla="*/ 938212 w 950118"/>
              <a:gd name="connsiteY87" fmla="*/ 233462 h 940694"/>
              <a:gd name="connsiteX88" fmla="*/ 933450 w 950118"/>
              <a:gd name="connsiteY88" fmla="*/ 226319 h 940694"/>
              <a:gd name="connsiteX89" fmla="*/ 928687 w 950118"/>
              <a:gd name="connsiteY89" fmla="*/ 212031 h 940694"/>
              <a:gd name="connsiteX90" fmla="*/ 926306 w 950118"/>
              <a:gd name="connsiteY90" fmla="*/ 204887 h 940694"/>
              <a:gd name="connsiteX91" fmla="*/ 928687 w 950118"/>
              <a:gd name="connsiteY91" fmla="*/ 192981 h 940694"/>
              <a:gd name="connsiteX92" fmla="*/ 931068 w 950118"/>
              <a:gd name="connsiteY92" fmla="*/ 185837 h 940694"/>
              <a:gd name="connsiteX93" fmla="*/ 928687 w 950118"/>
              <a:gd name="connsiteY93" fmla="*/ 145356 h 940694"/>
              <a:gd name="connsiteX94" fmla="*/ 926306 w 950118"/>
              <a:gd name="connsiteY94" fmla="*/ 138212 h 940694"/>
              <a:gd name="connsiteX95" fmla="*/ 919162 w 950118"/>
              <a:gd name="connsiteY95" fmla="*/ 133450 h 940694"/>
              <a:gd name="connsiteX96" fmla="*/ 914400 w 950118"/>
              <a:gd name="connsiteY96" fmla="*/ 126306 h 940694"/>
              <a:gd name="connsiteX97" fmla="*/ 897731 w 950118"/>
              <a:gd name="connsiteY97" fmla="*/ 123925 h 940694"/>
              <a:gd name="connsiteX98" fmla="*/ 885825 w 950118"/>
              <a:gd name="connsiteY98" fmla="*/ 121544 h 940694"/>
              <a:gd name="connsiteX99" fmla="*/ 852487 w 950118"/>
              <a:gd name="connsiteY99" fmla="*/ 119162 h 940694"/>
              <a:gd name="connsiteX100" fmla="*/ 833437 w 950118"/>
              <a:gd name="connsiteY100" fmla="*/ 116781 h 940694"/>
              <a:gd name="connsiteX101" fmla="*/ 823912 w 950118"/>
              <a:gd name="connsiteY101" fmla="*/ 114400 h 940694"/>
              <a:gd name="connsiteX102" fmla="*/ 809625 w 950118"/>
              <a:gd name="connsiteY102" fmla="*/ 112019 h 940694"/>
              <a:gd name="connsiteX103" fmla="*/ 795337 w 950118"/>
              <a:gd name="connsiteY103" fmla="*/ 107256 h 940694"/>
              <a:gd name="connsiteX104" fmla="*/ 788193 w 950118"/>
              <a:gd name="connsiteY104" fmla="*/ 102494 h 940694"/>
              <a:gd name="connsiteX105" fmla="*/ 781050 w 950118"/>
              <a:gd name="connsiteY105" fmla="*/ 100112 h 940694"/>
              <a:gd name="connsiteX106" fmla="*/ 773906 w 950118"/>
              <a:gd name="connsiteY106" fmla="*/ 95350 h 940694"/>
              <a:gd name="connsiteX107" fmla="*/ 759618 w 950118"/>
              <a:gd name="connsiteY107" fmla="*/ 90587 h 940694"/>
              <a:gd name="connsiteX108" fmla="*/ 745331 w 950118"/>
              <a:gd name="connsiteY108" fmla="*/ 83444 h 940694"/>
              <a:gd name="connsiteX109" fmla="*/ 731043 w 950118"/>
              <a:gd name="connsiteY109" fmla="*/ 73919 h 940694"/>
              <a:gd name="connsiteX110" fmla="*/ 723900 w 950118"/>
              <a:gd name="connsiteY110" fmla="*/ 69156 h 940694"/>
              <a:gd name="connsiteX111" fmla="*/ 716756 w 950118"/>
              <a:gd name="connsiteY111" fmla="*/ 66775 h 940694"/>
              <a:gd name="connsiteX112" fmla="*/ 709612 w 950118"/>
              <a:gd name="connsiteY112" fmla="*/ 62012 h 940694"/>
              <a:gd name="connsiteX113" fmla="*/ 695325 w 950118"/>
              <a:gd name="connsiteY113" fmla="*/ 57250 h 940694"/>
              <a:gd name="connsiteX114" fmla="*/ 688181 w 950118"/>
              <a:gd name="connsiteY114" fmla="*/ 52487 h 940694"/>
              <a:gd name="connsiteX115" fmla="*/ 673893 w 950118"/>
              <a:gd name="connsiteY115" fmla="*/ 47725 h 940694"/>
              <a:gd name="connsiteX116" fmla="*/ 666750 w 950118"/>
              <a:gd name="connsiteY116" fmla="*/ 42962 h 940694"/>
              <a:gd name="connsiteX117" fmla="*/ 652462 w 950118"/>
              <a:gd name="connsiteY117" fmla="*/ 38200 h 940694"/>
              <a:gd name="connsiteX118" fmla="*/ 645318 w 950118"/>
              <a:gd name="connsiteY118" fmla="*/ 33437 h 940694"/>
              <a:gd name="connsiteX119" fmla="*/ 638175 w 950118"/>
              <a:gd name="connsiteY119" fmla="*/ 31056 h 940694"/>
              <a:gd name="connsiteX120" fmla="*/ 616743 w 950118"/>
              <a:gd name="connsiteY120" fmla="*/ 19150 h 940694"/>
              <a:gd name="connsiteX121" fmla="*/ 609600 w 950118"/>
              <a:gd name="connsiteY121" fmla="*/ 14387 h 940694"/>
              <a:gd name="connsiteX122" fmla="*/ 588168 w 950118"/>
              <a:gd name="connsiteY122" fmla="*/ 7244 h 940694"/>
              <a:gd name="connsiteX123" fmla="*/ 573881 w 950118"/>
              <a:gd name="connsiteY123" fmla="*/ 2481 h 940694"/>
              <a:gd name="connsiteX124" fmla="*/ 561975 w 950118"/>
              <a:gd name="connsiteY124" fmla="*/ 100 h 940694"/>
              <a:gd name="connsiteX125" fmla="*/ 557212 w 950118"/>
              <a:gd name="connsiteY125" fmla="*/ 100 h 940694"/>
              <a:gd name="connsiteX0" fmla="*/ 0 w 950118"/>
              <a:gd name="connsiteY0" fmla="*/ 940694 h 940694"/>
              <a:gd name="connsiteX1" fmla="*/ 7143 w 950118"/>
              <a:gd name="connsiteY1" fmla="*/ 921644 h 940694"/>
              <a:gd name="connsiteX2" fmla="*/ 14287 w 950118"/>
              <a:gd name="connsiteY2" fmla="*/ 907356 h 940694"/>
              <a:gd name="connsiteX3" fmla="*/ 21431 w 950118"/>
              <a:gd name="connsiteY3" fmla="*/ 902594 h 940694"/>
              <a:gd name="connsiteX4" fmla="*/ 33337 w 950118"/>
              <a:gd name="connsiteY4" fmla="*/ 890687 h 940694"/>
              <a:gd name="connsiteX5" fmla="*/ 38100 w 950118"/>
              <a:gd name="connsiteY5" fmla="*/ 883544 h 940694"/>
              <a:gd name="connsiteX6" fmla="*/ 52387 w 950118"/>
              <a:gd name="connsiteY6" fmla="*/ 874019 h 940694"/>
              <a:gd name="connsiteX7" fmla="*/ 57150 w 950118"/>
              <a:gd name="connsiteY7" fmla="*/ 866875 h 940694"/>
              <a:gd name="connsiteX8" fmla="*/ 71437 w 950118"/>
              <a:gd name="connsiteY8" fmla="*/ 857350 h 940694"/>
              <a:gd name="connsiteX9" fmla="*/ 83343 w 950118"/>
              <a:gd name="connsiteY9" fmla="*/ 845444 h 940694"/>
              <a:gd name="connsiteX10" fmla="*/ 88106 w 950118"/>
              <a:gd name="connsiteY10" fmla="*/ 838300 h 940694"/>
              <a:gd name="connsiteX11" fmla="*/ 102393 w 950118"/>
              <a:gd name="connsiteY11" fmla="*/ 828775 h 940694"/>
              <a:gd name="connsiteX12" fmla="*/ 109537 w 950118"/>
              <a:gd name="connsiteY12" fmla="*/ 824012 h 940694"/>
              <a:gd name="connsiteX13" fmla="*/ 159543 w 950118"/>
              <a:gd name="connsiteY13" fmla="*/ 790675 h 940694"/>
              <a:gd name="connsiteX14" fmla="*/ 173831 w 950118"/>
              <a:gd name="connsiteY14" fmla="*/ 781150 h 940694"/>
              <a:gd name="connsiteX15" fmla="*/ 180975 w 950118"/>
              <a:gd name="connsiteY15" fmla="*/ 776387 h 940694"/>
              <a:gd name="connsiteX16" fmla="*/ 195262 w 950118"/>
              <a:gd name="connsiteY16" fmla="*/ 771625 h 940694"/>
              <a:gd name="connsiteX17" fmla="*/ 202406 w 950118"/>
              <a:gd name="connsiteY17" fmla="*/ 769244 h 940694"/>
              <a:gd name="connsiteX18" fmla="*/ 216693 w 950118"/>
              <a:gd name="connsiteY18" fmla="*/ 759719 h 940694"/>
              <a:gd name="connsiteX19" fmla="*/ 223837 w 950118"/>
              <a:gd name="connsiteY19" fmla="*/ 757337 h 940694"/>
              <a:gd name="connsiteX20" fmla="*/ 238125 w 950118"/>
              <a:gd name="connsiteY20" fmla="*/ 747812 h 940694"/>
              <a:gd name="connsiteX21" fmla="*/ 245268 w 950118"/>
              <a:gd name="connsiteY21" fmla="*/ 745431 h 940694"/>
              <a:gd name="connsiteX22" fmla="*/ 259556 w 950118"/>
              <a:gd name="connsiteY22" fmla="*/ 735906 h 940694"/>
              <a:gd name="connsiteX23" fmla="*/ 266700 w 950118"/>
              <a:gd name="connsiteY23" fmla="*/ 731144 h 940694"/>
              <a:gd name="connsiteX24" fmla="*/ 280987 w 950118"/>
              <a:gd name="connsiteY24" fmla="*/ 724000 h 940694"/>
              <a:gd name="connsiteX25" fmla="*/ 288131 w 950118"/>
              <a:gd name="connsiteY25" fmla="*/ 721619 h 940694"/>
              <a:gd name="connsiteX26" fmla="*/ 302418 w 950118"/>
              <a:gd name="connsiteY26" fmla="*/ 712094 h 940694"/>
              <a:gd name="connsiteX27" fmla="*/ 309562 w 950118"/>
              <a:gd name="connsiteY27" fmla="*/ 709712 h 940694"/>
              <a:gd name="connsiteX28" fmla="*/ 323850 w 950118"/>
              <a:gd name="connsiteY28" fmla="*/ 700187 h 940694"/>
              <a:gd name="connsiteX29" fmla="*/ 338137 w 950118"/>
              <a:gd name="connsiteY29" fmla="*/ 693044 h 940694"/>
              <a:gd name="connsiteX30" fmla="*/ 359568 w 950118"/>
              <a:gd name="connsiteY30" fmla="*/ 681137 h 940694"/>
              <a:gd name="connsiteX31" fmla="*/ 366712 w 950118"/>
              <a:gd name="connsiteY31" fmla="*/ 676375 h 940694"/>
              <a:gd name="connsiteX32" fmla="*/ 373856 w 950118"/>
              <a:gd name="connsiteY32" fmla="*/ 673994 h 940694"/>
              <a:gd name="connsiteX33" fmla="*/ 388143 w 950118"/>
              <a:gd name="connsiteY33" fmla="*/ 666850 h 940694"/>
              <a:gd name="connsiteX34" fmla="*/ 395287 w 950118"/>
              <a:gd name="connsiteY34" fmla="*/ 662087 h 940694"/>
              <a:gd name="connsiteX35" fmla="*/ 402431 w 950118"/>
              <a:gd name="connsiteY35" fmla="*/ 659706 h 940694"/>
              <a:gd name="connsiteX36" fmla="*/ 416718 w 950118"/>
              <a:gd name="connsiteY36" fmla="*/ 650181 h 940694"/>
              <a:gd name="connsiteX37" fmla="*/ 423862 w 950118"/>
              <a:gd name="connsiteY37" fmla="*/ 645419 h 940694"/>
              <a:gd name="connsiteX38" fmla="*/ 438150 w 950118"/>
              <a:gd name="connsiteY38" fmla="*/ 638275 h 940694"/>
              <a:gd name="connsiteX39" fmla="*/ 445293 w 950118"/>
              <a:gd name="connsiteY39" fmla="*/ 635894 h 940694"/>
              <a:gd name="connsiteX40" fmla="*/ 452437 w 950118"/>
              <a:gd name="connsiteY40" fmla="*/ 631131 h 940694"/>
              <a:gd name="connsiteX41" fmla="*/ 466725 w 950118"/>
              <a:gd name="connsiteY41" fmla="*/ 626369 h 940694"/>
              <a:gd name="connsiteX42" fmla="*/ 488156 w 950118"/>
              <a:gd name="connsiteY42" fmla="*/ 616844 h 940694"/>
              <a:gd name="connsiteX43" fmla="*/ 495300 w 950118"/>
              <a:gd name="connsiteY43" fmla="*/ 614462 h 940694"/>
              <a:gd name="connsiteX44" fmla="*/ 509587 w 950118"/>
              <a:gd name="connsiteY44" fmla="*/ 602556 h 940694"/>
              <a:gd name="connsiteX45" fmla="*/ 516731 w 950118"/>
              <a:gd name="connsiteY45" fmla="*/ 600175 h 940694"/>
              <a:gd name="connsiteX46" fmla="*/ 531018 w 950118"/>
              <a:gd name="connsiteY46" fmla="*/ 590650 h 940694"/>
              <a:gd name="connsiteX47" fmla="*/ 538162 w 950118"/>
              <a:gd name="connsiteY47" fmla="*/ 585887 h 940694"/>
              <a:gd name="connsiteX48" fmla="*/ 552450 w 950118"/>
              <a:gd name="connsiteY48" fmla="*/ 581125 h 940694"/>
              <a:gd name="connsiteX49" fmla="*/ 573881 w 950118"/>
              <a:gd name="connsiteY49" fmla="*/ 569219 h 940694"/>
              <a:gd name="connsiteX50" fmla="*/ 588168 w 950118"/>
              <a:gd name="connsiteY50" fmla="*/ 559694 h 940694"/>
              <a:gd name="connsiteX51" fmla="*/ 595312 w 950118"/>
              <a:gd name="connsiteY51" fmla="*/ 554931 h 940694"/>
              <a:gd name="connsiteX52" fmla="*/ 602456 w 950118"/>
              <a:gd name="connsiteY52" fmla="*/ 552550 h 940694"/>
              <a:gd name="connsiteX53" fmla="*/ 623887 w 950118"/>
              <a:gd name="connsiteY53" fmla="*/ 543025 h 940694"/>
              <a:gd name="connsiteX54" fmla="*/ 631031 w 950118"/>
              <a:gd name="connsiteY54" fmla="*/ 540644 h 940694"/>
              <a:gd name="connsiteX55" fmla="*/ 638175 w 950118"/>
              <a:gd name="connsiteY55" fmla="*/ 535881 h 940694"/>
              <a:gd name="connsiteX56" fmla="*/ 652462 w 950118"/>
              <a:gd name="connsiteY56" fmla="*/ 531119 h 940694"/>
              <a:gd name="connsiteX57" fmla="*/ 659606 w 950118"/>
              <a:gd name="connsiteY57" fmla="*/ 528737 h 940694"/>
              <a:gd name="connsiteX58" fmla="*/ 681037 w 950118"/>
              <a:gd name="connsiteY58" fmla="*/ 521594 h 940694"/>
              <a:gd name="connsiteX59" fmla="*/ 697706 w 950118"/>
              <a:gd name="connsiteY59" fmla="*/ 516831 h 940694"/>
              <a:gd name="connsiteX60" fmla="*/ 728662 w 950118"/>
              <a:gd name="connsiteY60" fmla="*/ 512069 h 940694"/>
              <a:gd name="connsiteX61" fmla="*/ 747712 w 950118"/>
              <a:gd name="connsiteY61" fmla="*/ 507306 h 940694"/>
              <a:gd name="connsiteX62" fmla="*/ 759618 w 950118"/>
              <a:gd name="connsiteY62" fmla="*/ 504925 h 940694"/>
              <a:gd name="connsiteX63" fmla="*/ 766762 w 950118"/>
              <a:gd name="connsiteY63" fmla="*/ 502544 h 940694"/>
              <a:gd name="connsiteX64" fmla="*/ 807243 w 950118"/>
              <a:gd name="connsiteY64" fmla="*/ 495400 h 940694"/>
              <a:gd name="connsiteX65" fmla="*/ 819150 w 950118"/>
              <a:gd name="connsiteY65" fmla="*/ 493019 h 940694"/>
              <a:gd name="connsiteX66" fmla="*/ 847725 w 950118"/>
              <a:gd name="connsiteY66" fmla="*/ 490637 h 940694"/>
              <a:gd name="connsiteX67" fmla="*/ 866775 w 950118"/>
              <a:gd name="connsiteY67" fmla="*/ 485875 h 940694"/>
              <a:gd name="connsiteX68" fmla="*/ 881062 w 950118"/>
              <a:gd name="connsiteY68" fmla="*/ 481112 h 940694"/>
              <a:gd name="connsiteX69" fmla="*/ 885825 w 950118"/>
              <a:gd name="connsiteY69" fmla="*/ 473969 h 940694"/>
              <a:gd name="connsiteX70" fmla="*/ 885825 w 950118"/>
              <a:gd name="connsiteY70" fmla="*/ 447775 h 940694"/>
              <a:gd name="connsiteX71" fmla="*/ 881062 w 950118"/>
              <a:gd name="connsiteY71" fmla="*/ 433487 h 940694"/>
              <a:gd name="connsiteX72" fmla="*/ 876300 w 950118"/>
              <a:gd name="connsiteY72" fmla="*/ 426344 h 940694"/>
              <a:gd name="connsiteX73" fmla="*/ 871537 w 950118"/>
              <a:gd name="connsiteY73" fmla="*/ 412056 h 940694"/>
              <a:gd name="connsiteX74" fmla="*/ 876300 w 950118"/>
              <a:gd name="connsiteY74" fmla="*/ 397769 h 940694"/>
              <a:gd name="connsiteX75" fmla="*/ 878681 w 950118"/>
              <a:gd name="connsiteY75" fmla="*/ 390625 h 940694"/>
              <a:gd name="connsiteX76" fmla="*/ 885825 w 950118"/>
              <a:gd name="connsiteY76" fmla="*/ 385862 h 940694"/>
              <a:gd name="connsiteX77" fmla="*/ 904875 w 950118"/>
              <a:gd name="connsiteY77" fmla="*/ 369194 h 940694"/>
              <a:gd name="connsiteX78" fmla="*/ 912018 w 950118"/>
              <a:gd name="connsiteY78" fmla="*/ 364431 h 940694"/>
              <a:gd name="connsiteX79" fmla="*/ 928687 w 950118"/>
              <a:gd name="connsiteY79" fmla="*/ 345381 h 940694"/>
              <a:gd name="connsiteX80" fmla="*/ 935831 w 950118"/>
              <a:gd name="connsiteY80" fmla="*/ 331094 h 940694"/>
              <a:gd name="connsiteX81" fmla="*/ 938212 w 950118"/>
              <a:gd name="connsiteY81" fmla="*/ 323950 h 940694"/>
              <a:gd name="connsiteX82" fmla="*/ 942975 w 950118"/>
              <a:gd name="connsiteY82" fmla="*/ 302519 h 940694"/>
              <a:gd name="connsiteX83" fmla="*/ 947737 w 950118"/>
              <a:gd name="connsiteY83" fmla="*/ 288231 h 940694"/>
              <a:gd name="connsiteX84" fmla="*/ 950118 w 950118"/>
              <a:gd name="connsiteY84" fmla="*/ 281087 h 940694"/>
              <a:gd name="connsiteX85" fmla="*/ 942975 w 950118"/>
              <a:gd name="connsiteY85" fmla="*/ 250131 h 940694"/>
              <a:gd name="connsiteX86" fmla="*/ 938212 w 950118"/>
              <a:gd name="connsiteY86" fmla="*/ 233462 h 940694"/>
              <a:gd name="connsiteX87" fmla="*/ 933450 w 950118"/>
              <a:gd name="connsiteY87" fmla="*/ 226319 h 940694"/>
              <a:gd name="connsiteX88" fmla="*/ 928687 w 950118"/>
              <a:gd name="connsiteY88" fmla="*/ 212031 h 940694"/>
              <a:gd name="connsiteX89" fmla="*/ 926306 w 950118"/>
              <a:gd name="connsiteY89" fmla="*/ 204887 h 940694"/>
              <a:gd name="connsiteX90" fmla="*/ 928687 w 950118"/>
              <a:gd name="connsiteY90" fmla="*/ 192981 h 940694"/>
              <a:gd name="connsiteX91" fmla="*/ 931068 w 950118"/>
              <a:gd name="connsiteY91" fmla="*/ 185837 h 940694"/>
              <a:gd name="connsiteX92" fmla="*/ 928687 w 950118"/>
              <a:gd name="connsiteY92" fmla="*/ 145356 h 940694"/>
              <a:gd name="connsiteX93" fmla="*/ 926306 w 950118"/>
              <a:gd name="connsiteY93" fmla="*/ 138212 h 940694"/>
              <a:gd name="connsiteX94" fmla="*/ 919162 w 950118"/>
              <a:gd name="connsiteY94" fmla="*/ 133450 h 940694"/>
              <a:gd name="connsiteX95" fmla="*/ 914400 w 950118"/>
              <a:gd name="connsiteY95" fmla="*/ 126306 h 940694"/>
              <a:gd name="connsiteX96" fmla="*/ 897731 w 950118"/>
              <a:gd name="connsiteY96" fmla="*/ 123925 h 940694"/>
              <a:gd name="connsiteX97" fmla="*/ 885825 w 950118"/>
              <a:gd name="connsiteY97" fmla="*/ 121544 h 940694"/>
              <a:gd name="connsiteX98" fmla="*/ 852487 w 950118"/>
              <a:gd name="connsiteY98" fmla="*/ 119162 h 940694"/>
              <a:gd name="connsiteX99" fmla="*/ 833437 w 950118"/>
              <a:gd name="connsiteY99" fmla="*/ 116781 h 940694"/>
              <a:gd name="connsiteX100" fmla="*/ 823912 w 950118"/>
              <a:gd name="connsiteY100" fmla="*/ 114400 h 940694"/>
              <a:gd name="connsiteX101" fmla="*/ 809625 w 950118"/>
              <a:gd name="connsiteY101" fmla="*/ 112019 h 940694"/>
              <a:gd name="connsiteX102" fmla="*/ 795337 w 950118"/>
              <a:gd name="connsiteY102" fmla="*/ 107256 h 940694"/>
              <a:gd name="connsiteX103" fmla="*/ 788193 w 950118"/>
              <a:gd name="connsiteY103" fmla="*/ 102494 h 940694"/>
              <a:gd name="connsiteX104" fmla="*/ 781050 w 950118"/>
              <a:gd name="connsiteY104" fmla="*/ 100112 h 940694"/>
              <a:gd name="connsiteX105" fmla="*/ 773906 w 950118"/>
              <a:gd name="connsiteY105" fmla="*/ 95350 h 940694"/>
              <a:gd name="connsiteX106" fmla="*/ 759618 w 950118"/>
              <a:gd name="connsiteY106" fmla="*/ 90587 h 940694"/>
              <a:gd name="connsiteX107" fmla="*/ 745331 w 950118"/>
              <a:gd name="connsiteY107" fmla="*/ 83444 h 940694"/>
              <a:gd name="connsiteX108" fmla="*/ 731043 w 950118"/>
              <a:gd name="connsiteY108" fmla="*/ 73919 h 940694"/>
              <a:gd name="connsiteX109" fmla="*/ 723900 w 950118"/>
              <a:gd name="connsiteY109" fmla="*/ 69156 h 940694"/>
              <a:gd name="connsiteX110" fmla="*/ 716756 w 950118"/>
              <a:gd name="connsiteY110" fmla="*/ 66775 h 940694"/>
              <a:gd name="connsiteX111" fmla="*/ 709612 w 950118"/>
              <a:gd name="connsiteY111" fmla="*/ 62012 h 940694"/>
              <a:gd name="connsiteX112" fmla="*/ 695325 w 950118"/>
              <a:gd name="connsiteY112" fmla="*/ 57250 h 940694"/>
              <a:gd name="connsiteX113" fmla="*/ 688181 w 950118"/>
              <a:gd name="connsiteY113" fmla="*/ 52487 h 940694"/>
              <a:gd name="connsiteX114" fmla="*/ 673893 w 950118"/>
              <a:gd name="connsiteY114" fmla="*/ 47725 h 940694"/>
              <a:gd name="connsiteX115" fmla="*/ 666750 w 950118"/>
              <a:gd name="connsiteY115" fmla="*/ 42962 h 940694"/>
              <a:gd name="connsiteX116" fmla="*/ 652462 w 950118"/>
              <a:gd name="connsiteY116" fmla="*/ 38200 h 940694"/>
              <a:gd name="connsiteX117" fmla="*/ 645318 w 950118"/>
              <a:gd name="connsiteY117" fmla="*/ 33437 h 940694"/>
              <a:gd name="connsiteX118" fmla="*/ 638175 w 950118"/>
              <a:gd name="connsiteY118" fmla="*/ 31056 h 940694"/>
              <a:gd name="connsiteX119" fmla="*/ 616743 w 950118"/>
              <a:gd name="connsiteY119" fmla="*/ 19150 h 940694"/>
              <a:gd name="connsiteX120" fmla="*/ 609600 w 950118"/>
              <a:gd name="connsiteY120" fmla="*/ 14387 h 940694"/>
              <a:gd name="connsiteX121" fmla="*/ 588168 w 950118"/>
              <a:gd name="connsiteY121" fmla="*/ 7244 h 940694"/>
              <a:gd name="connsiteX122" fmla="*/ 573881 w 950118"/>
              <a:gd name="connsiteY122" fmla="*/ 2481 h 940694"/>
              <a:gd name="connsiteX123" fmla="*/ 561975 w 950118"/>
              <a:gd name="connsiteY123" fmla="*/ 100 h 940694"/>
              <a:gd name="connsiteX124" fmla="*/ 557212 w 950118"/>
              <a:gd name="connsiteY124" fmla="*/ 100 h 940694"/>
              <a:gd name="connsiteX0" fmla="*/ 0 w 950118"/>
              <a:gd name="connsiteY0" fmla="*/ 940694 h 940694"/>
              <a:gd name="connsiteX1" fmla="*/ 7143 w 950118"/>
              <a:gd name="connsiteY1" fmla="*/ 921644 h 940694"/>
              <a:gd name="connsiteX2" fmla="*/ 14287 w 950118"/>
              <a:gd name="connsiteY2" fmla="*/ 907356 h 940694"/>
              <a:gd name="connsiteX3" fmla="*/ 21431 w 950118"/>
              <a:gd name="connsiteY3" fmla="*/ 902594 h 940694"/>
              <a:gd name="connsiteX4" fmla="*/ 38100 w 950118"/>
              <a:gd name="connsiteY4" fmla="*/ 883544 h 940694"/>
              <a:gd name="connsiteX5" fmla="*/ 52387 w 950118"/>
              <a:gd name="connsiteY5" fmla="*/ 874019 h 940694"/>
              <a:gd name="connsiteX6" fmla="*/ 57150 w 950118"/>
              <a:gd name="connsiteY6" fmla="*/ 866875 h 940694"/>
              <a:gd name="connsiteX7" fmla="*/ 71437 w 950118"/>
              <a:gd name="connsiteY7" fmla="*/ 857350 h 940694"/>
              <a:gd name="connsiteX8" fmla="*/ 83343 w 950118"/>
              <a:gd name="connsiteY8" fmla="*/ 845444 h 940694"/>
              <a:gd name="connsiteX9" fmla="*/ 88106 w 950118"/>
              <a:gd name="connsiteY9" fmla="*/ 838300 h 940694"/>
              <a:gd name="connsiteX10" fmla="*/ 102393 w 950118"/>
              <a:gd name="connsiteY10" fmla="*/ 828775 h 940694"/>
              <a:gd name="connsiteX11" fmla="*/ 109537 w 950118"/>
              <a:gd name="connsiteY11" fmla="*/ 824012 h 940694"/>
              <a:gd name="connsiteX12" fmla="*/ 159543 w 950118"/>
              <a:gd name="connsiteY12" fmla="*/ 790675 h 940694"/>
              <a:gd name="connsiteX13" fmla="*/ 173831 w 950118"/>
              <a:gd name="connsiteY13" fmla="*/ 781150 h 940694"/>
              <a:gd name="connsiteX14" fmla="*/ 180975 w 950118"/>
              <a:gd name="connsiteY14" fmla="*/ 776387 h 940694"/>
              <a:gd name="connsiteX15" fmla="*/ 195262 w 950118"/>
              <a:gd name="connsiteY15" fmla="*/ 771625 h 940694"/>
              <a:gd name="connsiteX16" fmla="*/ 202406 w 950118"/>
              <a:gd name="connsiteY16" fmla="*/ 769244 h 940694"/>
              <a:gd name="connsiteX17" fmla="*/ 216693 w 950118"/>
              <a:gd name="connsiteY17" fmla="*/ 759719 h 940694"/>
              <a:gd name="connsiteX18" fmla="*/ 223837 w 950118"/>
              <a:gd name="connsiteY18" fmla="*/ 757337 h 940694"/>
              <a:gd name="connsiteX19" fmla="*/ 238125 w 950118"/>
              <a:gd name="connsiteY19" fmla="*/ 747812 h 940694"/>
              <a:gd name="connsiteX20" fmla="*/ 245268 w 950118"/>
              <a:gd name="connsiteY20" fmla="*/ 745431 h 940694"/>
              <a:gd name="connsiteX21" fmla="*/ 259556 w 950118"/>
              <a:gd name="connsiteY21" fmla="*/ 735906 h 940694"/>
              <a:gd name="connsiteX22" fmla="*/ 266700 w 950118"/>
              <a:gd name="connsiteY22" fmla="*/ 731144 h 940694"/>
              <a:gd name="connsiteX23" fmla="*/ 280987 w 950118"/>
              <a:gd name="connsiteY23" fmla="*/ 724000 h 940694"/>
              <a:gd name="connsiteX24" fmla="*/ 288131 w 950118"/>
              <a:gd name="connsiteY24" fmla="*/ 721619 h 940694"/>
              <a:gd name="connsiteX25" fmla="*/ 302418 w 950118"/>
              <a:gd name="connsiteY25" fmla="*/ 712094 h 940694"/>
              <a:gd name="connsiteX26" fmla="*/ 309562 w 950118"/>
              <a:gd name="connsiteY26" fmla="*/ 709712 h 940694"/>
              <a:gd name="connsiteX27" fmla="*/ 323850 w 950118"/>
              <a:gd name="connsiteY27" fmla="*/ 700187 h 940694"/>
              <a:gd name="connsiteX28" fmla="*/ 338137 w 950118"/>
              <a:gd name="connsiteY28" fmla="*/ 693044 h 940694"/>
              <a:gd name="connsiteX29" fmla="*/ 359568 w 950118"/>
              <a:gd name="connsiteY29" fmla="*/ 681137 h 940694"/>
              <a:gd name="connsiteX30" fmla="*/ 366712 w 950118"/>
              <a:gd name="connsiteY30" fmla="*/ 676375 h 940694"/>
              <a:gd name="connsiteX31" fmla="*/ 373856 w 950118"/>
              <a:gd name="connsiteY31" fmla="*/ 673994 h 940694"/>
              <a:gd name="connsiteX32" fmla="*/ 388143 w 950118"/>
              <a:gd name="connsiteY32" fmla="*/ 666850 h 940694"/>
              <a:gd name="connsiteX33" fmla="*/ 395287 w 950118"/>
              <a:gd name="connsiteY33" fmla="*/ 662087 h 940694"/>
              <a:gd name="connsiteX34" fmla="*/ 402431 w 950118"/>
              <a:gd name="connsiteY34" fmla="*/ 659706 h 940694"/>
              <a:gd name="connsiteX35" fmla="*/ 416718 w 950118"/>
              <a:gd name="connsiteY35" fmla="*/ 650181 h 940694"/>
              <a:gd name="connsiteX36" fmla="*/ 423862 w 950118"/>
              <a:gd name="connsiteY36" fmla="*/ 645419 h 940694"/>
              <a:gd name="connsiteX37" fmla="*/ 438150 w 950118"/>
              <a:gd name="connsiteY37" fmla="*/ 638275 h 940694"/>
              <a:gd name="connsiteX38" fmla="*/ 445293 w 950118"/>
              <a:gd name="connsiteY38" fmla="*/ 635894 h 940694"/>
              <a:gd name="connsiteX39" fmla="*/ 452437 w 950118"/>
              <a:gd name="connsiteY39" fmla="*/ 631131 h 940694"/>
              <a:gd name="connsiteX40" fmla="*/ 466725 w 950118"/>
              <a:gd name="connsiteY40" fmla="*/ 626369 h 940694"/>
              <a:gd name="connsiteX41" fmla="*/ 488156 w 950118"/>
              <a:gd name="connsiteY41" fmla="*/ 616844 h 940694"/>
              <a:gd name="connsiteX42" fmla="*/ 495300 w 950118"/>
              <a:gd name="connsiteY42" fmla="*/ 614462 h 940694"/>
              <a:gd name="connsiteX43" fmla="*/ 509587 w 950118"/>
              <a:gd name="connsiteY43" fmla="*/ 602556 h 940694"/>
              <a:gd name="connsiteX44" fmla="*/ 516731 w 950118"/>
              <a:gd name="connsiteY44" fmla="*/ 600175 h 940694"/>
              <a:gd name="connsiteX45" fmla="*/ 531018 w 950118"/>
              <a:gd name="connsiteY45" fmla="*/ 590650 h 940694"/>
              <a:gd name="connsiteX46" fmla="*/ 538162 w 950118"/>
              <a:gd name="connsiteY46" fmla="*/ 585887 h 940694"/>
              <a:gd name="connsiteX47" fmla="*/ 552450 w 950118"/>
              <a:gd name="connsiteY47" fmla="*/ 581125 h 940694"/>
              <a:gd name="connsiteX48" fmla="*/ 573881 w 950118"/>
              <a:gd name="connsiteY48" fmla="*/ 569219 h 940694"/>
              <a:gd name="connsiteX49" fmla="*/ 588168 w 950118"/>
              <a:gd name="connsiteY49" fmla="*/ 559694 h 940694"/>
              <a:gd name="connsiteX50" fmla="*/ 595312 w 950118"/>
              <a:gd name="connsiteY50" fmla="*/ 554931 h 940694"/>
              <a:gd name="connsiteX51" fmla="*/ 602456 w 950118"/>
              <a:gd name="connsiteY51" fmla="*/ 552550 h 940694"/>
              <a:gd name="connsiteX52" fmla="*/ 623887 w 950118"/>
              <a:gd name="connsiteY52" fmla="*/ 543025 h 940694"/>
              <a:gd name="connsiteX53" fmla="*/ 631031 w 950118"/>
              <a:gd name="connsiteY53" fmla="*/ 540644 h 940694"/>
              <a:gd name="connsiteX54" fmla="*/ 638175 w 950118"/>
              <a:gd name="connsiteY54" fmla="*/ 535881 h 940694"/>
              <a:gd name="connsiteX55" fmla="*/ 652462 w 950118"/>
              <a:gd name="connsiteY55" fmla="*/ 531119 h 940694"/>
              <a:gd name="connsiteX56" fmla="*/ 659606 w 950118"/>
              <a:gd name="connsiteY56" fmla="*/ 528737 h 940694"/>
              <a:gd name="connsiteX57" fmla="*/ 681037 w 950118"/>
              <a:gd name="connsiteY57" fmla="*/ 521594 h 940694"/>
              <a:gd name="connsiteX58" fmla="*/ 697706 w 950118"/>
              <a:gd name="connsiteY58" fmla="*/ 516831 h 940694"/>
              <a:gd name="connsiteX59" fmla="*/ 728662 w 950118"/>
              <a:gd name="connsiteY59" fmla="*/ 512069 h 940694"/>
              <a:gd name="connsiteX60" fmla="*/ 747712 w 950118"/>
              <a:gd name="connsiteY60" fmla="*/ 507306 h 940694"/>
              <a:gd name="connsiteX61" fmla="*/ 759618 w 950118"/>
              <a:gd name="connsiteY61" fmla="*/ 504925 h 940694"/>
              <a:gd name="connsiteX62" fmla="*/ 766762 w 950118"/>
              <a:gd name="connsiteY62" fmla="*/ 502544 h 940694"/>
              <a:gd name="connsiteX63" fmla="*/ 807243 w 950118"/>
              <a:gd name="connsiteY63" fmla="*/ 495400 h 940694"/>
              <a:gd name="connsiteX64" fmla="*/ 819150 w 950118"/>
              <a:gd name="connsiteY64" fmla="*/ 493019 h 940694"/>
              <a:gd name="connsiteX65" fmla="*/ 847725 w 950118"/>
              <a:gd name="connsiteY65" fmla="*/ 490637 h 940694"/>
              <a:gd name="connsiteX66" fmla="*/ 866775 w 950118"/>
              <a:gd name="connsiteY66" fmla="*/ 485875 h 940694"/>
              <a:gd name="connsiteX67" fmla="*/ 881062 w 950118"/>
              <a:gd name="connsiteY67" fmla="*/ 481112 h 940694"/>
              <a:gd name="connsiteX68" fmla="*/ 885825 w 950118"/>
              <a:gd name="connsiteY68" fmla="*/ 473969 h 940694"/>
              <a:gd name="connsiteX69" fmla="*/ 885825 w 950118"/>
              <a:gd name="connsiteY69" fmla="*/ 447775 h 940694"/>
              <a:gd name="connsiteX70" fmla="*/ 881062 w 950118"/>
              <a:gd name="connsiteY70" fmla="*/ 433487 h 940694"/>
              <a:gd name="connsiteX71" fmla="*/ 876300 w 950118"/>
              <a:gd name="connsiteY71" fmla="*/ 426344 h 940694"/>
              <a:gd name="connsiteX72" fmla="*/ 871537 w 950118"/>
              <a:gd name="connsiteY72" fmla="*/ 412056 h 940694"/>
              <a:gd name="connsiteX73" fmla="*/ 876300 w 950118"/>
              <a:gd name="connsiteY73" fmla="*/ 397769 h 940694"/>
              <a:gd name="connsiteX74" fmla="*/ 878681 w 950118"/>
              <a:gd name="connsiteY74" fmla="*/ 390625 h 940694"/>
              <a:gd name="connsiteX75" fmla="*/ 885825 w 950118"/>
              <a:gd name="connsiteY75" fmla="*/ 385862 h 940694"/>
              <a:gd name="connsiteX76" fmla="*/ 904875 w 950118"/>
              <a:gd name="connsiteY76" fmla="*/ 369194 h 940694"/>
              <a:gd name="connsiteX77" fmla="*/ 912018 w 950118"/>
              <a:gd name="connsiteY77" fmla="*/ 364431 h 940694"/>
              <a:gd name="connsiteX78" fmla="*/ 928687 w 950118"/>
              <a:gd name="connsiteY78" fmla="*/ 345381 h 940694"/>
              <a:gd name="connsiteX79" fmla="*/ 935831 w 950118"/>
              <a:gd name="connsiteY79" fmla="*/ 331094 h 940694"/>
              <a:gd name="connsiteX80" fmla="*/ 938212 w 950118"/>
              <a:gd name="connsiteY80" fmla="*/ 323950 h 940694"/>
              <a:gd name="connsiteX81" fmla="*/ 942975 w 950118"/>
              <a:gd name="connsiteY81" fmla="*/ 302519 h 940694"/>
              <a:gd name="connsiteX82" fmla="*/ 947737 w 950118"/>
              <a:gd name="connsiteY82" fmla="*/ 288231 h 940694"/>
              <a:gd name="connsiteX83" fmla="*/ 950118 w 950118"/>
              <a:gd name="connsiteY83" fmla="*/ 281087 h 940694"/>
              <a:gd name="connsiteX84" fmla="*/ 942975 w 950118"/>
              <a:gd name="connsiteY84" fmla="*/ 250131 h 940694"/>
              <a:gd name="connsiteX85" fmla="*/ 938212 w 950118"/>
              <a:gd name="connsiteY85" fmla="*/ 233462 h 940694"/>
              <a:gd name="connsiteX86" fmla="*/ 933450 w 950118"/>
              <a:gd name="connsiteY86" fmla="*/ 226319 h 940694"/>
              <a:gd name="connsiteX87" fmla="*/ 928687 w 950118"/>
              <a:gd name="connsiteY87" fmla="*/ 212031 h 940694"/>
              <a:gd name="connsiteX88" fmla="*/ 926306 w 950118"/>
              <a:gd name="connsiteY88" fmla="*/ 204887 h 940694"/>
              <a:gd name="connsiteX89" fmla="*/ 928687 w 950118"/>
              <a:gd name="connsiteY89" fmla="*/ 192981 h 940694"/>
              <a:gd name="connsiteX90" fmla="*/ 931068 w 950118"/>
              <a:gd name="connsiteY90" fmla="*/ 185837 h 940694"/>
              <a:gd name="connsiteX91" fmla="*/ 928687 w 950118"/>
              <a:gd name="connsiteY91" fmla="*/ 145356 h 940694"/>
              <a:gd name="connsiteX92" fmla="*/ 926306 w 950118"/>
              <a:gd name="connsiteY92" fmla="*/ 138212 h 940694"/>
              <a:gd name="connsiteX93" fmla="*/ 919162 w 950118"/>
              <a:gd name="connsiteY93" fmla="*/ 133450 h 940694"/>
              <a:gd name="connsiteX94" fmla="*/ 914400 w 950118"/>
              <a:gd name="connsiteY94" fmla="*/ 126306 h 940694"/>
              <a:gd name="connsiteX95" fmla="*/ 897731 w 950118"/>
              <a:gd name="connsiteY95" fmla="*/ 123925 h 940694"/>
              <a:gd name="connsiteX96" fmla="*/ 885825 w 950118"/>
              <a:gd name="connsiteY96" fmla="*/ 121544 h 940694"/>
              <a:gd name="connsiteX97" fmla="*/ 852487 w 950118"/>
              <a:gd name="connsiteY97" fmla="*/ 119162 h 940694"/>
              <a:gd name="connsiteX98" fmla="*/ 833437 w 950118"/>
              <a:gd name="connsiteY98" fmla="*/ 116781 h 940694"/>
              <a:gd name="connsiteX99" fmla="*/ 823912 w 950118"/>
              <a:gd name="connsiteY99" fmla="*/ 114400 h 940694"/>
              <a:gd name="connsiteX100" fmla="*/ 809625 w 950118"/>
              <a:gd name="connsiteY100" fmla="*/ 112019 h 940694"/>
              <a:gd name="connsiteX101" fmla="*/ 795337 w 950118"/>
              <a:gd name="connsiteY101" fmla="*/ 107256 h 940694"/>
              <a:gd name="connsiteX102" fmla="*/ 788193 w 950118"/>
              <a:gd name="connsiteY102" fmla="*/ 102494 h 940694"/>
              <a:gd name="connsiteX103" fmla="*/ 781050 w 950118"/>
              <a:gd name="connsiteY103" fmla="*/ 100112 h 940694"/>
              <a:gd name="connsiteX104" fmla="*/ 773906 w 950118"/>
              <a:gd name="connsiteY104" fmla="*/ 95350 h 940694"/>
              <a:gd name="connsiteX105" fmla="*/ 759618 w 950118"/>
              <a:gd name="connsiteY105" fmla="*/ 90587 h 940694"/>
              <a:gd name="connsiteX106" fmla="*/ 745331 w 950118"/>
              <a:gd name="connsiteY106" fmla="*/ 83444 h 940694"/>
              <a:gd name="connsiteX107" fmla="*/ 731043 w 950118"/>
              <a:gd name="connsiteY107" fmla="*/ 73919 h 940694"/>
              <a:gd name="connsiteX108" fmla="*/ 723900 w 950118"/>
              <a:gd name="connsiteY108" fmla="*/ 69156 h 940694"/>
              <a:gd name="connsiteX109" fmla="*/ 716756 w 950118"/>
              <a:gd name="connsiteY109" fmla="*/ 66775 h 940694"/>
              <a:gd name="connsiteX110" fmla="*/ 709612 w 950118"/>
              <a:gd name="connsiteY110" fmla="*/ 62012 h 940694"/>
              <a:gd name="connsiteX111" fmla="*/ 695325 w 950118"/>
              <a:gd name="connsiteY111" fmla="*/ 57250 h 940694"/>
              <a:gd name="connsiteX112" fmla="*/ 688181 w 950118"/>
              <a:gd name="connsiteY112" fmla="*/ 52487 h 940694"/>
              <a:gd name="connsiteX113" fmla="*/ 673893 w 950118"/>
              <a:gd name="connsiteY113" fmla="*/ 47725 h 940694"/>
              <a:gd name="connsiteX114" fmla="*/ 666750 w 950118"/>
              <a:gd name="connsiteY114" fmla="*/ 42962 h 940694"/>
              <a:gd name="connsiteX115" fmla="*/ 652462 w 950118"/>
              <a:gd name="connsiteY115" fmla="*/ 38200 h 940694"/>
              <a:gd name="connsiteX116" fmla="*/ 645318 w 950118"/>
              <a:gd name="connsiteY116" fmla="*/ 33437 h 940694"/>
              <a:gd name="connsiteX117" fmla="*/ 638175 w 950118"/>
              <a:gd name="connsiteY117" fmla="*/ 31056 h 940694"/>
              <a:gd name="connsiteX118" fmla="*/ 616743 w 950118"/>
              <a:gd name="connsiteY118" fmla="*/ 19150 h 940694"/>
              <a:gd name="connsiteX119" fmla="*/ 609600 w 950118"/>
              <a:gd name="connsiteY119" fmla="*/ 14387 h 940694"/>
              <a:gd name="connsiteX120" fmla="*/ 588168 w 950118"/>
              <a:gd name="connsiteY120" fmla="*/ 7244 h 940694"/>
              <a:gd name="connsiteX121" fmla="*/ 573881 w 950118"/>
              <a:gd name="connsiteY121" fmla="*/ 2481 h 940694"/>
              <a:gd name="connsiteX122" fmla="*/ 561975 w 950118"/>
              <a:gd name="connsiteY122" fmla="*/ 100 h 940694"/>
              <a:gd name="connsiteX123" fmla="*/ 557212 w 950118"/>
              <a:gd name="connsiteY123" fmla="*/ 100 h 940694"/>
              <a:gd name="connsiteX0" fmla="*/ 0 w 950118"/>
              <a:gd name="connsiteY0" fmla="*/ 940694 h 940694"/>
              <a:gd name="connsiteX1" fmla="*/ 7143 w 950118"/>
              <a:gd name="connsiteY1" fmla="*/ 921644 h 940694"/>
              <a:gd name="connsiteX2" fmla="*/ 14287 w 950118"/>
              <a:gd name="connsiteY2" fmla="*/ 907356 h 940694"/>
              <a:gd name="connsiteX3" fmla="*/ 21431 w 950118"/>
              <a:gd name="connsiteY3" fmla="*/ 902594 h 940694"/>
              <a:gd name="connsiteX4" fmla="*/ 38100 w 950118"/>
              <a:gd name="connsiteY4" fmla="*/ 883544 h 940694"/>
              <a:gd name="connsiteX5" fmla="*/ 52387 w 950118"/>
              <a:gd name="connsiteY5" fmla="*/ 874019 h 940694"/>
              <a:gd name="connsiteX6" fmla="*/ 57150 w 950118"/>
              <a:gd name="connsiteY6" fmla="*/ 866875 h 940694"/>
              <a:gd name="connsiteX7" fmla="*/ 71437 w 950118"/>
              <a:gd name="connsiteY7" fmla="*/ 857350 h 940694"/>
              <a:gd name="connsiteX8" fmla="*/ 83343 w 950118"/>
              <a:gd name="connsiteY8" fmla="*/ 845444 h 940694"/>
              <a:gd name="connsiteX9" fmla="*/ 88106 w 950118"/>
              <a:gd name="connsiteY9" fmla="*/ 838300 h 940694"/>
              <a:gd name="connsiteX10" fmla="*/ 102393 w 950118"/>
              <a:gd name="connsiteY10" fmla="*/ 828775 h 940694"/>
              <a:gd name="connsiteX11" fmla="*/ 109537 w 950118"/>
              <a:gd name="connsiteY11" fmla="*/ 824012 h 940694"/>
              <a:gd name="connsiteX12" fmla="*/ 159543 w 950118"/>
              <a:gd name="connsiteY12" fmla="*/ 790675 h 940694"/>
              <a:gd name="connsiteX13" fmla="*/ 173831 w 950118"/>
              <a:gd name="connsiteY13" fmla="*/ 781150 h 940694"/>
              <a:gd name="connsiteX14" fmla="*/ 180975 w 950118"/>
              <a:gd name="connsiteY14" fmla="*/ 776387 h 940694"/>
              <a:gd name="connsiteX15" fmla="*/ 195262 w 950118"/>
              <a:gd name="connsiteY15" fmla="*/ 771625 h 940694"/>
              <a:gd name="connsiteX16" fmla="*/ 202406 w 950118"/>
              <a:gd name="connsiteY16" fmla="*/ 769244 h 940694"/>
              <a:gd name="connsiteX17" fmla="*/ 216693 w 950118"/>
              <a:gd name="connsiteY17" fmla="*/ 759719 h 940694"/>
              <a:gd name="connsiteX18" fmla="*/ 223837 w 950118"/>
              <a:gd name="connsiteY18" fmla="*/ 757337 h 940694"/>
              <a:gd name="connsiteX19" fmla="*/ 238125 w 950118"/>
              <a:gd name="connsiteY19" fmla="*/ 747812 h 940694"/>
              <a:gd name="connsiteX20" fmla="*/ 245268 w 950118"/>
              <a:gd name="connsiteY20" fmla="*/ 745431 h 940694"/>
              <a:gd name="connsiteX21" fmla="*/ 259556 w 950118"/>
              <a:gd name="connsiteY21" fmla="*/ 735906 h 940694"/>
              <a:gd name="connsiteX22" fmla="*/ 266700 w 950118"/>
              <a:gd name="connsiteY22" fmla="*/ 731144 h 940694"/>
              <a:gd name="connsiteX23" fmla="*/ 288131 w 950118"/>
              <a:gd name="connsiteY23" fmla="*/ 721619 h 940694"/>
              <a:gd name="connsiteX24" fmla="*/ 302418 w 950118"/>
              <a:gd name="connsiteY24" fmla="*/ 712094 h 940694"/>
              <a:gd name="connsiteX25" fmla="*/ 309562 w 950118"/>
              <a:gd name="connsiteY25" fmla="*/ 709712 h 940694"/>
              <a:gd name="connsiteX26" fmla="*/ 323850 w 950118"/>
              <a:gd name="connsiteY26" fmla="*/ 700187 h 940694"/>
              <a:gd name="connsiteX27" fmla="*/ 338137 w 950118"/>
              <a:gd name="connsiteY27" fmla="*/ 693044 h 940694"/>
              <a:gd name="connsiteX28" fmla="*/ 359568 w 950118"/>
              <a:gd name="connsiteY28" fmla="*/ 681137 h 940694"/>
              <a:gd name="connsiteX29" fmla="*/ 366712 w 950118"/>
              <a:gd name="connsiteY29" fmla="*/ 676375 h 940694"/>
              <a:gd name="connsiteX30" fmla="*/ 373856 w 950118"/>
              <a:gd name="connsiteY30" fmla="*/ 673994 h 940694"/>
              <a:gd name="connsiteX31" fmla="*/ 388143 w 950118"/>
              <a:gd name="connsiteY31" fmla="*/ 666850 h 940694"/>
              <a:gd name="connsiteX32" fmla="*/ 395287 w 950118"/>
              <a:gd name="connsiteY32" fmla="*/ 662087 h 940694"/>
              <a:gd name="connsiteX33" fmla="*/ 402431 w 950118"/>
              <a:gd name="connsiteY33" fmla="*/ 659706 h 940694"/>
              <a:gd name="connsiteX34" fmla="*/ 416718 w 950118"/>
              <a:gd name="connsiteY34" fmla="*/ 650181 h 940694"/>
              <a:gd name="connsiteX35" fmla="*/ 423862 w 950118"/>
              <a:gd name="connsiteY35" fmla="*/ 645419 h 940694"/>
              <a:gd name="connsiteX36" fmla="*/ 438150 w 950118"/>
              <a:gd name="connsiteY36" fmla="*/ 638275 h 940694"/>
              <a:gd name="connsiteX37" fmla="*/ 445293 w 950118"/>
              <a:gd name="connsiteY37" fmla="*/ 635894 h 940694"/>
              <a:gd name="connsiteX38" fmla="*/ 452437 w 950118"/>
              <a:gd name="connsiteY38" fmla="*/ 631131 h 940694"/>
              <a:gd name="connsiteX39" fmla="*/ 466725 w 950118"/>
              <a:gd name="connsiteY39" fmla="*/ 626369 h 940694"/>
              <a:gd name="connsiteX40" fmla="*/ 488156 w 950118"/>
              <a:gd name="connsiteY40" fmla="*/ 616844 h 940694"/>
              <a:gd name="connsiteX41" fmla="*/ 495300 w 950118"/>
              <a:gd name="connsiteY41" fmla="*/ 614462 h 940694"/>
              <a:gd name="connsiteX42" fmla="*/ 509587 w 950118"/>
              <a:gd name="connsiteY42" fmla="*/ 602556 h 940694"/>
              <a:gd name="connsiteX43" fmla="*/ 516731 w 950118"/>
              <a:gd name="connsiteY43" fmla="*/ 600175 h 940694"/>
              <a:gd name="connsiteX44" fmla="*/ 531018 w 950118"/>
              <a:gd name="connsiteY44" fmla="*/ 590650 h 940694"/>
              <a:gd name="connsiteX45" fmla="*/ 538162 w 950118"/>
              <a:gd name="connsiteY45" fmla="*/ 585887 h 940694"/>
              <a:gd name="connsiteX46" fmla="*/ 552450 w 950118"/>
              <a:gd name="connsiteY46" fmla="*/ 581125 h 940694"/>
              <a:gd name="connsiteX47" fmla="*/ 573881 w 950118"/>
              <a:gd name="connsiteY47" fmla="*/ 569219 h 940694"/>
              <a:gd name="connsiteX48" fmla="*/ 588168 w 950118"/>
              <a:gd name="connsiteY48" fmla="*/ 559694 h 940694"/>
              <a:gd name="connsiteX49" fmla="*/ 595312 w 950118"/>
              <a:gd name="connsiteY49" fmla="*/ 554931 h 940694"/>
              <a:gd name="connsiteX50" fmla="*/ 602456 w 950118"/>
              <a:gd name="connsiteY50" fmla="*/ 552550 h 940694"/>
              <a:gd name="connsiteX51" fmla="*/ 623887 w 950118"/>
              <a:gd name="connsiteY51" fmla="*/ 543025 h 940694"/>
              <a:gd name="connsiteX52" fmla="*/ 631031 w 950118"/>
              <a:gd name="connsiteY52" fmla="*/ 540644 h 940694"/>
              <a:gd name="connsiteX53" fmla="*/ 638175 w 950118"/>
              <a:gd name="connsiteY53" fmla="*/ 535881 h 940694"/>
              <a:gd name="connsiteX54" fmla="*/ 652462 w 950118"/>
              <a:gd name="connsiteY54" fmla="*/ 531119 h 940694"/>
              <a:gd name="connsiteX55" fmla="*/ 659606 w 950118"/>
              <a:gd name="connsiteY55" fmla="*/ 528737 h 940694"/>
              <a:gd name="connsiteX56" fmla="*/ 681037 w 950118"/>
              <a:gd name="connsiteY56" fmla="*/ 521594 h 940694"/>
              <a:gd name="connsiteX57" fmla="*/ 697706 w 950118"/>
              <a:gd name="connsiteY57" fmla="*/ 516831 h 940694"/>
              <a:gd name="connsiteX58" fmla="*/ 728662 w 950118"/>
              <a:gd name="connsiteY58" fmla="*/ 512069 h 940694"/>
              <a:gd name="connsiteX59" fmla="*/ 747712 w 950118"/>
              <a:gd name="connsiteY59" fmla="*/ 507306 h 940694"/>
              <a:gd name="connsiteX60" fmla="*/ 759618 w 950118"/>
              <a:gd name="connsiteY60" fmla="*/ 504925 h 940694"/>
              <a:gd name="connsiteX61" fmla="*/ 766762 w 950118"/>
              <a:gd name="connsiteY61" fmla="*/ 502544 h 940694"/>
              <a:gd name="connsiteX62" fmla="*/ 807243 w 950118"/>
              <a:gd name="connsiteY62" fmla="*/ 495400 h 940694"/>
              <a:gd name="connsiteX63" fmla="*/ 819150 w 950118"/>
              <a:gd name="connsiteY63" fmla="*/ 493019 h 940694"/>
              <a:gd name="connsiteX64" fmla="*/ 847725 w 950118"/>
              <a:gd name="connsiteY64" fmla="*/ 490637 h 940694"/>
              <a:gd name="connsiteX65" fmla="*/ 866775 w 950118"/>
              <a:gd name="connsiteY65" fmla="*/ 485875 h 940694"/>
              <a:gd name="connsiteX66" fmla="*/ 881062 w 950118"/>
              <a:gd name="connsiteY66" fmla="*/ 481112 h 940694"/>
              <a:gd name="connsiteX67" fmla="*/ 885825 w 950118"/>
              <a:gd name="connsiteY67" fmla="*/ 473969 h 940694"/>
              <a:gd name="connsiteX68" fmla="*/ 885825 w 950118"/>
              <a:gd name="connsiteY68" fmla="*/ 447775 h 940694"/>
              <a:gd name="connsiteX69" fmla="*/ 881062 w 950118"/>
              <a:gd name="connsiteY69" fmla="*/ 433487 h 940694"/>
              <a:gd name="connsiteX70" fmla="*/ 876300 w 950118"/>
              <a:gd name="connsiteY70" fmla="*/ 426344 h 940694"/>
              <a:gd name="connsiteX71" fmla="*/ 871537 w 950118"/>
              <a:gd name="connsiteY71" fmla="*/ 412056 h 940694"/>
              <a:gd name="connsiteX72" fmla="*/ 876300 w 950118"/>
              <a:gd name="connsiteY72" fmla="*/ 397769 h 940694"/>
              <a:gd name="connsiteX73" fmla="*/ 878681 w 950118"/>
              <a:gd name="connsiteY73" fmla="*/ 390625 h 940694"/>
              <a:gd name="connsiteX74" fmla="*/ 885825 w 950118"/>
              <a:gd name="connsiteY74" fmla="*/ 385862 h 940694"/>
              <a:gd name="connsiteX75" fmla="*/ 904875 w 950118"/>
              <a:gd name="connsiteY75" fmla="*/ 369194 h 940694"/>
              <a:gd name="connsiteX76" fmla="*/ 912018 w 950118"/>
              <a:gd name="connsiteY76" fmla="*/ 364431 h 940694"/>
              <a:gd name="connsiteX77" fmla="*/ 928687 w 950118"/>
              <a:gd name="connsiteY77" fmla="*/ 345381 h 940694"/>
              <a:gd name="connsiteX78" fmla="*/ 935831 w 950118"/>
              <a:gd name="connsiteY78" fmla="*/ 331094 h 940694"/>
              <a:gd name="connsiteX79" fmla="*/ 938212 w 950118"/>
              <a:gd name="connsiteY79" fmla="*/ 323950 h 940694"/>
              <a:gd name="connsiteX80" fmla="*/ 942975 w 950118"/>
              <a:gd name="connsiteY80" fmla="*/ 302519 h 940694"/>
              <a:gd name="connsiteX81" fmla="*/ 947737 w 950118"/>
              <a:gd name="connsiteY81" fmla="*/ 288231 h 940694"/>
              <a:gd name="connsiteX82" fmla="*/ 950118 w 950118"/>
              <a:gd name="connsiteY82" fmla="*/ 281087 h 940694"/>
              <a:gd name="connsiteX83" fmla="*/ 942975 w 950118"/>
              <a:gd name="connsiteY83" fmla="*/ 250131 h 940694"/>
              <a:gd name="connsiteX84" fmla="*/ 938212 w 950118"/>
              <a:gd name="connsiteY84" fmla="*/ 233462 h 940694"/>
              <a:gd name="connsiteX85" fmla="*/ 933450 w 950118"/>
              <a:gd name="connsiteY85" fmla="*/ 226319 h 940694"/>
              <a:gd name="connsiteX86" fmla="*/ 928687 w 950118"/>
              <a:gd name="connsiteY86" fmla="*/ 212031 h 940694"/>
              <a:gd name="connsiteX87" fmla="*/ 926306 w 950118"/>
              <a:gd name="connsiteY87" fmla="*/ 204887 h 940694"/>
              <a:gd name="connsiteX88" fmla="*/ 928687 w 950118"/>
              <a:gd name="connsiteY88" fmla="*/ 192981 h 940694"/>
              <a:gd name="connsiteX89" fmla="*/ 931068 w 950118"/>
              <a:gd name="connsiteY89" fmla="*/ 185837 h 940694"/>
              <a:gd name="connsiteX90" fmla="*/ 928687 w 950118"/>
              <a:gd name="connsiteY90" fmla="*/ 145356 h 940694"/>
              <a:gd name="connsiteX91" fmla="*/ 926306 w 950118"/>
              <a:gd name="connsiteY91" fmla="*/ 138212 h 940694"/>
              <a:gd name="connsiteX92" fmla="*/ 919162 w 950118"/>
              <a:gd name="connsiteY92" fmla="*/ 133450 h 940694"/>
              <a:gd name="connsiteX93" fmla="*/ 914400 w 950118"/>
              <a:gd name="connsiteY93" fmla="*/ 126306 h 940694"/>
              <a:gd name="connsiteX94" fmla="*/ 897731 w 950118"/>
              <a:gd name="connsiteY94" fmla="*/ 123925 h 940694"/>
              <a:gd name="connsiteX95" fmla="*/ 885825 w 950118"/>
              <a:gd name="connsiteY95" fmla="*/ 121544 h 940694"/>
              <a:gd name="connsiteX96" fmla="*/ 852487 w 950118"/>
              <a:gd name="connsiteY96" fmla="*/ 119162 h 940694"/>
              <a:gd name="connsiteX97" fmla="*/ 833437 w 950118"/>
              <a:gd name="connsiteY97" fmla="*/ 116781 h 940694"/>
              <a:gd name="connsiteX98" fmla="*/ 823912 w 950118"/>
              <a:gd name="connsiteY98" fmla="*/ 114400 h 940694"/>
              <a:gd name="connsiteX99" fmla="*/ 809625 w 950118"/>
              <a:gd name="connsiteY99" fmla="*/ 112019 h 940694"/>
              <a:gd name="connsiteX100" fmla="*/ 795337 w 950118"/>
              <a:gd name="connsiteY100" fmla="*/ 107256 h 940694"/>
              <a:gd name="connsiteX101" fmla="*/ 788193 w 950118"/>
              <a:gd name="connsiteY101" fmla="*/ 102494 h 940694"/>
              <a:gd name="connsiteX102" fmla="*/ 781050 w 950118"/>
              <a:gd name="connsiteY102" fmla="*/ 100112 h 940694"/>
              <a:gd name="connsiteX103" fmla="*/ 773906 w 950118"/>
              <a:gd name="connsiteY103" fmla="*/ 95350 h 940694"/>
              <a:gd name="connsiteX104" fmla="*/ 759618 w 950118"/>
              <a:gd name="connsiteY104" fmla="*/ 90587 h 940694"/>
              <a:gd name="connsiteX105" fmla="*/ 745331 w 950118"/>
              <a:gd name="connsiteY105" fmla="*/ 83444 h 940694"/>
              <a:gd name="connsiteX106" fmla="*/ 731043 w 950118"/>
              <a:gd name="connsiteY106" fmla="*/ 73919 h 940694"/>
              <a:gd name="connsiteX107" fmla="*/ 723900 w 950118"/>
              <a:gd name="connsiteY107" fmla="*/ 69156 h 940694"/>
              <a:gd name="connsiteX108" fmla="*/ 716756 w 950118"/>
              <a:gd name="connsiteY108" fmla="*/ 66775 h 940694"/>
              <a:gd name="connsiteX109" fmla="*/ 709612 w 950118"/>
              <a:gd name="connsiteY109" fmla="*/ 62012 h 940694"/>
              <a:gd name="connsiteX110" fmla="*/ 695325 w 950118"/>
              <a:gd name="connsiteY110" fmla="*/ 57250 h 940694"/>
              <a:gd name="connsiteX111" fmla="*/ 688181 w 950118"/>
              <a:gd name="connsiteY111" fmla="*/ 52487 h 940694"/>
              <a:gd name="connsiteX112" fmla="*/ 673893 w 950118"/>
              <a:gd name="connsiteY112" fmla="*/ 47725 h 940694"/>
              <a:gd name="connsiteX113" fmla="*/ 666750 w 950118"/>
              <a:gd name="connsiteY113" fmla="*/ 42962 h 940694"/>
              <a:gd name="connsiteX114" fmla="*/ 652462 w 950118"/>
              <a:gd name="connsiteY114" fmla="*/ 38200 h 940694"/>
              <a:gd name="connsiteX115" fmla="*/ 645318 w 950118"/>
              <a:gd name="connsiteY115" fmla="*/ 33437 h 940694"/>
              <a:gd name="connsiteX116" fmla="*/ 638175 w 950118"/>
              <a:gd name="connsiteY116" fmla="*/ 31056 h 940694"/>
              <a:gd name="connsiteX117" fmla="*/ 616743 w 950118"/>
              <a:gd name="connsiteY117" fmla="*/ 19150 h 940694"/>
              <a:gd name="connsiteX118" fmla="*/ 609600 w 950118"/>
              <a:gd name="connsiteY118" fmla="*/ 14387 h 940694"/>
              <a:gd name="connsiteX119" fmla="*/ 588168 w 950118"/>
              <a:gd name="connsiteY119" fmla="*/ 7244 h 940694"/>
              <a:gd name="connsiteX120" fmla="*/ 573881 w 950118"/>
              <a:gd name="connsiteY120" fmla="*/ 2481 h 940694"/>
              <a:gd name="connsiteX121" fmla="*/ 561975 w 950118"/>
              <a:gd name="connsiteY121" fmla="*/ 100 h 940694"/>
              <a:gd name="connsiteX122" fmla="*/ 557212 w 950118"/>
              <a:gd name="connsiteY122" fmla="*/ 100 h 940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950118" h="940694">
                <a:moveTo>
                  <a:pt x="0" y="940694"/>
                </a:moveTo>
                <a:cubicBezTo>
                  <a:pt x="4593" y="917725"/>
                  <a:pt x="-1031" y="937992"/>
                  <a:pt x="7143" y="921644"/>
                </a:cubicBezTo>
                <a:cubicBezTo>
                  <a:pt x="11015" y="913900"/>
                  <a:pt x="7466" y="914177"/>
                  <a:pt x="14287" y="907356"/>
                </a:cubicBezTo>
                <a:cubicBezTo>
                  <a:pt x="16311" y="905332"/>
                  <a:pt x="19050" y="904181"/>
                  <a:pt x="21431" y="902594"/>
                </a:cubicBezTo>
                <a:cubicBezTo>
                  <a:pt x="25400" y="898625"/>
                  <a:pt x="32941" y="888307"/>
                  <a:pt x="38100" y="883544"/>
                </a:cubicBezTo>
                <a:cubicBezTo>
                  <a:pt x="43259" y="878782"/>
                  <a:pt x="52387" y="874019"/>
                  <a:pt x="52387" y="874019"/>
                </a:cubicBezTo>
                <a:cubicBezTo>
                  <a:pt x="53975" y="871638"/>
                  <a:pt x="54996" y="868760"/>
                  <a:pt x="57150" y="866875"/>
                </a:cubicBezTo>
                <a:cubicBezTo>
                  <a:pt x="61457" y="863106"/>
                  <a:pt x="71437" y="857350"/>
                  <a:pt x="71437" y="857350"/>
                </a:cubicBezTo>
                <a:cubicBezTo>
                  <a:pt x="84139" y="838298"/>
                  <a:pt x="67468" y="861319"/>
                  <a:pt x="83343" y="845444"/>
                </a:cubicBezTo>
                <a:cubicBezTo>
                  <a:pt x="85367" y="843420"/>
                  <a:pt x="85952" y="840185"/>
                  <a:pt x="88106" y="838300"/>
                </a:cubicBezTo>
                <a:cubicBezTo>
                  <a:pt x="92413" y="834531"/>
                  <a:pt x="97631" y="831950"/>
                  <a:pt x="102393" y="828775"/>
                </a:cubicBezTo>
                <a:lnTo>
                  <a:pt x="109537" y="824012"/>
                </a:lnTo>
                <a:lnTo>
                  <a:pt x="159543" y="790675"/>
                </a:lnTo>
                <a:lnTo>
                  <a:pt x="173831" y="781150"/>
                </a:lnTo>
                <a:cubicBezTo>
                  <a:pt x="176212" y="779562"/>
                  <a:pt x="178260" y="777292"/>
                  <a:pt x="180975" y="776387"/>
                </a:cubicBezTo>
                <a:lnTo>
                  <a:pt x="195262" y="771625"/>
                </a:lnTo>
                <a:lnTo>
                  <a:pt x="202406" y="769244"/>
                </a:lnTo>
                <a:cubicBezTo>
                  <a:pt x="207168" y="766069"/>
                  <a:pt x="211263" y="761529"/>
                  <a:pt x="216693" y="759719"/>
                </a:cubicBezTo>
                <a:cubicBezTo>
                  <a:pt x="219074" y="758925"/>
                  <a:pt x="221643" y="758556"/>
                  <a:pt x="223837" y="757337"/>
                </a:cubicBezTo>
                <a:cubicBezTo>
                  <a:pt x="228841" y="754557"/>
                  <a:pt x="232695" y="749622"/>
                  <a:pt x="238125" y="747812"/>
                </a:cubicBezTo>
                <a:cubicBezTo>
                  <a:pt x="240506" y="747018"/>
                  <a:pt x="243074" y="746650"/>
                  <a:pt x="245268" y="745431"/>
                </a:cubicBezTo>
                <a:cubicBezTo>
                  <a:pt x="250272" y="742651"/>
                  <a:pt x="254793" y="739081"/>
                  <a:pt x="259556" y="735906"/>
                </a:cubicBezTo>
                <a:cubicBezTo>
                  <a:pt x="261937" y="734319"/>
                  <a:pt x="261938" y="733525"/>
                  <a:pt x="266700" y="731144"/>
                </a:cubicBezTo>
                <a:cubicBezTo>
                  <a:pt x="271462" y="728763"/>
                  <a:pt x="282178" y="724794"/>
                  <a:pt x="288131" y="721619"/>
                </a:cubicBezTo>
                <a:cubicBezTo>
                  <a:pt x="292893" y="718444"/>
                  <a:pt x="296988" y="713904"/>
                  <a:pt x="302418" y="712094"/>
                </a:cubicBezTo>
                <a:cubicBezTo>
                  <a:pt x="304799" y="711300"/>
                  <a:pt x="307368" y="710931"/>
                  <a:pt x="309562" y="709712"/>
                </a:cubicBezTo>
                <a:cubicBezTo>
                  <a:pt x="314566" y="706932"/>
                  <a:pt x="318420" y="701997"/>
                  <a:pt x="323850" y="700187"/>
                </a:cubicBezTo>
                <a:cubicBezTo>
                  <a:pt x="341800" y="694204"/>
                  <a:pt x="332184" y="696219"/>
                  <a:pt x="338137" y="693044"/>
                </a:cubicBezTo>
                <a:cubicBezTo>
                  <a:pt x="344090" y="689869"/>
                  <a:pt x="354806" y="683915"/>
                  <a:pt x="359568" y="681137"/>
                </a:cubicBezTo>
                <a:cubicBezTo>
                  <a:pt x="364331" y="678359"/>
                  <a:pt x="363997" y="677280"/>
                  <a:pt x="366712" y="676375"/>
                </a:cubicBezTo>
                <a:lnTo>
                  <a:pt x="373856" y="673994"/>
                </a:lnTo>
                <a:cubicBezTo>
                  <a:pt x="394332" y="660343"/>
                  <a:pt x="368425" y="676710"/>
                  <a:pt x="388143" y="666850"/>
                </a:cubicBezTo>
                <a:cubicBezTo>
                  <a:pt x="390703" y="665570"/>
                  <a:pt x="392727" y="663367"/>
                  <a:pt x="395287" y="662087"/>
                </a:cubicBezTo>
                <a:cubicBezTo>
                  <a:pt x="397532" y="660964"/>
                  <a:pt x="400237" y="660925"/>
                  <a:pt x="402431" y="659706"/>
                </a:cubicBezTo>
                <a:cubicBezTo>
                  <a:pt x="407434" y="656926"/>
                  <a:pt x="411956" y="653356"/>
                  <a:pt x="416718" y="650181"/>
                </a:cubicBezTo>
                <a:cubicBezTo>
                  <a:pt x="419099" y="648594"/>
                  <a:pt x="421147" y="646324"/>
                  <a:pt x="423862" y="645419"/>
                </a:cubicBezTo>
                <a:cubicBezTo>
                  <a:pt x="441823" y="639430"/>
                  <a:pt x="419681" y="647509"/>
                  <a:pt x="438150" y="638275"/>
                </a:cubicBezTo>
                <a:cubicBezTo>
                  <a:pt x="440395" y="637153"/>
                  <a:pt x="442912" y="636688"/>
                  <a:pt x="445293" y="635894"/>
                </a:cubicBezTo>
                <a:cubicBezTo>
                  <a:pt x="447674" y="634306"/>
                  <a:pt x="449822" y="632293"/>
                  <a:pt x="452437" y="631131"/>
                </a:cubicBezTo>
                <a:cubicBezTo>
                  <a:pt x="457025" y="629092"/>
                  <a:pt x="466725" y="626369"/>
                  <a:pt x="466725" y="626369"/>
                </a:cubicBezTo>
                <a:cubicBezTo>
                  <a:pt x="478046" y="618820"/>
                  <a:pt x="471151" y="622512"/>
                  <a:pt x="488156" y="616844"/>
                </a:cubicBezTo>
                <a:lnTo>
                  <a:pt x="495300" y="614462"/>
                </a:lnTo>
                <a:cubicBezTo>
                  <a:pt x="500565" y="609197"/>
                  <a:pt x="502957" y="605871"/>
                  <a:pt x="509587" y="602556"/>
                </a:cubicBezTo>
                <a:cubicBezTo>
                  <a:pt x="511832" y="601433"/>
                  <a:pt x="514350" y="600969"/>
                  <a:pt x="516731" y="600175"/>
                </a:cubicBezTo>
                <a:lnTo>
                  <a:pt x="531018" y="590650"/>
                </a:lnTo>
                <a:cubicBezTo>
                  <a:pt x="533399" y="589062"/>
                  <a:pt x="535447" y="586792"/>
                  <a:pt x="538162" y="585887"/>
                </a:cubicBezTo>
                <a:lnTo>
                  <a:pt x="552450" y="581125"/>
                </a:lnTo>
                <a:cubicBezTo>
                  <a:pt x="568826" y="570208"/>
                  <a:pt x="561307" y="573410"/>
                  <a:pt x="573881" y="569219"/>
                </a:cubicBezTo>
                <a:lnTo>
                  <a:pt x="588168" y="559694"/>
                </a:lnTo>
                <a:cubicBezTo>
                  <a:pt x="590549" y="558106"/>
                  <a:pt x="592597" y="555836"/>
                  <a:pt x="595312" y="554931"/>
                </a:cubicBezTo>
                <a:lnTo>
                  <a:pt x="602456" y="552550"/>
                </a:lnTo>
                <a:cubicBezTo>
                  <a:pt x="613776" y="545002"/>
                  <a:pt x="606885" y="548692"/>
                  <a:pt x="623887" y="543025"/>
                </a:cubicBezTo>
                <a:lnTo>
                  <a:pt x="631031" y="540644"/>
                </a:lnTo>
                <a:cubicBezTo>
                  <a:pt x="633412" y="539056"/>
                  <a:pt x="635560" y="537043"/>
                  <a:pt x="638175" y="535881"/>
                </a:cubicBezTo>
                <a:cubicBezTo>
                  <a:pt x="642762" y="533842"/>
                  <a:pt x="647700" y="532706"/>
                  <a:pt x="652462" y="531119"/>
                </a:cubicBezTo>
                <a:lnTo>
                  <a:pt x="659606" y="528737"/>
                </a:lnTo>
                <a:lnTo>
                  <a:pt x="681037" y="521594"/>
                </a:lnTo>
                <a:cubicBezTo>
                  <a:pt x="686705" y="519705"/>
                  <a:pt x="691718" y="517829"/>
                  <a:pt x="697706" y="516831"/>
                </a:cubicBezTo>
                <a:cubicBezTo>
                  <a:pt x="721952" y="512790"/>
                  <a:pt x="709735" y="516437"/>
                  <a:pt x="728662" y="512069"/>
                </a:cubicBezTo>
                <a:cubicBezTo>
                  <a:pt x="735040" y="510597"/>
                  <a:pt x="741294" y="508590"/>
                  <a:pt x="747712" y="507306"/>
                </a:cubicBezTo>
                <a:cubicBezTo>
                  <a:pt x="751681" y="506512"/>
                  <a:pt x="755692" y="505907"/>
                  <a:pt x="759618" y="504925"/>
                </a:cubicBezTo>
                <a:cubicBezTo>
                  <a:pt x="762053" y="504316"/>
                  <a:pt x="764316" y="503108"/>
                  <a:pt x="766762" y="502544"/>
                </a:cubicBezTo>
                <a:cubicBezTo>
                  <a:pt x="795231" y="495974"/>
                  <a:pt x="783149" y="499415"/>
                  <a:pt x="807243" y="495400"/>
                </a:cubicBezTo>
                <a:cubicBezTo>
                  <a:pt x="811236" y="494735"/>
                  <a:pt x="815130" y="493492"/>
                  <a:pt x="819150" y="493019"/>
                </a:cubicBezTo>
                <a:cubicBezTo>
                  <a:pt x="828643" y="491902"/>
                  <a:pt x="838200" y="491431"/>
                  <a:pt x="847725" y="490637"/>
                </a:cubicBezTo>
                <a:cubicBezTo>
                  <a:pt x="854075" y="489050"/>
                  <a:pt x="860566" y="487945"/>
                  <a:pt x="866775" y="485875"/>
                </a:cubicBezTo>
                <a:lnTo>
                  <a:pt x="881062" y="481112"/>
                </a:lnTo>
                <a:cubicBezTo>
                  <a:pt x="882650" y="478731"/>
                  <a:pt x="884545" y="476529"/>
                  <a:pt x="885825" y="473969"/>
                </a:cubicBezTo>
                <a:cubicBezTo>
                  <a:pt x="890362" y="464895"/>
                  <a:pt x="888179" y="458758"/>
                  <a:pt x="885825" y="447775"/>
                </a:cubicBezTo>
                <a:cubicBezTo>
                  <a:pt x="884773" y="442866"/>
                  <a:pt x="883847" y="437664"/>
                  <a:pt x="881062" y="433487"/>
                </a:cubicBezTo>
                <a:cubicBezTo>
                  <a:pt x="879475" y="431106"/>
                  <a:pt x="877462" y="428959"/>
                  <a:pt x="876300" y="426344"/>
                </a:cubicBezTo>
                <a:cubicBezTo>
                  <a:pt x="874261" y="421756"/>
                  <a:pt x="871537" y="412056"/>
                  <a:pt x="871537" y="412056"/>
                </a:cubicBezTo>
                <a:lnTo>
                  <a:pt x="876300" y="397769"/>
                </a:lnTo>
                <a:cubicBezTo>
                  <a:pt x="877094" y="395388"/>
                  <a:pt x="876593" y="392017"/>
                  <a:pt x="878681" y="390625"/>
                </a:cubicBezTo>
                <a:lnTo>
                  <a:pt x="885825" y="385862"/>
                </a:lnTo>
                <a:cubicBezTo>
                  <a:pt x="893763" y="373956"/>
                  <a:pt x="888205" y="380308"/>
                  <a:pt x="904875" y="369194"/>
                </a:cubicBezTo>
                <a:lnTo>
                  <a:pt x="912018" y="364431"/>
                </a:lnTo>
                <a:cubicBezTo>
                  <a:pt x="923131" y="347763"/>
                  <a:pt x="916781" y="353319"/>
                  <a:pt x="928687" y="345381"/>
                </a:cubicBezTo>
                <a:cubicBezTo>
                  <a:pt x="934672" y="327424"/>
                  <a:pt x="926598" y="349558"/>
                  <a:pt x="935831" y="331094"/>
                </a:cubicBezTo>
                <a:cubicBezTo>
                  <a:pt x="936954" y="328849"/>
                  <a:pt x="937603" y="326385"/>
                  <a:pt x="938212" y="323950"/>
                </a:cubicBezTo>
                <a:cubicBezTo>
                  <a:pt x="941616" y="310331"/>
                  <a:pt x="939303" y="314760"/>
                  <a:pt x="942975" y="302519"/>
                </a:cubicBezTo>
                <a:cubicBezTo>
                  <a:pt x="944418" y="297711"/>
                  <a:pt x="946150" y="292994"/>
                  <a:pt x="947737" y="288231"/>
                </a:cubicBezTo>
                <a:lnTo>
                  <a:pt x="950118" y="281087"/>
                </a:lnTo>
                <a:cubicBezTo>
                  <a:pt x="946455" y="262773"/>
                  <a:pt x="948715" y="273091"/>
                  <a:pt x="942975" y="250131"/>
                </a:cubicBezTo>
                <a:cubicBezTo>
                  <a:pt x="942213" y="247085"/>
                  <a:pt x="939918" y="236874"/>
                  <a:pt x="938212" y="233462"/>
                </a:cubicBezTo>
                <a:cubicBezTo>
                  <a:pt x="936932" y="230902"/>
                  <a:pt x="934612" y="228934"/>
                  <a:pt x="933450" y="226319"/>
                </a:cubicBezTo>
                <a:cubicBezTo>
                  <a:pt x="931411" y="221731"/>
                  <a:pt x="930275" y="216794"/>
                  <a:pt x="928687" y="212031"/>
                </a:cubicBezTo>
                <a:lnTo>
                  <a:pt x="926306" y="204887"/>
                </a:lnTo>
                <a:cubicBezTo>
                  <a:pt x="927100" y="200918"/>
                  <a:pt x="927705" y="196907"/>
                  <a:pt x="928687" y="192981"/>
                </a:cubicBezTo>
                <a:cubicBezTo>
                  <a:pt x="929296" y="190546"/>
                  <a:pt x="931068" y="188347"/>
                  <a:pt x="931068" y="185837"/>
                </a:cubicBezTo>
                <a:cubicBezTo>
                  <a:pt x="931068" y="172320"/>
                  <a:pt x="930032" y="158806"/>
                  <a:pt x="928687" y="145356"/>
                </a:cubicBezTo>
                <a:cubicBezTo>
                  <a:pt x="928437" y="142858"/>
                  <a:pt x="927874" y="140172"/>
                  <a:pt x="926306" y="138212"/>
                </a:cubicBezTo>
                <a:cubicBezTo>
                  <a:pt x="924518" y="135977"/>
                  <a:pt x="921543" y="135037"/>
                  <a:pt x="919162" y="133450"/>
                </a:cubicBezTo>
                <a:cubicBezTo>
                  <a:pt x="917575" y="131069"/>
                  <a:pt x="917015" y="127468"/>
                  <a:pt x="914400" y="126306"/>
                </a:cubicBezTo>
                <a:cubicBezTo>
                  <a:pt x="909271" y="124026"/>
                  <a:pt x="903267" y="124848"/>
                  <a:pt x="897731" y="123925"/>
                </a:cubicBezTo>
                <a:cubicBezTo>
                  <a:pt x="893739" y="123260"/>
                  <a:pt x="889850" y="121968"/>
                  <a:pt x="885825" y="121544"/>
                </a:cubicBezTo>
                <a:cubicBezTo>
                  <a:pt x="874745" y="120378"/>
                  <a:pt x="863582" y="120171"/>
                  <a:pt x="852487" y="119162"/>
                </a:cubicBezTo>
                <a:cubicBezTo>
                  <a:pt x="846114" y="118583"/>
                  <a:pt x="839749" y="117833"/>
                  <a:pt x="833437" y="116781"/>
                </a:cubicBezTo>
                <a:cubicBezTo>
                  <a:pt x="830209" y="116243"/>
                  <a:pt x="827121" y="115042"/>
                  <a:pt x="823912" y="114400"/>
                </a:cubicBezTo>
                <a:cubicBezTo>
                  <a:pt x="819178" y="113453"/>
                  <a:pt x="814387" y="112813"/>
                  <a:pt x="809625" y="112019"/>
                </a:cubicBezTo>
                <a:cubicBezTo>
                  <a:pt x="804862" y="110431"/>
                  <a:pt x="799514" y="110041"/>
                  <a:pt x="795337" y="107256"/>
                </a:cubicBezTo>
                <a:cubicBezTo>
                  <a:pt x="792956" y="105669"/>
                  <a:pt x="790753" y="103774"/>
                  <a:pt x="788193" y="102494"/>
                </a:cubicBezTo>
                <a:cubicBezTo>
                  <a:pt x="785948" y="101371"/>
                  <a:pt x="783295" y="101235"/>
                  <a:pt x="781050" y="100112"/>
                </a:cubicBezTo>
                <a:cubicBezTo>
                  <a:pt x="778490" y="98832"/>
                  <a:pt x="776521" y="96512"/>
                  <a:pt x="773906" y="95350"/>
                </a:cubicBezTo>
                <a:cubicBezTo>
                  <a:pt x="769318" y="93311"/>
                  <a:pt x="763795" y="93372"/>
                  <a:pt x="759618" y="90587"/>
                </a:cubicBezTo>
                <a:cubicBezTo>
                  <a:pt x="750386" y="84433"/>
                  <a:pt x="755190" y="86730"/>
                  <a:pt x="745331" y="83444"/>
                </a:cubicBezTo>
                <a:lnTo>
                  <a:pt x="731043" y="73919"/>
                </a:lnTo>
                <a:cubicBezTo>
                  <a:pt x="728662" y="72332"/>
                  <a:pt x="726615" y="70061"/>
                  <a:pt x="723900" y="69156"/>
                </a:cubicBezTo>
                <a:lnTo>
                  <a:pt x="716756" y="66775"/>
                </a:lnTo>
                <a:cubicBezTo>
                  <a:pt x="714375" y="65187"/>
                  <a:pt x="712227" y="63174"/>
                  <a:pt x="709612" y="62012"/>
                </a:cubicBezTo>
                <a:cubicBezTo>
                  <a:pt x="705025" y="59973"/>
                  <a:pt x="695325" y="57250"/>
                  <a:pt x="695325" y="57250"/>
                </a:cubicBezTo>
                <a:cubicBezTo>
                  <a:pt x="692944" y="55662"/>
                  <a:pt x="690796" y="53649"/>
                  <a:pt x="688181" y="52487"/>
                </a:cubicBezTo>
                <a:cubicBezTo>
                  <a:pt x="683593" y="50448"/>
                  <a:pt x="673893" y="47725"/>
                  <a:pt x="673893" y="47725"/>
                </a:cubicBezTo>
                <a:cubicBezTo>
                  <a:pt x="671512" y="46137"/>
                  <a:pt x="669365" y="44124"/>
                  <a:pt x="666750" y="42962"/>
                </a:cubicBezTo>
                <a:cubicBezTo>
                  <a:pt x="662162" y="40923"/>
                  <a:pt x="652462" y="38200"/>
                  <a:pt x="652462" y="38200"/>
                </a:cubicBezTo>
                <a:cubicBezTo>
                  <a:pt x="650081" y="36612"/>
                  <a:pt x="647878" y="34717"/>
                  <a:pt x="645318" y="33437"/>
                </a:cubicBezTo>
                <a:cubicBezTo>
                  <a:pt x="643073" y="32315"/>
                  <a:pt x="640369" y="32275"/>
                  <a:pt x="638175" y="31056"/>
                </a:cubicBezTo>
                <a:cubicBezTo>
                  <a:pt x="613613" y="17411"/>
                  <a:pt x="632907" y="24537"/>
                  <a:pt x="616743" y="19150"/>
                </a:cubicBezTo>
                <a:cubicBezTo>
                  <a:pt x="614362" y="17562"/>
                  <a:pt x="612215" y="15549"/>
                  <a:pt x="609600" y="14387"/>
                </a:cubicBezTo>
                <a:cubicBezTo>
                  <a:pt x="609594" y="14384"/>
                  <a:pt x="591743" y="8436"/>
                  <a:pt x="588168" y="7244"/>
                </a:cubicBezTo>
                <a:cubicBezTo>
                  <a:pt x="588155" y="7240"/>
                  <a:pt x="573894" y="2484"/>
                  <a:pt x="573881" y="2481"/>
                </a:cubicBezTo>
                <a:cubicBezTo>
                  <a:pt x="569912" y="1687"/>
                  <a:pt x="565982" y="672"/>
                  <a:pt x="561975" y="100"/>
                </a:cubicBezTo>
                <a:cubicBezTo>
                  <a:pt x="560403" y="-125"/>
                  <a:pt x="558800" y="100"/>
                  <a:pt x="557212" y="100"/>
                </a:cubicBezTo>
              </a:path>
            </a:pathLst>
          </a:custGeom>
          <a:noFill/>
          <a:ln w="28575">
            <a:solidFill>
              <a:schemeClr val="accent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 rot="19263855">
            <a:off x="4184625" y="2715804"/>
            <a:ext cx="8934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265302" y="2692807"/>
            <a:ext cx="8934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229298" y="2679762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085924" y="2315558"/>
            <a:ext cx="54028" cy="55971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4138090" y="2859782"/>
            <a:ext cx="54028" cy="55971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1619672" y="1077066"/>
            <a:ext cx="16119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 smtClean="0">
                <a:solidFill>
                  <a:schemeClr val="accent5">
                    <a:lumMod val="50000"/>
                  </a:schemeClr>
                </a:solidFill>
              </a:rPr>
              <a:t>ВОДОХРАНИЛИЩЕ</a:t>
            </a:r>
            <a:endParaRPr lang="ru-RU" sz="1200" b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26776" y="1934872"/>
            <a:ext cx="1349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 smtClean="0">
                <a:solidFill>
                  <a:schemeClr val="accent5">
                    <a:lumMod val="50000"/>
                  </a:schemeClr>
                </a:solidFill>
              </a:rPr>
              <a:t>ПЛОТИНА ГЭС1</a:t>
            </a:r>
            <a:endParaRPr lang="ru-RU" sz="1200" b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09711" y="3075003"/>
            <a:ext cx="18325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 smtClean="0">
                <a:solidFill>
                  <a:schemeClr val="accent5">
                    <a:lumMod val="50000"/>
                  </a:schemeClr>
                </a:solidFill>
              </a:rPr>
              <a:t>РЫБОХОДНЫЙ КАНАЛ</a:t>
            </a:r>
            <a:endParaRPr lang="ru-RU" sz="1200" b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54648" y="2913278"/>
            <a:ext cx="19455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 smtClean="0">
                <a:solidFill>
                  <a:schemeClr val="accent5">
                    <a:lumMod val="50000"/>
                  </a:schemeClr>
                </a:solidFill>
              </a:rPr>
              <a:t>РЫБОВОДНЫЙ ЗАВОД</a:t>
            </a:r>
            <a:endParaRPr lang="ru-RU" sz="1200" b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79487" y="1040418"/>
            <a:ext cx="5642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</a:rPr>
              <a:t>Перспективная продуктивность водохранилища-нерестилища ГЭС</a:t>
            </a:r>
            <a:r>
              <a:rPr lang="en-US" sz="1000" b="1" dirty="0" smtClean="0">
                <a:solidFill>
                  <a:schemeClr val="accent5">
                    <a:lumMod val="50000"/>
                  </a:schemeClr>
                </a:solidFill>
              </a:rPr>
              <a:t>1</a:t>
            </a:r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</a:rPr>
              <a:t> –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15</a:t>
            </a:r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</a:rPr>
              <a:t> тыс. тонн в год дикого лосося.</a:t>
            </a:r>
            <a:endParaRPr lang="ru-RU" sz="1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5217" y="3091676"/>
            <a:ext cx="189042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</a:rPr>
              <a:t>Перепад </a:t>
            </a:r>
            <a:endParaRPr lang="en-US" sz="1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24</a:t>
            </a:r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</a:rPr>
              <a:t> м.</a:t>
            </a:r>
            <a:endParaRPr lang="en-US" sz="1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sz="1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</a:rPr>
              <a:t>Длина </a:t>
            </a:r>
            <a:endParaRPr lang="en-US" sz="1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5</a:t>
            </a:r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</a:rPr>
              <a:t> км.</a:t>
            </a:r>
            <a:endParaRPr lang="en-US" sz="1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sz="1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</a:rPr>
              <a:t>Пропускная способность </a:t>
            </a:r>
            <a:endParaRPr lang="en-US" sz="1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20</a:t>
            </a:r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1000" b="1" dirty="0" err="1" smtClean="0">
                <a:solidFill>
                  <a:schemeClr val="accent5">
                    <a:lumMod val="50000"/>
                  </a:schemeClr>
                </a:solidFill>
              </a:rPr>
              <a:t>куб.м</a:t>
            </a:r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</a:rPr>
              <a:t>./сек.</a:t>
            </a:r>
            <a:endParaRPr lang="ru-RU" sz="1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52316" y="3107203"/>
            <a:ext cx="28839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</a:rPr>
              <a:t>Производительность –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1,5 тыс.</a:t>
            </a:r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</a:rPr>
              <a:t> тонн в год.</a:t>
            </a:r>
            <a:endParaRPr lang="ru-RU" sz="1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3787656" y="2718282"/>
            <a:ext cx="100004" cy="14401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787656" y="2718282"/>
            <a:ext cx="45719" cy="14401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783744" y="2686994"/>
            <a:ext cx="72008" cy="7200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781586" y="2819832"/>
            <a:ext cx="72008" cy="7200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680890" y="2686994"/>
            <a:ext cx="54028" cy="55971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594080" y="2686994"/>
            <a:ext cx="54028" cy="55971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680890" y="2839294"/>
            <a:ext cx="54028" cy="55971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3594080" y="2836948"/>
            <a:ext cx="54028" cy="55971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899592" y="2579782"/>
            <a:ext cx="2688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 smtClean="0">
                <a:solidFill>
                  <a:schemeClr val="accent5">
                    <a:lumMod val="50000"/>
                  </a:schemeClr>
                </a:solidFill>
              </a:rPr>
              <a:t>ЭКО-ТУРИСТИЧЕСКИЙ КОМПЛЕКС</a:t>
            </a:r>
            <a:endParaRPr lang="ru-RU" sz="1200" b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Полилиния 1"/>
          <p:cNvSpPr/>
          <p:nvPr/>
        </p:nvSpPr>
        <p:spPr>
          <a:xfrm>
            <a:off x="12700" y="2001040"/>
            <a:ext cx="3790950" cy="682629"/>
          </a:xfrm>
          <a:custGeom>
            <a:avLst/>
            <a:gdLst>
              <a:gd name="connsiteX0" fmla="*/ 3822700 w 3822700"/>
              <a:gd name="connsiteY0" fmla="*/ 673100 h 673100"/>
              <a:gd name="connsiteX1" fmla="*/ 3752850 w 3822700"/>
              <a:gd name="connsiteY1" fmla="*/ 635000 h 673100"/>
              <a:gd name="connsiteX2" fmla="*/ 3733800 w 3822700"/>
              <a:gd name="connsiteY2" fmla="*/ 622300 h 673100"/>
              <a:gd name="connsiteX3" fmla="*/ 3721100 w 3822700"/>
              <a:gd name="connsiteY3" fmla="*/ 603250 h 673100"/>
              <a:gd name="connsiteX4" fmla="*/ 3644900 w 3822700"/>
              <a:gd name="connsiteY4" fmla="*/ 565150 h 673100"/>
              <a:gd name="connsiteX5" fmla="*/ 3606800 w 3822700"/>
              <a:gd name="connsiteY5" fmla="*/ 552450 h 673100"/>
              <a:gd name="connsiteX6" fmla="*/ 3587750 w 3822700"/>
              <a:gd name="connsiteY6" fmla="*/ 546100 h 673100"/>
              <a:gd name="connsiteX7" fmla="*/ 3409950 w 3822700"/>
              <a:gd name="connsiteY7" fmla="*/ 533400 h 673100"/>
              <a:gd name="connsiteX8" fmla="*/ 3352800 w 3822700"/>
              <a:gd name="connsiteY8" fmla="*/ 520700 h 673100"/>
              <a:gd name="connsiteX9" fmla="*/ 3295650 w 3822700"/>
              <a:gd name="connsiteY9" fmla="*/ 508000 h 673100"/>
              <a:gd name="connsiteX10" fmla="*/ 3181350 w 3822700"/>
              <a:gd name="connsiteY10" fmla="*/ 514350 h 673100"/>
              <a:gd name="connsiteX11" fmla="*/ 3130550 w 3822700"/>
              <a:gd name="connsiteY11" fmla="*/ 520700 h 673100"/>
              <a:gd name="connsiteX12" fmla="*/ 3073400 w 3822700"/>
              <a:gd name="connsiteY12" fmla="*/ 527050 h 673100"/>
              <a:gd name="connsiteX13" fmla="*/ 3016250 w 3822700"/>
              <a:gd name="connsiteY13" fmla="*/ 539750 h 673100"/>
              <a:gd name="connsiteX14" fmla="*/ 2946400 w 3822700"/>
              <a:gd name="connsiteY14" fmla="*/ 558800 h 673100"/>
              <a:gd name="connsiteX15" fmla="*/ 2908300 w 3822700"/>
              <a:gd name="connsiteY15" fmla="*/ 571500 h 673100"/>
              <a:gd name="connsiteX16" fmla="*/ 2889250 w 3822700"/>
              <a:gd name="connsiteY16" fmla="*/ 577850 h 673100"/>
              <a:gd name="connsiteX17" fmla="*/ 2863850 w 3822700"/>
              <a:gd name="connsiteY17" fmla="*/ 584200 h 673100"/>
              <a:gd name="connsiteX18" fmla="*/ 2844800 w 3822700"/>
              <a:gd name="connsiteY18" fmla="*/ 590550 h 673100"/>
              <a:gd name="connsiteX19" fmla="*/ 2768600 w 3822700"/>
              <a:gd name="connsiteY19" fmla="*/ 603250 h 673100"/>
              <a:gd name="connsiteX20" fmla="*/ 2578100 w 3822700"/>
              <a:gd name="connsiteY20" fmla="*/ 596900 h 673100"/>
              <a:gd name="connsiteX21" fmla="*/ 2514600 w 3822700"/>
              <a:gd name="connsiteY21" fmla="*/ 577850 h 673100"/>
              <a:gd name="connsiteX22" fmla="*/ 2495550 w 3822700"/>
              <a:gd name="connsiteY22" fmla="*/ 571500 h 673100"/>
              <a:gd name="connsiteX23" fmla="*/ 2476500 w 3822700"/>
              <a:gd name="connsiteY23" fmla="*/ 552450 h 673100"/>
              <a:gd name="connsiteX24" fmla="*/ 2463800 w 3822700"/>
              <a:gd name="connsiteY24" fmla="*/ 533400 h 673100"/>
              <a:gd name="connsiteX25" fmla="*/ 2444750 w 3822700"/>
              <a:gd name="connsiteY25" fmla="*/ 520700 h 673100"/>
              <a:gd name="connsiteX26" fmla="*/ 2413000 w 3822700"/>
              <a:gd name="connsiteY26" fmla="*/ 495300 h 673100"/>
              <a:gd name="connsiteX27" fmla="*/ 2374900 w 3822700"/>
              <a:gd name="connsiteY27" fmla="*/ 469900 h 673100"/>
              <a:gd name="connsiteX28" fmla="*/ 2336800 w 3822700"/>
              <a:gd name="connsiteY28" fmla="*/ 457200 h 673100"/>
              <a:gd name="connsiteX29" fmla="*/ 2317750 w 3822700"/>
              <a:gd name="connsiteY29" fmla="*/ 450850 h 673100"/>
              <a:gd name="connsiteX30" fmla="*/ 2190750 w 3822700"/>
              <a:gd name="connsiteY30" fmla="*/ 469900 h 673100"/>
              <a:gd name="connsiteX31" fmla="*/ 2127250 w 3822700"/>
              <a:gd name="connsiteY31" fmla="*/ 463550 h 673100"/>
              <a:gd name="connsiteX32" fmla="*/ 2070100 w 3822700"/>
              <a:gd name="connsiteY32" fmla="*/ 438150 h 673100"/>
              <a:gd name="connsiteX33" fmla="*/ 2051050 w 3822700"/>
              <a:gd name="connsiteY33" fmla="*/ 431800 h 673100"/>
              <a:gd name="connsiteX34" fmla="*/ 2012950 w 3822700"/>
              <a:gd name="connsiteY34" fmla="*/ 393700 h 673100"/>
              <a:gd name="connsiteX35" fmla="*/ 2000250 w 3822700"/>
              <a:gd name="connsiteY35" fmla="*/ 374650 h 673100"/>
              <a:gd name="connsiteX36" fmla="*/ 1981200 w 3822700"/>
              <a:gd name="connsiteY36" fmla="*/ 355600 h 673100"/>
              <a:gd name="connsiteX37" fmla="*/ 1955800 w 3822700"/>
              <a:gd name="connsiteY37" fmla="*/ 317500 h 673100"/>
              <a:gd name="connsiteX38" fmla="*/ 1930400 w 3822700"/>
              <a:gd name="connsiteY38" fmla="*/ 279400 h 673100"/>
              <a:gd name="connsiteX39" fmla="*/ 1905000 w 3822700"/>
              <a:gd name="connsiteY39" fmla="*/ 241300 h 673100"/>
              <a:gd name="connsiteX40" fmla="*/ 1892300 w 3822700"/>
              <a:gd name="connsiteY40" fmla="*/ 222250 h 673100"/>
              <a:gd name="connsiteX41" fmla="*/ 1879600 w 3822700"/>
              <a:gd name="connsiteY41" fmla="*/ 184150 h 673100"/>
              <a:gd name="connsiteX42" fmla="*/ 1854200 w 3822700"/>
              <a:gd name="connsiteY42" fmla="*/ 146050 h 673100"/>
              <a:gd name="connsiteX43" fmla="*/ 1835150 w 3822700"/>
              <a:gd name="connsiteY43" fmla="*/ 107950 h 673100"/>
              <a:gd name="connsiteX44" fmla="*/ 1816100 w 3822700"/>
              <a:gd name="connsiteY44" fmla="*/ 95250 h 673100"/>
              <a:gd name="connsiteX45" fmla="*/ 1765300 w 3822700"/>
              <a:gd name="connsiteY45" fmla="*/ 38100 h 673100"/>
              <a:gd name="connsiteX46" fmla="*/ 1727200 w 3822700"/>
              <a:gd name="connsiteY46" fmla="*/ 12700 h 673100"/>
              <a:gd name="connsiteX47" fmla="*/ 1708150 w 3822700"/>
              <a:gd name="connsiteY47" fmla="*/ 0 h 673100"/>
              <a:gd name="connsiteX48" fmla="*/ 1625600 w 3822700"/>
              <a:gd name="connsiteY48" fmla="*/ 19050 h 673100"/>
              <a:gd name="connsiteX49" fmla="*/ 1606550 w 3822700"/>
              <a:gd name="connsiteY49" fmla="*/ 25400 h 673100"/>
              <a:gd name="connsiteX50" fmla="*/ 1587500 w 3822700"/>
              <a:gd name="connsiteY50" fmla="*/ 38100 h 673100"/>
              <a:gd name="connsiteX51" fmla="*/ 1549400 w 3822700"/>
              <a:gd name="connsiteY51" fmla="*/ 95250 h 673100"/>
              <a:gd name="connsiteX52" fmla="*/ 1536700 w 3822700"/>
              <a:gd name="connsiteY52" fmla="*/ 114300 h 673100"/>
              <a:gd name="connsiteX53" fmla="*/ 1504950 w 3822700"/>
              <a:gd name="connsiteY53" fmla="*/ 171450 h 673100"/>
              <a:gd name="connsiteX54" fmla="*/ 1485900 w 3822700"/>
              <a:gd name="connsiteY54" fmla="*/ 177800 h 673100"/>
              <a:gd name="connsiteX55" fmla="*/ 1454150 w 3822700"/>
              <a:gd name="connsiteY55" fmla="*/ 209550 h 673100"/>
              <a:gd name="connsiteX56" fmla="*/ 1435100 w 3822700"/>
              <a:gd name="connsiteY56" fmla="*/ 215900 h 673100"/>
              <a:gd name="connsiteX57" fmla="*/ 1397000 w 3822700"/>
              <a:gd name="connsiteY57" fmla="*/ 241300 h 673100"/>
              <a:gd name="connsiteX58" fmla="*/ 1339850 w 3822700"/>
              <a:gd name="connsiteY58" fmla="*/ 260350 h 673100"/>
              <a:gd name="connsiteX59" fmla="*/ 1320800 w 3822700"/>
              <a:gd name="connsiteY59" fmla="*/ 266700 h 673100"/>
              <a:gd name="connsiteX60" fmla="*/ 1257300 w 3822700"/>
              <a:gd name="connsiteY60" fmla="*/ 254000 h 673100"/>
              <a:gd name="connsiteX61" fmla="*/ 1219200 w 3822700"/>
              <a:gd name="connsiteY61" fmla="*/ 241300 h 673100"/>
              <a:gd name="connsiteX62" fmla="*/ 1206500 w 3822700"/>
              <a:gd name="connsiteY62" fmla="*/ 222250 h 673100"/>
              <a:gd name="connsiteX63" fmla="*/ 1149350 w 3822700"/>
              <a:gd name="connsiteY63" fmla="*/ 196850 h 673100"/>
              <a:gd name="connsiteX64" fmla="*/ 1130300 w 3822700"/>
              <a:gd name="connsiteY64" fmla="*/ 190500 h 673100"/>
              <a:gd name="connsiteX65" fmla="*/ 1111250 w 3822700"/>
              <a:gd name="connsiteY65" fmla="*/ 184150 h 673100"/>
              <a:gd name="connsiteX66" fmla="*/ 971550 w 3822700"/>
              <a:gd name="connsiteY66" fmla="*/ 209550 h 673100"/>
              <a:gd name="connsiteX67" fmla="*/ 952500 w 3822700"/>
              <a:gd name="connsiteY67" fmla="*/ 215900 h 673100"/>
              <a:gd name="connsiteX68" fmla="*/ 914400 w 3822700"/>
              <a:gd name="connsiteY68" fmla="*/ 234950 h 673100"/>
              <a:gd name="connsiteX69" fmla="*/ 876300 w 3822700"/>
              <a:gd name="connsiteY69" fmla="*/ 260350 h 673100"/>
              <a:gd name="connsiteX70" fmla="*/ 857250 w 3822700"/>
              <a:gd name="connsiteY70" fmla="*/ 273050 h 673100"/>
              <a:gd name="connsiteX71" fmla="*/ 838200 w 3822700"/>
              <a:gd name="connsiteY71" fmla="*/ 285750 h 673100"/>
              <a:gd name="connsiteX72" fmla="*/ 749300 w 3822700"/>
              <a:gd name="connsiteY72" fmla="*/ 304800 h 673100"/>
              <a:gd name="connsiteX73" fmla="*/ 698500 w 3822700"/>
              <a:gd name="connsiteY73" fmla="*/ 298450 h 673100"/>
              <a:gd name="connsiteX74" fmla="*/ 609600 w 3822700"/>
              <a:gd name="connsiteY74" fmla="*/ 273050 h 673100"/>
              <a:gd name="connsiteX75" fmla="*/ 590550 w 3822700"/>
              <a:gd name="connsiteY75" fmla="*/ 266700 h 673100"/>
              <a:gd name="connsiteX76" fmla="*/ 552450 w 3822700"/>
              <a:gd name="connsiteY76" fmla="*/ 247650 h 673100"/>
              <a:gd name="connsiteX77" fmla="*/ 533400 w 3822700"/>
              <a:gd name="connsiteY77" fmla="*/ 234950 h 673100"/>
              <a:gd name="connsiteX78" fmla="*/ 476250 w 3822700"/>
              <a:gd name="connsiteY78" fmla="*/ 215900 h 673100"/>
              <a:gd name="connsiteX79" fmla="*/ 457200 w 3822700"/>
              <a:gd name="connsiteY79" fmla="*/ 209550 h 673100"/>
              <a:gd name="connsiteX80" fmla="*/ 438150 w 3822700"/>
              <a:gd name="connsiteY80" fmla="*/ 203200 h 673100"/>
              <a:gd name="connsiteX81" fmla="*/ 266700 w 3822700"/>
              <a:gd name="connsiteY81" fmla="*/ 215900 h 673100"/>
              <a:gd name="connsiteX82" fmla="*/ 203200 w 3822700"/>
              <a:gd name="connsiteY82" fmla="*/ 234950 h 673100"/>
              <a:gd name="connsiteX83" fmla="*/ 184150 w 3822700"/>
              <a:gd name="connsiteY83" fmla="*/ 241300 h 673100"/>
              <a:gd name="connsiteX84" fmla="*/ 165100 w 3822700"/>
              <a:gd name="connsiteY84" fmla="*/ 247650 h 673100"/>
              <a:gd name="connsiteX85" fmla="*/ 127000 w 3822700"/>
              <a:gd name="connsiteY85" fmla="*/ 266700 h 673100"/>
              <a:gd name="connsiteX86" fmla="*/ 69850 w 3822700"/>
              <a:gd name="connsiteY86" fmla="*/ 298450 h 673100"/>
              <a:gd name="connsiteX87" fmla="*/ 50800 w 3822700"/>
              <a:gd name="connsiteY87" fmla="*/ 317500 h 673100"/>
              <a:gd name="connsiteX88" fmla="*/ 31750 w 3822700"/>
              <a:gd name="connsiteY88" fmla="*/ 330200 h 673100"/>
              <a:gd name="connsiteX89" fmla="*/ 0 w 3822700"/>
              <a:gd name="connsiteY89" fmla="*/ 361950 h 673100"/>
              <a:gd name="connsiteX90" fmla="*/ 31750 w 3822700"/>
              <a:gd name="connsiteY90" fmla="*/ 361950 h 673100"/>
              <a:gd name="connsiteX0" fmla="*/ 3822700 w 3822700"/>
              <a:gd name="connsiteY0" fmla="*/ 673100 h 673100"/>
              <a:gd name="connsiteX1" fmla="*/ 3752850 w 3822700"/>
              <a:gd name="connsiteY1" fmla="*/ 635000 h 673100"/>
              <a:gd name="connsiteX2" fmla="*/ 3721100 w 3822700"/>
              <a:gd name="connsiteY2" fmla="*/ 603250 h 673100"/>
              <a:gd name="connsiteX3" fmla="*/ 3644900 w 3822700"/>
              <a:gd name="connsiteY3" fmla="*/ 565150 h 673100"/>
              <a:gd name="connsiteX4" fmla="*/ 3606800 w 3822700"/>
              <a:gd name="connsiteY4" fmla="*/ 552450 h 673100"/>
              <a:gd name="connsiteX5" fmla="*/ 3587750 w 3822700"/>
              <a:gd name="connsiteY5" fmla="*/ 546100 h 673100"/>
              <a:gd name="connsiteX6" fmla="*/ 3409950 w 3822700"/>
              <a:gd name="connsiteY6" fmla="*/ 533400 h 673100"/>
              <a:gd name="connsiteX7" fmla="*/ 3352800 w 3822700"/>
              <a:gd name="connsiteY7" fmla="*/ 520700 h 673100"/>
              <a:gd name="connsiteX8" fmla="*/ 3295650 w 3822700"/>
              <a:gd name="connsiteY8" fmla="*/ 508000 h 673100"/>
              <a:gd name="connsiteX9" fmla="*/ 3181350 w 3822700"/>
              <a:gd name="connsiteY9" fmla="*/ 514350 h 673100"/>
              <a:gd name="connsiteX10" fmla="*/ 3130550 w 3822700"/>
              <a:gd name="connsiteY10" fmla="*/ 520700 h 673100"/>
              <a:gd name="connsiteX11" fmla="*/ 3073400 w 3822700"/>
              <a:gd name="connsiteY11" fmla="*/ 527050 h 673100"/>
              <a:gd name="connsiteX12" fmla="*/ 3016250 w 3822700"/>
              <a:gd name="connsiteY12" fmla="*/ 539750 h 673100"/>
              <a:gd name="connsiteX13" fmla="*/ 2946400 w 3822700"/>
              <a:gd name="connsiteY13" fmla="*/ 558800 h 673100"/>
              <a:gd name="connsiteX14" fmla="*/ 2908300 w 3822700"/>
              <a:gd name="connsiteY14" fmla="*/ 571500 h 673100"/>
              <a:gd name="connsiteX15" fmla="*/ 2889250 w 3822700"/>
              <a:gd name="connsiteY15" fmla="*/ 577850 h 673100"/>
              <a:gd name="connsiteX16" fmla="*/ 2863850 w 3822700"/>
              <a:gd name="connsiteY16" fmla="*/ 584200 h 673100"/>
              <a:gd name="connsiteX17" fmla="*/ 2844800 w 3822700"/>
              <a:gd name="connsiteY17" fmla="*/ 590550 h 673100"/>
              <a:gd name="connsiteX18" fmla="*/ 2768600 w 3822700"/>
              <a:gd name="connsiteY18" fmla="*/ 603250 h 673100"/>
              <a:gd name="connsiteX19" fmla="*/ 2578100 w 3822700"/>
              <a:gd name="connsiteY19" fmla="*/ 596900 h 673100"/>
              <a:gd name="connsiteX20" fmla="*/ 2514600 w 3822700"/>
              <a:gd name="connsiteY20" fmla="*/ 577850 h 673100"/>
              <a:gd name="connsiteX21" fmla="*/ 2495550 w 3822700"/>
              <a:gd name="connsiteY21" fmla="*/ 571500 h 673100"/>
              <a:gd name="connsiteX22" fmla="*/ 2476500 w 3822700"/>
              <a:gd name="connsiteY22" fmla="*/ 552450 h 673100"/>
              <a:gd name="connsiteX23" fmla="*/ 2463800 w 3822700"/>
              <a:gd name="connsiteY23" fmla="*/ 533400 h 673100"/>
              <a:gd name="connsiteX24" fmla="*/ 2444750 w 3822700"/>
              <a:gd name="connsiteY24" fmla="*/ 520700 h 673100"/>
              <a:gd name="connsiteX25" fmla="*/ 2413000 w 3822700"/>
              <a:gd name="connsiteY25" fmla="*/ 495300 h 673100"/>
              <a:gd name="connsiteX26" fmla="*/ 2374900 w 3822700"/>
              <a:gd name="connsiteY26" fmla="*/ 469900 h 673100"/>
              <a:gd name="connsiteX27" fmla="*/ 2336800 w 3822700"/>
              <a:gd name="connsiteY27" fmla="*/ 457200 h 673100"/>
              <a:gd name="connsiteX28" fmla="*/ 2317750 w 3822700"/>
              <a:gd name="connsiteY28" fmla="*/ 450850 h 673100"/>
              <a:gd name="connsiteX29" fmla="*/ 2190750 w 3822700"/>
              <a:gd name="connsiteY29" fmla="*/ 469900 h 673100"/>
              <a:gd name="connsiteX30" fmla="*/ 2127250 w 3822700"/>
              <a:gd name="connsiteY30" fmla="*/ 463550 h 673100"/>
              <a:gd name="connsiteX31" fmla="*/ 2070100 w 3822700"/>
              <a:gd name="connsiteY31" fmla="*/ 438150 h 673100"/>
              <a:gd name="connsiteX32" fmla="*/ 2051050 w 3822700"/>
              <a:gd name="connsiteY32" fmla="*/ 431800 h 673100"/>
              <a:gd name="connsiteX33" fmla="*/ 2012950 w 3822700"/>
              <a:gd name="connsiteY33" fmla="*/ 393700 h 673100"/>
              <a:gd name="connsiteX34" fmla="*/ 2000250 w 3822700"/>
              <a:gd name="connsiteY34" fmla="*/ 374650 h 673100"/>
              <a:gd name="connsiteX35" fmla="*/ 1981200 w 3822700"/>
              <a:gd name="connsiteY35" fmla="*/ 355600 h 673100"/>
              <a:gd name="connsiteX36" fmla="*/ 1955800 w 3822700"/>
              <a:gd name="connsiteY36" fmla="*/ 317500 h 673100"/>
              <a:gd name="connsiteX37" fmla="*/ 1930400 w 3822700"/>
              <a:gd name="connsiteY37" fmla="*/ 279400 h 673100"/>
              <a:gd name="connsiteX38" fmla="*/ 1905000 w 3822700"/>
              <a:gd name="connsiteY38" fmla="*/ 241300 h 673100"/>
              <a:gd name="connsiteX39" fmla="*/ 1892300 w 3822700"/>
              <a:gd name="connsiteY39" fmla="*/ 222250 h 673100"/>
              <a:gd name="connsiteX40" fmla="*/ 1879600 w 3822700"/>
              <a:gd name="connsiteY40" fmla="*/ 184150 h 673100"/>
              <a:gd name="connsiteX41" fmla="*/ 1854200 w 3822700"/>
              <a:gd name="connsiteY41" fmla="*/ 146050 h 673100"/>
              <a:gd name="connsiteX42" fmla="*/ 1835150 w 3822700"/>
              <a:gd name="connsiteY42" fmla="*/ 107950 h 673100"/>
              <a:gd name="connsiteX43" fmla="*/ 1816100 w 3822700"/>
              <a:gd name="connsiteY43" fmla="*/ 95250 h 673100"/>
              <a:gd name="connsiteX44" fmla="*/ 1765300 w 3822700"/>
              <a:gd name="connsiteY44" fmla="*/ 38100 h 673100"/>
              <a:gd name="connsiteX45" fmla="*/ 1727200 w 3822700"/>
              <a:gd name="connsiteY45" fmla="*/ 12700 h 673100"/>
              <a:gd name="connsiteX46" fmla="*/ 1708150 w 3822700"/>
              <a:gd name="connsiteY46" fmla="*/ 0 h 673100"/>
              <a:gd name="connsiteX47" fmla="*/ 1625600 w 3822700"/>
              <a:gd name="connsiteY47" fmla="*/ 19050 h 673100"/>
              <a:gd name="connsiteX48" fmla="*/ 1606550 w 3822700"/>
              <a:gd name="connsiteY48" fmla="*/ 25400 h 673100"/>
              <a:gd name="connsiteX49" fmla="*/ 1587500 w 3822700"/>
              <a:gd name="connsiteY49" fmla="*/ 38100 h 673100"/>
              <a:gd name="connsiteX50" fmla="*/ 1549400 w 3822700"/>
              <a:gd name="connsiteY50" fmla="*/ 95250 h 673100"/>
              <a:gd name="connsiteX51" fmla="*/ 1536700 w 3822700"/>
              <a:gd name="connsiteY51" fmla="*/ 114300 h 673100"/>
              <a:gd name="connsiteX52" fmla="*/ 1504950 w 3822700"/>
              <a:gd name="connsiteY52" fmla="*/ 171450 h 673100"/>
              <a:gd name="connsiteX53" fmla="*/ 1485900 w 3822700"/>
              <a:gd name="connsiteY53" fmla="*/ 177800 h 673100"/>
              <a:gd name="connsiteX54" fmla="*/ 1454150 w 3822700"/>
              <a:gd name="connsiteY54" fmla="*/ 209550 h 673100"/>
              <a:gd name="connsiteX55" fmla="*/ 1435100 w 3822700"/>
              <a:gd name="connsiteY55" fmla="*/ 215900 h 673100"/>
              <a:gd name="connsiteX56" fmla="*/ 1397000 w 3822700"/>
              <a:gd name="connsiteY56" fmla="*/ 241300 h 673100"/>
              <a:gd name="connsiteX57" fmla="*/ 1339850 w 3822700"/>
              <a:gd name="connsiteY57" fmla="*/ 260350 h 673100"/>
              <a:gd name="connsiteX58" fmla="*/ 1320800 w 3822700"/>
              <a:gd name="connsiteY58" fmla="*/ 266700 h 673100"/>
              <a:gd name="connsiteX59" fmla="*/ 1257300 w 3822700"/>
              <a:gd name="connsiteY59" fmla="*/ 254000 h 673100"/>
              <a:gd name="connsiteX60" fmla="*/ 1219200 w 3822700"/>
              <a:gd name="connsiteY60" fmla="*/ 241300 h 673100"/>
              <a:gd name="connsiteX61" fmla="*/ 1206500 w 3822700"/>
              <a:gd name="connsiteY61" fmla="*/ 222250 h 673100"/>
              <a:gd name="connsiteX62" fmla="*/ 1149350 w 3822700"/>
              <a:gd name="connsiteY62" fmla="*/ 196850 h 673100"/>
              <a:gd name="connsiteX63" fmla="*/ 1130300 w 3822700"/>
              <a:gd name="connsiteY63" fmla="*/ 190500 h 673100"/>
              <a:gd name="connsiteX64" fmla="*/ 1111250 w 3822700"/>
              <a:gd name="connsiteY64" fmla="*/ 184150 h 673100"/>
              <a:gd name="connsiteX65" fmla="*/ 971550 w 3822700"/>
              <a:gd name="connsiteY65" fmla="*/ 209550 h 673100"/>
              <a:gd name="connsiteX66" fmla="*/ 952500 w 3822700"/>
              <a:gd name="connsiteY66" fmla="*/ 215900 h 673100"/>
              <a:gd name="connsiteX67" fmla="*/ 914400 w 3822700"/>
              <a:gd name="connsiteY67" fmla="*/ 234950 h 673100"/>
              <a:gd name="connsiteX68" fmla="*/ 876300 w 3822700"/>
              <a:gd name="connsiteY68" fmla="*/ 260350 h 673100"/>
              <a:gd name="connsiteX69" fmla="*/ 857250 w 3822700"/>
              <a:gd name="connsiteY69" fmla="*/ 273050 h 673100"/>
              <a:gd name="connsiteX70" fmla="*/ 838200 w 3822700"/>
              <a:gd name="connsiteY70" fmla="*/ 285750 h 673100"/>
              <a:gd name="connsiteX71" fmla="*/ 749300 w 3822700"/>
              <a:gd name="connsiteY71" fmla="*/ 304800 h 673100"/>
              <a:gd name="connsiteX72" fmla="*/ 698500 w 3822700"/>
              <a:gd name="connsiteY72" fmla="*/ 298450 h 673100"/>
              <a:gd name="connsiteX73" fmla="*/ 609600 w 3822700"/>
              <a:gd name="connsiteY73" fmla="*/ 273050 h 673100"/>
              <a:gd name="connsiteX74" fmla="*/ 590550 w 3822700"/>
              <a:gd name="connsiteY74" fmla="*/ 266700 h 673100"/>
              <a:gd name="connsiteX75" fmla="*/ 552450 w 3822700"/>
              <a:gd name="connsiteY75" fmla="*/ 247650 h 673100"/>
              <a:gd name="connsiteX76" fmla="*/ 533400 w 3822700"/>
              <a:gd name="connsiteY76" fmla="*/ 234950 h 673100"/>
              <a:gd name="connsiteX77" fmla="*/ 476250 w 3822700"/>
              <a:gd name="connsiteY77" fmla="*/ 215900 h 673100"/>
              <a:gd name="connsiteX78" fmla="*/ 457200 w 3822700"/>
              <a:gd name="connsiteY78" fmla="*/ 209550 h 673100"/>
              <a:gd name="connsiteX79" fmla="*/ 438150 w 3822700"/>
              <a:gd name="connsiteY79" fmla="*/ 203200 h 673100"/>
              <a:gd name="connsiteX80" fmla="*/ 266700 w 3822700"/>
              <a:gd name="connsiteY80" fmla="*/ 215900 h 673100"/>
              <a:gd name="connsiteX81" fmla="*/ 203200 w 3822700"/>
              <a:gd name="connsiteY81" fmla="*/ 234950 h 673100"/>
              <a:gd name="connsiteX82" fmla="*/ 184150 w 3822700"/>
              <a:gd name="connsiteY82" fmla="*/ 241300 h 673100"/>
              <a:gd name="connsiteX83" fmla="*/ 165100 w 3822700"/>
              <a:gd name="connsiteY83" fmla="*/ 247650 h 673100"/>
              <a:gd name="connsiteX84" fmla="*/ 127000 w 3822700"/>
              <a:gd name="connsiteY84" fmla="*/ 266700 h 673100"/>
              <a:gd name="connsiteX85" fmla="*/ 69850 w 3822700"/>
              <a:gd name="connsiteY85" fmla="*/ 298450 h 673100"/>
              <a:gd name="connsiteX86" fmla="*/ 50800 w 3822700"/>
              <a:gd name="connsiteY86" fmla="*/ 317500 h 673100"/>
              <a:gd name="connsiteX87" fmla="*/ 31750 w 3822700"/>
              <a:gd name="connsiteY87" fmla="*/ 330200 h 673100"/>
              <a:gd name="connsiteX88" fmla="*/ 0 w 3822700"/>
              <a:gd name="connsiteY88" fmla="*/ 361950 h 673100"/>
              <a:gd name="connsiteX89" fmla="*/ 31750 w 3822700"/>
              <a:gd name="connsiteY89" fmla="*/ 361950 h 673100"/>
              <a:gd name="connsiteX0" fmla="*/ 3822700 w 3822700"/>
              <a:gd name="connsiteY0" fmla="*/ 673100 h 673100"/>
              <a:gd name="connsiteX1" fmla="*/ 3752850 w 3822700"/>
              <a:gd name="connsiteY1" fmla="*/ 635000 h 673100"/>
              <a:gd name="connsiteX2" fmla="*/ 3721100 w 3822700"/>
              <a:gd name="connsiteY2" fmla="*/ 603250 h 673100"/>
              <a:gd name="connsiteX3" fmla="*/ 3644900 w 3822700"/>
              <a:gd name="connsiteY3" fmla="*/ 565150 h 673100"/>
              <a:gd name="connsiteX4" fmla="*/ 3606800 w 3822700"/>
              <a:gd name="connsiteY4" fmla="*/ 552450 h 673100"/>
              <a:gd name="connsiteX5" fmla="*/ 3587750 w 3822700"/>
              <a:gd name="connsiteY5" fmla="*/ 546100 h 673100"/>
              <a:gd name="connsiteX6" fmla="*/ 3409950 w 3822700"/>
              <a:gd name="connsiteY6" fmla="*/ 533400 h 673100"/>
              <a:gd name="connsiteX7" fmla="*/ 3352800 w 3822700"/>
              <a:gd name="connsiteY7" fmla="*/ 520700 h 673100"/>
              <a:gd name="connsiteX8" fmla="*/ 3295650 w 3822700"/>
              <a:gd name="connsiteY8" fmla="*/ 508000 h 673100"/>
              <a:gd name="connsiteX9" fmla="*/ 3181350 w 3822700"/>
              <a:gd name="connsiteY9" fmla="*/ 514350 h 673100"/>
              <a:gd name="connsiteX10" fmla="*/ 3130550 w 3822700"/>
              <a:gd name="connsiteY10" fmla="*/ 520700 h 673100"/>
              <a:gd name="connsiteX11" fmla="*/ 3073400 w 3822700"/>
              <a:gd name="connsiteY11" fmla="*/ 527050 h 673100"/>
              <a:gd name="connsiteX12" fmla="*/ 3016250 w 3822700"/>
              <a:gd name="connsiteY12" fmla="*/ 539750 h 673100"/>
              <a:gd name="connsiteX13" fmla="*/ 2946400 w 3822700"/>
              <a:gd name="connsiteY13" fmla="*/ 558800 h 673100"/>
              <a:gd name="connsiteX14" fmla="*/ 2908300 w 3822700"/>
              <a:gd name="connsiteY14" fmla="*/ 571500 h 673100"/>
              <a:gd name="connsiteX15" fmla="*/ 2889250 w 3822700"/>
              <a:gd name="connsiteY15" fmla="*/ 577850 h 673100"/>
              <a:gd name="connsiteX16" fmla="*/ 2863850 w 3822700"/>
              <a:gd name="connsiteY16" fmla="*/ 584200 h 673100"/>
              <a:gd name="connsiteX17" fmla="*/ 2844800 w 3822700"/>
              <a:gd name="connsiteY17" fmla="*/ 590550 h 673100"/>
              <a:gd name="connsiteX18" fmla="*/ 2768600 w 3822700"/>
              <a:gd name="connsiteY18" fmla="*/ 603250 h 673100"/>
              <a:gd name="connsiteX19" fmla="*/ 2578100 w 3822700"/>
              <a:gd name="connsiteY19" fmla="*/ 596900 h 673100"/>
              <a:gd name="connsiteX20" fmla="*/ 2514600 w 3822700"/>
              <a:gd name="connsiteY20" fmla="*/ 577850 h 673100"/>
              <a:gd name="connsiteX21" fmla="*/ 2495550 w 3822700"/>
              <a:gd name="connsiteY21" fmla="*/ 571500 h 673100"/>
              <a:gd name="connsiteX22" fmla="*/ 2476500 w 3822700"/>
              <a:gd name="connsiteY22" fmla="*/ 552450 h 673100"/>
              <a:gd name="connsiteX23" fmla="*/ 2463800 w 3822700"/>
              <a:gd name="connsiteY23" fmla="*/ 533400 h 673100"/>
              <a:gd name="connsiteX24" fmla="*/ 2444750 w 3822700"/>
              <a:gd name="connsiteY24" fmla="*/ 520700 h 673100"/>
              <a:gd name="connsiteX25" fmla="*/ 2413000 w 3822700"/>
              <a:gd name="connsiteY25" fmla="*/ 495300 h 673100"/>
              <a:gd name="connsiteX26" fmla="*/ 2374900 w 3822700"/>
              <a:gd name="connsiteY26" fmla="*/ 469900 h 673100"/>
              <a:gd name="connsiteX27" fmla="*/ 2336800 w 3822700"/>
              <a:gd name="connsiteY27" fmla="*/ 457200 h 673100"/>
              <a:gd name="connsiteX28" fmla="*/ 2317750 w 3822700"/>
              <a:gd name="connsiteY28" fmla="*/ 450850 h 673100"/>
              <a:gd name="connsiteX29" fmla="*/ 2190750 w 3822700"/>
              <a:gd name="connsiteY29" fmla="*/ 469900 h 673100"/>
              <a:gd name="connsiteX30" fmla="*/ 2127250 w 3822700"/>
              <a:gd name="connsiteY30" fmla="*/ 463550 h 673100"/>
              <a:gd name="connsiteX31" fmla="*/ 2070100 w 3822700"/>
              <a:gd name="connsiteY31" fmla="*/ 438150 h 673100"/>
              <a:gd name="connsiteX32" fmla="*/ 2051050 w 3822700"/>
              <a:gd name="connsiteY32" fmla="*/ 431800 h 673100"/>
              <a:gd name="connsiteX33" fmla="*/ 2012950 w 3822700"/>
              <a:gd name="connsiteY33" fmla="*/ 393700 h 673100"/>
              <a:gd name="connsiteX34" fmla="*/ 2000250 w 3822700"/>
              <a:gd name="connsiteY34" fmla="*/ 374650 h 673100"/>
              <a:gd name="connsiteX35" fmla="*/ 1981200 w 3822700"/>
              <a:gd name="connsiteY35" fmla="*/ 355600 h 673100"/>
              <a:gd name="connsiteX36" fmla="*/ 1955800 w 3822700"/>
              <a:gd name="connsiteY36" fmla="*/ 317500 h 673100"/>
              <a:gd name="connsiteX37" fmla="*/ 1930400 w 3822700"/>
              <a:gd name="connsiteY37" fmla="*/ 279400 h 673100"/>
              <a:gd name="connsiteX38" fmla="*/ 1905000 w 3822700"/>
              <a:gd name="connsiteY38" fmla="*/ 241300 h 673100"/>
              <a:gd name="connsiteX39" fmla="*/ 1892300 w 3822700"/>
              <a:gd name="connsiteY39" fmla="*/ 222250 h 673100"/>
              <a:gd name="connsiteX40" fmla="*/ 1879600 w 3822700"/>
              <a:gd name="connsiteY40" fmla="*/ 184150 h 673100"/>
              <a:gd name="connsiteX41" fmla="*/ 1854200 w 3822700"/>
              <a:gd name="connsiteY41" fmla="*/ 146050 h 673100"/>
              <a:gd name="connsiteX42" fmla="*/ 1835150 w 3822700"/>
              <a:gd name="connsiteY42" fmla="*/ 107950 h 673100"/>
              <a:gd name="connsiteX43" fmla="*/ 1816100 w 3822700"/>
              <a:gd name="connsiteY43" fmla="*/ 95250 h 673100"/>
              <a:gd name="connsiteX44" fmla="*/ 1765300 w 3822700"/>
              <a:gd name="connsiteY44" fmla="*/ 38100 h 673100"/>
              <a:gd name="connsiteX45" fmla="*/ 1727200 w 3822700"/>
              <a:gd name="connsiteY45" fmla="*/ 12700 h 673100"/>
              <a:gd name="connsiteX46" fmla="*/ 1708150 w 3822700"/>
              <a:gd name="connsiteY46" fmla="*/ 0 h 673100"/>
              <a:gd name="connsiteX47" fmla="*/ 1625600 w 3822700"/>
              <a:gd name="connsiteY47" fmla="*/ 19050 h 673100"/>
              <a:gd name="connsiteX48" fmla="*/ 1606550 w 3822700"/>
              <a:gd name="connsiteY48" fmla="*/ 25400 h 673100"/>
              <a:gd name="connsiteX49" fmla="*/ 1587500 w 3822700"/>
              <a:gd name="connsiteY49" fmla="*/ 38100 h 673100"/>
              <a:gd name="connsiteX50" fmla="*/ 1549400 w 3822700"/>
              <a:gd name="connsiteY50" fmla="*/ 95250 h 673100"/>
              <a:gd name="connsiteX51" fmla="*/ 1536700 w 3822700"/>
              <a:gd name="connsiteY51" fmla="*/ 114300 h 673100"/>
              <a:gd name="connsiteX52" fmla="*/ 1504950 w 3822700"/>
              <a:gd name="connsiteY52" fmla="*/ 171450 h 673100"/>
              <a:gd name="connsiteX53" fmla="*/ 1485900 w 3822700"/>
              <a:gd name="connsiteY53" fmla="*/ 177800 h 673100"/>
              <a:gd name="connsiteX54" fmla="*/ 1454150 w 3822700"/>
              <a:gd name="connsiteY54" fmla="*/ 209550 h 673100"/>
              <a:gd name="connsiteX55" fmla="*/ 1435100 w 3822700"/>
              <a:gd name="connsiteY55" fmla="*/ 215900 h 673100"/>
              <a:gd name="connsiteX56" fmla="*/ 1397000 w 3822700"/>
              <a:gd name="connsiteY56" fmla="*/ 241300 h 673100"/>
              <a:gd name="connsiteX57" fmla="*/ 1339850 w 3822700"/>
              <a:gd name="connsiteY57" fmla="*/ 260350 h 673100"/>
              <a:gd name="connsiteX58" fmla="*/ 1320800 w 3822700"/>
              <a:gd name="connsiteY58" fmla="*/ 266700 h 673100"/>
              <a:gd name="connsiteX59" fmla="*/ 1257300 w 3822700"/>
              <a:gd name="connsiteY59" fmla="*/ 254000 h 673100"/>
              <a:gd name="connsiteX60" fmla="*/ 1219200 w 3822700"/>
              <a:gd name="connsiteY60" fmla="*/ 241300 h 673100"/>
              <a:gd name="connsiteX61" fmla="*/ 1206500 w 3822700"/>
              <a:gd name="connsiteY61" fmla="*/ 222250 h 673100"/>
              <a:gd name="connsiteX62" fmla="*/ 1149350 w 3822700"/>
              <a:gd name="connsiteY62" fmla="*/ 196850 h 673100"/>
              <a:gd name="connsiteX63" fmla="*/ 1130300 w 3822700"/>
              <a:gd name="connsiteY63" fmla="*/ 190500 h 673100"/>
              <a:gd name="connsiteX64" fmla="*/ 1111250 w 3822700"/>
              <a:gd name="connsiteY64" fmla="*/ 184150 h 673100"/>
              <a:gd name="connsiteX65" fmla="*/ 971550 w 3822700"/>
              <a:gd name="connsiteY65" fmla="*/ 209550 h 673100"/>
              <a:gd name="connsiteX66" fmla="*/ 952500 w 3822700"/>
              <a:gd name="connsiteY66" fmla="*/ 215900 h 673100"/>
              <a:gd name="connsiteX67" fmla="*/ 914400 w 3822700"/>
              <a:gd name="connsiteY67" fmla="*/ 234950 h 673100"/>
              <a:gd name="connsiteX68" fmla="*/ 876300 w 3822700"/>
              <a:gd name="connsiteY68" fmla="*/ 260350 h 673100"/>
              <a:gd name="connsiteX69" fmla="*/ 857250 w 3822700"/>
              <a:gd name="connsiteY69" fmla="*/ 273050 h 673100"/>
              <a:gd name="connsiteX70" fmla="*/ 838200 w 3822700"/>
              <a:gd name="connsiteY70" fmla="*/ 285750 h 673100"/>
              <a:gd name="connsiteX71" fmla="*/ 749300 w 3822700"/>
              <a:gd name="connsiteY71" fmla="*/ 304800 h 673100"/>
              <a:gd name="connsiteX72" fmla="*/ 698500 w 3822700"/>
              <a:gd name="connsiteY72" fmla="*/ 298450 h 673100"/>
              <a:gd name="connsiteX73" fmla="*/ 609600 w 3822700"/>
              <a:gd name="connsiteY73" fmla="*/ 273050 h 673100"/>
              <a:gd name="connsiteX74" fmla="*/ 590550 w 3822700"/>
              <a:gd name="connsiteY74" fmla="*/ 266700 h 673100"/>
              <a:gd name="connsiteX75" fmla="*/ 552450 w 3822700"/>
              <a:gd name="connsiteY75" fmla="*/ 247650 h 673100"/>
              <a:gd name="connsiteX76" fmla="*/ 533400 w 3822700"/>
              <a:gd name="connsiteY76" fmla="*/ 234950 h 673100"/>
              <a:gd name="connsiteX77" fmla="*/ 476250 w 3822700"/>
              <a:gd name="connsiteY77" fmla="*/ 215900 h 673100"/>
              <a:gd name="connsiteX78" fmla="*/ 457200 w 3822700"/>
              <a:gd name="connsiteY78" fmla="*/ 209550 h 673100"/>
              <a:gd name="connsiteX79" fmla="*/ 438150 w 3822700"/>
              <a:gd name="connsiteY79" fmla="*/ 203200 h 673100"/>
              <a:gd name="connsiteX80" fmla="*/ 266700 w 3822700"/>
              <a:gd name="connsiteY80" fmla="*/ 215900 h 673100"/>
              <a:gd name="connsiteX81" fmla="*/ 203200 w 3822700"/>
              <a:gd name="connsiteY81" fmla="*/ 234950 h 673100"/>
              <a:gd name="connsiteX82" fmla="*/ 184150 w 3822700"/>
              <a:gd name="connsiteY82" fmla="*/ 241300 h 673100"/>
              <a:gd name="connsiteX83" fmla="*/ 165100 w 3822700"/>
              <a:gd name="connsiteY83" fmla="*/ 247650 h 673100"/>
              <a:gd name="connsiteX84" fmla="*/ 127000 w 3822700"/>
              <a:gd name="connsiteY84" fmla="*/ 266700 h 673100"/>
              <a:gd name="connsiteX85" fmla="*/ 69850 w 3822700"/>
              <a:gd name="connsiteY85" fmla="*/ 298450 h 673100"/>
              <a:gd name="connsiteX86" fmla="*/ 50800 w 3822700"/>
              <a:gd name="connsiteY86" fmla="*/ 317500 h 673100"/>
              <a:gd name="connsiteX87" fmla="*/ 31750 w 3822700"/>
              <a:gd name="connsiteY87" fmla="*/ 330200 h 673100"/>
              <a:gd name="connsiteX88" fmla="*/ 0 w 3822700"/>
              <a:gd name="connsiteY88" fmla="*/ 361950 h 673100"/>
              <a:gd name="connsiteX89" fmla="*/ 31750 w 3822700"/>
              <a:gd name="connsiteY89" fmla="*/ 361950 h 673100"/>
              <a:gd name="connsiteX0" fmla="*/ 3822700 w 3822700"/>
              <a:gd name="connsiteY0" fmla="*/ 673100 h 673100"/>
              <a:gd name="connsiteX1" fmla="*/ 3752850 w 3822700"/>
              <a:gd name="connsiteY1" fmla="*/ 635000 h 673100"/>
              <a:gd name="connsiteX2" fmla="*/ 3721100 w 3822700"/>
              <a:gd name="connsiteY2" fmla="*/ 603250 h 673100"/>
              <a:gd name="connsiteX3" fmla="*/ 3644900 w 3822700"/>
              <a:gd name="connsiteY3" fmla="*/ 565150 h 673100"/>
              <a:gd name="connsiteX4" fmla="*/ 3606800 w 3822700"/>
              <a:gd name="connsiteY4" fmla="*/ 552450 h 673100"/>
              <a:gd name="connsiteX5" fmla="*/ 3409950 w 3822700"/>
              <a:gd name="connsiteY5" fmla="*/ 533400 h 673100"/>
              <a:gd name="connsiteX6" fmla="*/ 3352800 w 3822700"/>
              <a:gd name="connsiteY6" fmla="*/ 520700 h 673100"/>
              <a:gd name="connsiteX7" fmla="*/ 3295650 w 3822700"/>
              <a:gd name="connsiteY7" fmla="*/ 508000 h 673100"/>
              <a:gd name="connsiteX8" fmla="*/ 3181350 w 3822700"/>
              <a:gd name="connsiteY8" fmla="*/ 514350 h 673100"/>
              <a:gd name="connsiteX9" fmla="*/ 3130550 w 3822700"/>
              <a:gd name="connsiteY9" fmla="*/ 520700 h 673100"/>
              <a:gd name="connsiteX10" fmla="*/ 3073400 w 3822700"/>
              <a:gd name="connsiteY10" fmla="*/ 527050 h 673100"/>
              <a:gd name="connsiteX11" fmla="*/ 3016250 w 3822700"/>
              <a:gd name="connsiteY11" fmla="*/ 539750 h 673100"/>
              <a:gd name="connsiteX12" fmla="*/ 2946400 w 3822700"/>
              <a:gd name="connsiteY12" fmla="*/ 558800 h 673100"/>
              <a:gd name="connsiteX13" fmla="*/ 2908300 w 3822700"/>
              <a:gd name="connsiteY13" fmla="*/ 571500 h 673100"/>
              <a:gd name="connsiteX14" fmla="*/ 2889250 w 3822700"/>
              <a:gd name="connsiteY14" fmla="*/ 577850 h 673100"/>
              <a:gd name="connsiteX15" fmla="*/ 2863850 w 3822700"/>
              <a:gd name="connsiteY15" fmla="*/ 584200 h 673100"/>
              <a:gd name="connsiteX16" fmla="*/ 2844800 w 3822700"/>
              <a:gd name="connsiteY16" fmla="*/ 590550 h 673100"/>
              <a:gd name="connsiteX17" fmla="*/ 2768600 w 3822700"/>
              <a:gd name="connsiteY17" fmla="*/ 603250 h 673100"/>
              <a:gd name="connsiteX18" fmla="*/ 2578100 w 3822700"/>
              <a:gd name="connsiteY18" fmla="*/ 596900 h 673100"/>
              <a:gd name="connsiteX19" fmla="*/ 2514600 w 3822700"/>
              <a:gd name="connsiteY19" fmla="*/ 577850 h 673100"/>
              <a:gd name="connsiteX20" fmla="*/ 2495550 w 3822700"/>
              <a:gd name="connsiteY20" fmla="*/ 571500 h 673100"/>
              <a:gd name="connsiteX21" fmla="*/ 2476500 w 3822700"/>
              <a:gd name="connsiteY21" fmla="*/ 552450 h 673100"/>
              <a:gd name="connsiteX22" fmla="*/ 2463800 w 3822700"/>
              <a:gd name="connsiteY22" fmla="*/ 533400 h 673100"/>
              <a:gd name="connsiteX23" fmla="*/ 2444750 w 3822700"/>
              <a:gd name="connsiteY23" fmla="*/ 520700 h 673100"/>
              <a:gd name="connsiteX24" fmla="*/ 2413000 w 3822700"/>
              <a:gd name="connsiteY24" fmla="*/ 495300 h 673100"/>
              <a:gd name="connsiteX25" fmla="*/ 2374900 w 3822700"/>
              <a:gd name="connsiteY25" fmla="*/ 469900 h 673100"/>
              <a:gd name="connsiteX26" fmla="*/ 2336800 w 3822700"/>
              <a:gd name="connsiteY26" fmla="*/ 457200 h 673100"/>
              <a:gd name="connsiteX27" fmla="*/ 2317750 w 3822700"/>
              <a:gd name="connsiteY27" fmla="*/ 450850 h 673100"/>
              <a:gd name="connsiteX28" fmla="*/ 2190750 w 3822700"/>
              <a:gd name="connsiteY28" fmla="*/ 469900 h 673100"/>
              <a:gd name="connsiteX29" fmla="*/ 2127250 w 3822700"/>
              <a:gd name="connsiteY29" fmla="*/ 463550 h 673100"/>
              <a:gd name="connsiteX30" fmla="*/ 2070100 w 3822700"/>
              <a:gd name="connsiteY30" fmla="*/ 438150 h 673100"/>
              <a:gd name="connsiteX31" fmla="*/ 2051050 w 3822700"/>
              <a:gd name="connsiteY31" fmla="*/ 431800 h 673100"/>
              <a:gd name="connsiteX32" fmla="*/ 2012950 w 3822700"/>
              <a:gd name="connsiteY32" fmla="*/ 393700 h 673100"/>
              <a:gd name="connsiteX33" fmla="*/ 2000250 w 3822700"/>
              <a:gd name="connsiteY33" fmla="*/ 374650 h 673100"/>
              <a:gd name="connsiteX34" fmla="*/ 1981200 w 3822700"/>
              <a:gd name="connsiteY34" fmla="*/ 355600 h 673100"/>
              <a:gd name="connsiteX35" fmla="*/ 1955800 w 3822700"/>
              <a:gd name="connsiteY35" fmla="*/ 317500 h 673100"/>
              <a:gd name="connsiteX36" fmla="*/ 1930400 w 3822700"/>
              <a:gd name="connsiteY36" fmla="*/ 279400 h 673100"/>
              <a:gd name="connsiteX37" fmla="*/ 1905000 w 3822700"/>
              <a:gd name="connsiteY37" fmla="*/ 241300 h 673100"/>
              <a:gd name="connsiteX38" fmla="*/ 1892300 w 3822700"/>
              <a:gd name="connsiteY38" fmla="*/ 222250 h 673100"/>
              <a:gd name="connsiteX39" fmla="*/ 1879600 w 3822700"/>
              <a:gd name="connsiteY39" fmla="*/ 184150 h 673100"/>
              <a:gd name="connsiteX40" fmla="*/ 1854200 w 3822700"/>
              <a:gd name="connsiteY40" fmla="*/ 146050 h 673100"/>
              <a:gd name="connsiteX41" fmla="*/ 1835150 w 3822700"/>
              <a:gd name="connsiteY41" fmla="*/ 107950 h 673100"/>
              <a:gd name="connsiteX42" fmla="*/ 1816100 w 3822700"/>
              <a:gd name="connsiteY42" fmla="*/ 95250 h 673100"/>
              <a:gd name="connsiteX43" fmla="*/ 1765300 w 3822700"/>
              <a:gd name="connsiteY43" fmla="*/ 38100 h 673100"/>
              <a:gd name="connsiteX44" fmla="*/ 1727200 w 3822700"/>
              <a:gd name="connsiteY44" fmla="*/ 12700 h 673100"/>
              <a:gd name="connsiteX45" fmla="*/ 1708150 w 3822700"/>
              <a:gd name="connsiteY45" fmla="*/ 0 h 673100"/>
              <a:gd name="connsiteX46" fmla="*/ 1625600 w 3822700"/>
              <a:gd name="connsiteY46" fmla="*/ 19050 h 673100"/>
              <a:gd name="connsiteX47" fmla="*/ 1606550 w 3822700"/>
              <a:gd name="connsiteY47" fmla="*/ 25400 h 673100"/>
              <a:gd name="connsiteX48" fmla="*/ 1587500 w 3822700"/>
              <a:gd name="connsiteY48" fmla="*/ 38100 h 673100"/>
              <a:gd name="connsiteX49" fmla="*/ 1549400 w 3822700"/>
              <a:gd name="connsiteY49" fmla="*/ 95250 h 673100"/>
              <a:gd name="connsiteX50" fmla="*/ 1536700 w 3822700"/>
              <a:gd name="connsiteY50" fmla="*/ 114300 h 673100"/>
              <a:gd name="connsiteX51" fmla="*/ 1504950 w 3822700"/>
              <a:gd name="connsiteY51" fmla="*/ 171450 h 673100"/>
              <a:gd name="connsiteX52" fmla="*/ 1485900 w 3822700"/>
              <a:gd name="connsiteY52" fmla="*/ 177800 h 673100"/>
              <a:gd name="connsiteX53" fmla="*/ 1454150 w 3822700"/>
              <a:gd name="connsiteY53" fmla="*/ 209550 h 673100"/>
              <a:gd name="connsiteX54" fmla="*/ 1435100 w 3822700"/>
              <a:gd name="connsiteY54" fmla="*/ 215900 h 673100"/>
              <a:gd name="connsiteX55" fmla="*/ 1397000 w 3822700"/>
              <a:gd name="connsiteY55" fmla="*/ 241300 h 673100"/>
              <a:gd name="connsiteX56" fmla="*/ 1339850 w 3822700"/>
              <a:gd name="connsiteY56" fmla="*/ 260350 h 673100"/>
              <a:gd name="connsiteX57" fmla="*/ 1320800 w 3822700"/>
              <a:gd name="connsiteY57" fmla="*/ 266700 h 673100"/>
              <a:gd name="connsiteX58" fmla="*/ 1257300 w 3822700"/>
              <a:gd name="connsiteY58" fmla="*/ 254000 h 673100"/>
              <a:gd name="connsiteX59" fmla="*/ 1219200 w 3822700"/>
              <a:gd name="connsiteY59" fmla="*/ 241300 h 673100"/>
              <a:gd name="connsiteX60" fmla="*/ 1206500 w 3822700"/>
              <a:gd name="connsiteY60" fmla="*/ 222250 h 673100"/>
              <a:gd name="connsiteX61" fmla="*/ 1149350 w 3822700"/>
              <a:gd name="connsiteY61" fmla="*/ 196850 h 673100"/>
              <a:gd name="connsiteX62" fmla="*/ 1130300 w 3822700"/>
              <a:gd name="connsiteY62" fmla="*/ 190500 h 673100"/>
              <a:gd name="connsiteX63" fmla="*/ 1111250 w 3822700"/>
              <a:gd name="connsiteY63" fmla="*/ 184150 h 673100"/>
              <a:gd name="connsiteX64" fmla="*/ 971550 w 3822700"/>
              <a:gd name="connsiteY64" fmla="*/ 209550 h 673100"/>
              <a:gd name="connsiteX65" fmla="*/ 952500 w 3822700"/>
              <a:gd name="connsiteY65" fmla="*/ 215900 h 673100"/>
              <a:gd name="connsiteX66" fmla="*/ 914400 w 3822700"/>
              <a:gd name="connsiteY66" fmla="*/ 234950 h 673100"/>
              <a:gd name="connsiteX67" fmla="*/ 876300 w 3822700"/>
              <a:gd name="connsiteY67" fmla="*/ 260350 h 673100"/>
              <a:gd name="connsiteX68" fmla="*/ 857250 w 3822700"/>
              <a:gd name="connsiteY68" fmla="*/ 273050 h 673100"/>
              <a:gd name="connsiteX69" fmla="*/ 838200 w 3822700"/>
              <a:gd name="connsiteY69" fmla="*/ 285750 h 673100"/>
              <a:gd name="connsiteX70" fmla="*/ 749300 w 3822700"/>
              <a:gd name="connsiteY70" fmla="*/ 304800 h 673100"/>
              <a:gd name="connsiteX71" fmla="*/ 698500 w 3822700"/>
              <a:gd name="connsiteY71" fmla="*/ 298450 h 673100"/>
              <a:gd name="connsiteX72" fmla="*/ 609600 w 3822700"/>
              <a:gd name="connsiteY72" fmla="*/ 273050 h 673100"/>
              <a:gd name="connsiteX73" fmla="*/ 590550 w 3822700"/>
              <a:gd name="connsiteY73" fmla="*/ 266700 h 673100"/>
              <a:gd name="connsiteX74" fmla="*/ 552450 w 3822700"/>
              <a:gd name="connsiteY74" fmla="*/ 247650 h 673100"/>
              <a:gd name="connsiteX75" fmla="*/ 533400 w 3822700"/>
              <a:gd name="connsiteY75" fmla="*/ 234950 h 673100"/>
              <a:gd name="connsiteX76" fmla="*/ 476250 w 3822700"/>
              <a:gd name="connsiteY76" fmla="*/ 215900 h 673100"/>
              <a:gd name="connsiteX77" fmla="*/ 457200 w 3822700"/>
              <a:gd name="connsiteY77" fmla="*/ 209550 h 673100"/>
              <a:gd name="connsiteX78" fmla="*/ 438150 w 3822700"/>
              <a:gd name="connsiteY78" fmla="*/ 203200 h 673100"/>
              <a:gd name="connsiteX79" fmla="*/ 266700 w 3822700"/>
              <a:gd name="connsiteY79" fmla="*/ 215900 h 673100"/>
              <a:gd name="connsiteX80" fmla="*/ 203200 w 3822700"/>
              <a:gd name="connsiteY80" fmla="*/ 234950 h 673100"/>
              <a:gd name="connsiteX81" fmla="*/ 184150 w 3822700"/>
              <a:gd name="connsiteY81" fmla="*/ 241300 h 673100"/>
              <a:gd name="connsiteX82" fmla="*/ 165100 w 3822700"/>
              <a:gd name="connsiteY82" fmla="*/ 247650 h 673100"/>
              <a:gd name="connsiteX83" fmla="*/ 127000 w 3822700"/>
              <a:gd name="connsiteY83" fmla="*/ 266700 h 673100"/>
              <a:gd name="connsiteX84" fmla="*/ 69850 w 3822700"/>
              <a:gd name="connsiteY84" fmla="*/ 298450 h 673100"/>
              <a:gd name="connsiteX85" fmla="*/ 50800 w 3822700"/>
              <a:gd name="connsiteY85" fmla="*/ 317500 h 673100"/>
              <a:gd name="connsiteX86" fmla="*/ 31750 w 3822700"/>
              <a:gd name="connsiteY86" fmla="*/ 330200 h 673100"/>
              <a:gd name="connsiteX87" fmla="*/ 0 w 3822700"/>
              <a:gd name="connsiteY87" fmla="*/ 361950 h 673100"/>
              <a:gd name="connsiteX88" fmla="*/ 31750 w 3822700"/>
              <a:gd name="connsiteY88" fmla="*/ 361950 h 673100"/>
              <a:gd name="connsiteX0" fmla="*/ 3822700 w 3822700"/>
              <a:gd name="connsiteY0" fmla="*/ 673100 h 673100"/>
              <a:gd name="connsiteX1" fmla="*/ 3752850 w 3822700"/>
              <a:gd name="connsiteY1" fmla="*/ 635000 h 673100"/>
              <a:gd name="connsiteX2" fmla="*/ 3721100 w 3822700"/>
              <a:gd name="connsiteY2" fmla="*/ 603250 h 673100"/>
              <a:gd name="connsiteX3" fmla="*/ 3644900 w 3822700"/>
              <a:gd name="connsiteY3" fmla="*/ 565150 h 673100"/>
              <a:gd name="connsiteX4" fmla="*/ 3606800 w 3822700"/>
              <a:gd name="connsiteY4" fmla="*/ 552450 h 673100"/>
              <a:gd name="connsiteX5" fmla="*/ 3409950 w 3822700"/>
              <a:gd name="connsiteY5" fmla="*/ 533400 h 673100"/>
              <a:gd name="connsiteX6" fmla="*/ 3352800 w 3822700"/>
              <a:gd name="connsiteY6" fmla="*/ 520700 h 673100"/>
              <a:gd name="connsiteX7" fmla="*/ 3295650 w 3822700"/>
              <a:gd name="connsiteY7" fmla="*/ 508000 h 673100"/>
              <a:gd name="connsiteX8" fmla="*/ 3181350 w 3822700"/>
              <a:gd name="connsiteY8" fmla="*/ 514350 h 673100"/>
              <a:gd name="connsiteX9" fmla="*/ 3130550 w 3822700"/>
              <a:gd name="connsiteY9" fmla="*/ 520700 h 673100"/>
              <a:gd name="connsiteX10" fmla="*/ 3073400 w 3822700"/>
              <a:gd name="connsiteY10" fmla="*/ 527050 h 673100"/>
              <a:gd name="connsiteX11" fmla="*/ 3016250 w 3822700"/>
              <a:gd name="connsiteY11" fmla="*/ 539750 h 673100"/>
              <a:gd name="connsiteX12" fmla="*/ 2946400 w 3822700"/>
              <a:gd name="connsiteY12" fmla="*/ 558800 h 673100"/>
              <a:gd name="connsiteX13" fmla="*/ 2908300 w 3822700"/>
              <a:gd name="connsiteY13" fmla="*/ 571500 h 673100"/>
              <a:gd name="connsiteX14" fmla="*/ 2863850 w 3822700"/>
              <a:gd name="connsiteY14" fmla="*/ 584200 h 673100"/>
              <a:gd name="connsiteX15" fmla="*/ 2844800 w 3822700"/>
              <a:gd name="connsiteY15" fmla="*/ 590550 h 673100"/>
              <a:gd name="connsiteX16" fmla="*/ 2768600 w 3822700"/>
              <a:gd name="connsiteY16" fmla="*/ 603250 h 673100"/>
              <a:gd name="connsiteX17" fmla="*/ 2578100 w 3822700"/>
              <a:gd name="connsiteY17" fmla="*/ 596900 h 673100"/>
              <a:gd name="connsiteX18" fmla="*/ 2514600 w 3822700"/>
              <a:gd name="connsiteY18" fmla="*/ 577850 h 673100"/>
              <a:gd name="connsiteX19" fmla="*/ 2495550 w 3822700"/>
              <a:gd name="connsiteY19" fmla="*/ 571500 h 673100"/>
              <a:gd name="connsiteX20" fmla="*/ 2476500 w 3822700"/>
              <a:gd name="connsiteY20" fmla="*/ 552450 h 673100"/>
              <a:gd name="connsiteX21" fmla="*/ 2463800 w 3822700"/>
              <a:gd name="connsiteY21" fmla="*/ 533400 h 673100"/>
              <a:gd name="connsiteX22" fmla="*/ 2444750 w 3822700"/>
              <a:gd name="connsiteY22" fmla="*/ 520700 h 673100"/>
              <a:gd name="connsiteX23" fmla="*/ 2413000 w 3822700"/>
              <a:gd name="connsiteY23" fmla="*/ 495300 h 673100"/>
              <a:gd name="connsiteX24" fmla="*/ 2374900 w 3822700"/>
              <a:gd name="connsiteY24" fmla="*/ 469900 h 673100"/>
              <a:gd name="connsiteX25" fmla="*/ 2336800 w 3822700"/>
              <a:gd name="connsiteY25" fmla="*/ 457200 h 673100"/>
              <a:gd name="connsiteX26" fmla="*/ 2317750 w 3822700"/>
              <a:gd name="connsiteY26" fmla="*/ 450850 h 673100"/>
              <a:gd name="connsiteX27" fmla="*/ 2190750 w 3822700"/>
              <a:gd name="connsiteY27" fmla="*/ 469900 h 673100"/>
              <a:gd name="connsiteX28" fmla="*/ 2127250 w 3822700"/>
              <a:gd name="connsiteY28" fmla="*/ 463550 h 673100"/>
              <a:gd name="connsiteX29" fmla="*/ 2070100 w 3822700"/>
              <a:gd name="connsiteY29" fmla="*/ 438150 h 673100"/>
              <a:gd name="connsiteX30" fmla="*/ 2051050 w 3822700"/>
              <a:gd name="connsiteY30" fmla="*/ 431800 h 673100"/>
              <a:gd name="connsiteX31" fmla="*/ 2012950 w 3822700"/>
              <a:gd name="connsiteY31" fmla="*/ 393700 h 673100"/>
              <a:gd name="connsiteX32" fmla="*/ 2000250 w 3822700"/>
              <a:gd name="connsiteY32" fmla="*/ 374650 h 673100"/>
              <a:gd name="connsiteX33" fmla="*/ 1981200 w 3822700"/>
              <a:gd name="connsiteY33" fmla="*/ 355600 h 673100"/>
              <a:gd name="connsiteX34" fmla="*/ 1955800 w 3822700"/>
              <a:gd name="connsiteY34" fmla="*/ 317500 h 673100"/>
              <a:gd name="connsiteX35" fmla="*/ 1930400 w 3822700"/>
              <a:gd name="connsiteY35" fmla="*/ 279400 h 673100"/>
              <a:gd name="connsiteX36" fmla="*/ 1905000 w 3822700"/>
              <a:gd name="connsiteY36" fmla="*/ 241300 h 673100"/>
              <a:gd name="connsiteX37" fmla="*/ 1892300 w 3822700"/>
              <a:gd name="connsiteY37" fmla="*/ 222250 h 673100"/>
              <a:gd name="connsiteX38" fmla="*/ 1879600 w 3822700"/>
              <a:gd name="connsiteY38" fmla="*/ 184150 h 673100"/>
              <a:gd name="connsiteX39" fmla="*/ 1854200 w 3822700"/>
              <a:gd name="connsiteY39" fmla="*/ 146050 h 673100"/>
              <a:gd name="connsiteX40" fmla="*/ 1835150 w 3822700"/>
              <a:gd name="connsiteY40" fmla="*/ 107950 h 673100"/>
              <a:gd name="connsiteX41" fmla="*/ 1816100 w 3822700"/>
              <a:gd name="connsiteY41" fmla="*/ 95250 h 673100"/>
              <a:gd name="connsiteX42" fmla="*/ 1765300 w 3822700"/>
              <a:gd name="connsiteY42" fmla="*/ 38100 h 673100"/>
              <a:gd name="connsiteX43" fmla="*/ 1727200 w 3822700"/>
              <a:gd name="connsiteY43" fmla="*/ 12700 h 673100"/>
              <a:gd name="connsiteX44" fmla="*/ 1708150 w 3822700"/>
              <a:gd name="connsiteY44" fmla="*/ 0 h 673100"/>
              <a:gd name="connsiteX45" fmla="*/ 1625600 w 3822700"/>
              <a:gd name="connsiteY45" fmla="*/ 19050 h 673100"/>
              <a:gd name="connsiteX46" fmla="*/ 1606550 w 3822700"/>
              <a:gd name="connsiteY46" fmla="*/ 25400 h 673100"/>
              <a:gd name="connsiteX47" fmla="*/ 1587500 w 3822700"/>
              <a:gd name="connsiteY47" fmla="*/ 38100 h 673100"/>
              <a:gd name="connsiteX48" fmla="*/ 1549400 w 3822700"/>
              <a:gd name="connsiteY48" fmla="*/ 95250 h 673100"/>
              <a:gd name="connsiteX49" fmla="*/ 1536700 w 3822700"/>
              <a:gd name="connsiteY49" fmla="*/ 114300 h 673100"/>
              <a:gd name="connsiteX50" fmla="*/ 1504950 w 3822700"/>
              <a:gd name="connsiteY50" fmla="*/ 171450 h 673100"/>
              <a:gd name="connsiteX51" fmla="*/ 1485900 w 3822700"/>
              <a:gd name="connsiteY51" fmla="*/ 177800 h 673100"/>
              <a:gd name="connsiteX52" fmla="*/ 1454150 w 3822700"/>
              <a:gd name="connsiteY52" fmla="*/ 209550 h 673100"/>
              <a:gd name="connsiteX53" fmla="*/ 1435100 w 3822700"/>
              <a:gd name="connsiteY53" fmla="*/ 215900 h 673100"/>
              <a:gd name="connsiteX54" fmla="*/ 1397000 w 3822700"/>
              <a:gd name="connsiteY54" fmla="*/ 241300 h 673100"/>
              <a:gd name="connsiteX55" fmla="*/ 1339850 w 3822700"/>
              <a:gd name="connsiteY55" fmla="*/ 260350 h 673100"/>
              <a:gd name="connsiteX56" fmla="*/ 1320800 w 3822700"/>
              <a:gd name="connsiteY56" fmla="*/ 266700 h 673100"/>
              <a:gd name="connsiteX57" fmla="*/ 1257300 w 3822700"/>
              <a:gd name="connsiteY57" fmla="*/ 254000 h 673100"/>
              <a:gd name="connsiteX58" fmla="*/ 1219200 w 3822700"/>
              <a:gd name="connsiteY58" fmla="*/ 241300 h 673100"/>
              <a:gd name="connsiteX59" fmla="*/ 1206500 w 3822700"/>
              <a:gd name="connsiteY59" fmla="*/ 222250 h 673100"/>
              <a:gd name="connsiteX60" fmla="*/ 1149350 w 3822700"/>
              <a:gd name="connsiteY60" fmla="*/ 196850 h 673100"/>
              <a:gd name="connsiteX61" fmla="*/ 1130300 w 3822700"/>
              <a:gd name="connsiteY61" fmla="*/ 190500 h 673100"/>
              <a:gd name="connsiteX62" fmla="*/ 1111250 w 3822700"/>
              <a:gd name="connsiteY62" fmla="*/ 184150 h 673100"/>
              <a:gd name="connsiteX63" fmla="*/ 971550 w 3822700"/>
              <a:gd name="connsiteY63" fmla="*/ 209550 h 673100"/>
              <a:gd name="connsiteX64" fmla="*/ 952500 w 3822700"/>
              <a:gd name="connsiteY64" fmla="*/ 215900 h 673100"/>
              <a:gd name="connsiteX65" fmla="*/ 914400 w 3822700"/>
              <a:gd name="connsiteY65" fmla="*/ 234950 h 673100"/>
              <a:gd name="connsiteX66" fmla="*/ 876300 w 3822700"/>
              <a:gd name="connsiteY66" fmla="*/ 260350 h 673100"/>
              <a:gd name="connsiteX67" fmla="*/ 857250 w 3822700"/>
              <a:gd name="connsiteY67" fmla="*/ 273050 h 673100"/>
              <a:gd name="connsiteX68" fmla="*/ 838200 w 3822700"/>
              <a:gd name="connsiteY68" fmla="*/ 285750 h 673100"/>
              <a:gd name="connsiteX69" fmla="*/ 749300 w 3822700"/>
              <a:gd name="connsiteY69" fmla="*/ 304800 h 673100"/>
              <a:gd name="connsiteX70" fmla="*/ 698500 w 3822700"/>
              <a:gd name="connsiteY70" fmla="*/ 298450 h 673100"/>
              <a:gd name="connsiteX71" fmla="*/ 609600 w 3822700"/>
              <a:gd name="connsiteY71" fmla="*/ 273050 h 673100"/>
              <a:gd name="connsiteX72" fmla="*/ 590550 w 3822700"/>
              <a:gd name="connsiteY72" fmla="*/ 266700 h 673100"/>
              <a:gd name="connsiteX73" fmla="*/ 552450 w 3822700"/>
              <a:gd name="connsiteY73" fmla="*/ 247650 h 673100"/>
              <a:gd name="connsiteX74" fmla="*/ 533400 w 3822700"/>
              <a:gd name="connsiteY74" fmla="*/ 234950 h 673100"/>
              <a:gd name="connsiteX75" fmla="*/ 476250 w 3822700"/>
              <a:gd name="connsiteY75" fmla="*/ 215900 h 673100"/>
              <a:gd name="connsiteX76" fmla="*/ 457200 w 3822700"/>
              <a:gd name="connsiteY76" fmla="*/ 209550 h 673100"/>
              <a:gd name="connsiteX77" fmla="*/ 438150 w 3822700"/>
              <a:gd name="connsiteY77" fmla="*/ 203200 h 673100"/>
              <a:gd name="connsiteX78" fmla="*/ 266700 w 3822700"/>
              <a:gd name="connsiteY78" fmla="*/ 215900 h 673100"/>
              <a:gd name="connsiteX79" fmla="*/ 203200 w 3822700"/>
              <a:gd name="connsiteY79" fmla="*/ 234950 h 673100"/>
              <a:gd name="connsiteX80" fmla="*/ 184150 w 3822700"/>
              <a:gd name="connsiteY80" fmla="*/ 241300 h 673100"/>
              <a:gd name="connsiteX81" fmla="*/ 165100 w 3822700"/>
              <a:gd name="connsiteY81" fmla="*/ 247650 h 673100"/>
              <a:gd name="connsiteX82" fmla="*/ 127000 w 3822700"/>
              <a:gd name="connsiteY82" fmla="*/ 266700 h 673100"/>
              <a:gd name="connsiteX83" fmla="*/ 69850 w 3822700"/>
              <a:gd name="connsiteY83" fmla="*/ 298450 h 673100"/>
              <a:gd name="connsiteX84" fmla="*/ 50800 w 3822700"/>
              <a:gd name="connsiteY84" fmla="*/ 317500 h 673100"/>
              <a:gd name="connsiteX85" fmla="*/ 31750 w 3822700"/>
              <a:gd name="connsiteY85" fmla="*/ 330200 h 673100"/>
              <a:gd name="connsiteX86" fmla="*/ 0 w 3822700"/>
              <a:gd name="connsiteY86" fmla="*/ 361950 h 673100"/>
              <a:gd name="connsiteX87" fmla="*/ 31750 w 3822700"/>
              <a:gd name="connsiteY87" fmla="*/ 361950 h 673100"/>
              <a:gd name="connsiteX0" fmla="*/ 3822700 w 3822700"/>
              <a:gd name="connsiteY0" fmla="*/ 673100 h 673100"/>
              <a:gd name="connsiteX1" fmla="*/ 3752850 w 3822700"/>
              <a:gd name="connsiteY1" fmla="*/ 635000 h 673100"/>
              <a:gd name="connsiteX2" fmla="*/ 3721100 w 3822700"/>
              <a:gd name="connsiteY2" fmla="*/ 603250 h 673100"/>
              <a:gd name="connsiteX3" fmla="*/ 3644900 w 3822700"/>
              <a:gd name="connsiteY3" fmla="*/ 565150 h 673100"/>
              <a:gd name="connsiteX4" fmla="*/ 3606800 w 3822700"/>
              <a:gd name="connsiteY4" fmla="*/ 552450 h 673100"/>
              <a:gd name="connsiteX5" fmla="*/ 3409950 w 3822700"/>
              <a:gd name="connsiteY5" fmla="*/ 533400 h 673100"/>
              <a:gd name="connsiteX6" fmla="*/ 3352800 w 3822700"/>
              <a:gd name="connsiteY6" fmla="*/ 520700 h 673100"/>
              <a:gd name="connsiteX7" fmla="*/ 3295650 w 3822700"/>
              <a:gd name="connsiteY7" fmla="*/ 508000 h 673100"/>
              <a:gd name="connsiteX8" fmla="*/ 3181350 w 3822700"/>
              <a:gd name="connsiteY8" fmla="*/ 514350 h 673100"/>
              <a:gd name="connsiteX9" fmla="*/ 3130550 w 3822700"/>
              <a:gd name="connsiteY9" fmla="*/ 520700 h 673100"/>
              <a:gd name="connsiteX10" fmla="*/ 3073400 w 3822700"/>
              <a:gd name="connsiteY10" fmla="*/ 527050 h 673100"/>
              <a:gd name="connsiteX11" fmla="*/ 3016250 w 3822700"/>
              <a:gd name="connsiteY11" fmla="*/ 539750 h 673100"/>
              <a:gd name="connsiteX12" fmla="*/ 2946400 w 3822700"/>
              <a:gd name="connsiteY12" fmla="*/ 558800 h 673100"/>
              <a:gd name="connsiteX13" fmla="*/ 2908300 w 3822700"/>
              <a:gd name="connsiteY13" fmla="*/ 571500 h 673100"/>
              <a:gd name="connsiteX14" fmla="*/ 2844800 w 3822700"/>
              <a:gd name="connsiteY14" fmla="*/ 590550 h 673100"/>
              <a:gd name="connsiteX15" fmla="*/ 2768600 w 3822700"/>
              <a:gd name="connsiteY15" fmla="*/ 603250 h 673100"/>
              <a:gd name="connsiteX16" fmla="*/ 2578100 w 3822700"/>
              <a:gd name="connsiteY16" fmla="*/ 596900 h 673100"/>
              <a:gd name="connsiteX17" fmla="*/ 2514600 w 3822700"/>
              <a:gd name="connsiteY17" fmla="*/ 577850 h 673100"/>
              <a:gd name="connsiteX18" fmla="*/ 2495550 w 3822700"/>
              <a:gd name="connsiteY18" fmla="*/ 571500 h 673100"/>
              <a:gd name="connsiteX19" fmla="*/ 2476500 w 3822700"/>
              <a:gd name="connsiteY19" fmla="*/ 552450 h 673100"/>
              <a:gd name="connsiteX20" fmla="*/ 2463800 w 3822700"/>
              <a:gd name="connsiteY20" fmla="*/ 533400 h 673100"/>
              <a:gd name="connsiteX21" fmla="*/ 2444750 w 3822700"/>
              <a:gd name="connsiteY21" fmla="*/ 520700 h 673100"/>
              <a:gd name="connsiteX22" fmla="*/ 2413000 w 3822700"/>
              <a:gd name="connsiteY22" fmla="*/ 495300 h 673100"/>
              <a:gd name="connsiteX23" fmla="*/ 2374900 w 3822700"/>
              <a:gd name="connsiteY23" fmla="*/ 469900 h 673100"/>
              <a:gd name="connsiteX24" fmla="*/ 2336800 w 3822700"/>
              <a:gd name="connsiteY24" fmla="*/ 457200 h 673100"/>
              <a:gd name="connsiteX25" fmla="*/ 2317750 w 3822700"/>
              <a:gd name="connsiteY25" fmla="*/ 450850 h 673100"/>
              <a:gd name="connsiteX26" fmla="*/ 2190750 w 3822700"/>
              <a:gd name="connsiteY26" fmla="*/ 469900 h 673100"/>
              <a:gd name="connsiteX27" fmla="*/ 2127250 w 3822700"/>
              <a:gd name="connsiteY27" fmla="*/ 463550 h 673100"/>
              <a:gd name="connsiteX28" fmla="*/ 2070100 w 3822700"/>
              <a:gd name="connsiteY28" fmla="*/ 438150 h 673100"/>
              <a:gd name="connsiteX29" fmla="*/ 2051050 w 3822700"/>
              <a:gd name="connsiteY29" fmla="*/ 431800 h 673100"/>
              <a:gd name="connsiteX30" fmla="*/ 2012950 w 3822700"/>
              <a:gd name="connsiteY30" fmla="*/ 393700 h 673100"/>
              <a:gd name="connsiteX31" fmla="*/ 2000250 w 3822700"/>
              <a:gd name="connsiteY31" fmla="*/ 374650 h 673100"/>
              <a:gd name="connsiteX32" fmla="*/ 1981200 w 3822700"/>
              <a:gd name="connsiteY32" fmla="*/ 355600 h 673100"/>
              <a:gd name="connsiteX33" fmla="*/ 1955800 w 3822700"/>
              <a:gd name="connsiteY33" fmla="*/ 317500 h 673100"/>
              <a:gd name="connsiteX34" fmla="*/ 1930400 w 3822700"/>
              <a:gd name="connsiteY34" fmla="*/ 279400 h 673100"/>
              <a:gd name="connsiteX35" fmla="*/ 1905000 w 3822700"/>
              <a:gd name="connsiteY35" fmla="*/ 241300 h 673100"/>
              <a:gd name="connsiteX36" fmla="*/ 1892300 w 3822700"/>
              <a:gd name="connsiteY36" fmla="*/ 222250 h 673100"/>
              <a:gd name="connsiteX37" fmla="*/ 1879600 w 3822700"/>
              <a:gd name="connsiteY37" fmla="*/ 184150 h 673100"/>
              <a:gd name="connsiteX38" fmla="*/ 1854200 w 3822700"/>
              <a:gd name="connsiteY38" fmla="*/ 146050 h 673100"/>
              <a:gd name="connsiteX39" fmla="*/ 1835150 w 3822700"/>
              <a:gd name="connsiteY39" fmla="*/ 107950 h 673100"/>
              <a:gd name="connsiteX40" fmla="*/ 1816100 w 3822700"/>
              <a:gd name="connsiteY40" fmla="*/ 95250 h 673100"/>
              <a:gd name="connsiteX41" fmla="*/ 1765300 w 3822700"/>
              <a:gd name="connsiteY41" fmla="*/ 38100 h 673100"/>
              <a:gd name="connsiteX42" fmla="*/ 1727200 w 3822700"/>
              <a:gd name="connsiteY42" fmla="*/ 12700 h 673100"/>
              <a:gd name="connsiteX43" fmla="*/ 1708150 w 3822700"/>
              <a:gd name="connsiteY43" fmla="*/ 0 h 673100"/>
              <a:gd name="connsiteX44" fmla="*/ 1625600 w 3822700"/>
              <a:gd name="connsiteY44" fmla="*/ 19050 h 673100"/>
              <a:gd name="connsiteX45" fmla="*/ 1606550 w 3822700"/>
              <a:gd name="connsiteY45" fmla="*/ 25400 h 673100"/>
              <a:gd name="connsiteX46" fmla="*/ 1587500 w 3822700"/>
              <a:gd name="connsiteY46" fmla="*/ 38100 h 673100"/>
              <a:gd name="connsiteX47" fmla="*/ 1549400 w 3822700"/>
              <a:gd name="connsiteY47" fmla="*/ 95250 h 673100"/>
              <a:gd name="connsiteX48" fmla="*/ 1536700 w 3822700"/>
              <a:gd name="connsiteY48" fmla="*/ 114300 h 673100"/>
              <a:gd name="connsiteX49" fmla="*/ 1504950 w 3822700"/>
              <a:gd name="connsiteY49" fmla="*/ 171450 h 673100"/>
              <a:gd name="connsiteX50" fmla="*/ 1485900 w 3822700"/>
              <a:gd name="connsiteY50" fmla="*/ 177800 h 673100"/>
              <a:gd name="connsiteX51" fmla="*/ 1454150 w 3822700"/>
              <a:gd name="connsiteY51" fmla="*/ 209550 h 673100"/>
              <a:gd name="connsiteX52" fmla="*/ 1435100 w 3822700"/>
              <a:gd name="connsiteY52" fmla="*/ 215900 h 673100"/>
              <a:gd name="connsiteX53" fmla="*/ 1397000 w 3822700"/>
              <a:gd name="connsiteY53" fmla="*/ 241300 h 673100"/>
              <a:gd name="connsiteX54" fmla="*/ 1339850 w 3822700"/>
              <a:gd name="connsiteY54" fmla="*/ 260350 h 673100"/>
              <a:gd name="connsiteX55" fmla="*/ 1320800 w 3822700"/>
              <a:gd name="connsiteY55" fmla="*/ 266700 h 673100"/>
              <a:gd name="connsiteX56" fmla="*/ 1257300 w 3822700"/>
              <a:gd name="connsiteY56" fmla="*/ 254000 h 673100"/>
              <a:gd name="connsiteX57" fmla="*/ 1219200 w 3822700"/>
              <a:gd name="connsiteY57" fmla="*/ 241300 h 673100"/>
              <a:gd name="connsiteX58" fmla="*/ 1206500 w 3822700"/>
              <a:gd name="connsiteY58" fmla="*/ 222250 h 673100"/>
              <a:gd name="connsiteX59" fmla="*/ 1149350 w 3822700"/>
              <a:gd name="connsiteY59" fmla="*/ 196850 h 673100"/>
              <a:gd name="connsiteX60" fmla="*/ 1130300 w 3822700"/>
              <a:gd name="connsiteY60" fmla="*/ 190500 h 673100"/>
              <a:gd name="connsiteX61" fmla="*/ 1111250 w 3822700"/>
              <a:gd name="connsiteY61" fmla="*/ 184150 h 673100"/>
              <a:gd name="connsiteX62" fmla="*/ 971550 w 3822700"/>
              <a:gd name="connsiteY62" fmla="*/ 209550 h 673100"/>
              <a:gd name="connsiteX63" fmla="*/ 952500 w 3822700"/>
              <a:gd name="connsiteY63" fmla="*/ 215900 h 673100"/>
              <a:gd name="connsiteX64" fmla="*/ 914400 w 3822700"/>
              <a:gd name="connsiteY64" fmla="*/ 234950 h 673100"/>
              <a:gd name="connsiteX65" fmla="*/ 876300 w 3822700"/>
              <a:gd name="connsiteY65" fmla="*/ 260350 h 673100"/>
              <a:gd name="connsiteX66" fmla="*/ 857250 w 3822700"/>
              <a:gd name="connsiteY66" fmla="*/ 273050 h 673100"/>
              <a:gd name="connsiteX67" fmla="*/ 838200 w 3822700"/>
              <a:gd name="connsiteY67" fmla="*/ 285750 h 673100"/>
              <a:gd name="connsiteX68" fmla="*/ 749300 w 3822700"/>
              <a:gd name="connsiteY68" fmla="*/ 304800 h 673100"/>
              <a:gd name="connsiteX69" fmla="*/ 698500 w 3822700"/>
              <a:gd name="connsiteY69" fmla="*/ 298450 h 673100"/>
              <a:gd name="connsiteX70" fmla="*/ 609600 w 3822700"/>
              <a:gd name="connsiteY70" fmla="*/ 273050 h 673100"/>
              <a:gd name="connsiteX71" fmla="*/ 590550 w 3822700"/>
              <a:gd name="connsiteY71" fmla="*/ 266700 h 673100"/>
              <a:gd name="connsiteX72" fmla="*/ 552450 w 3822700"/>
              <a:gd name="connsiteY72" fmla="*/ 247650 h 673100"/>
              <a:gd name="connsiteX73" fmla="*/ 533400 w 3822700"/>
              <a:gd name="connsiteY73" fmla="*/ 234950 h 673100"/>
              <a:gd name="connsiteX74" fmla="*/ 476250 w 3822700"/>
              <a:gd name="connsiteY74" fmla="*/ 215900 h 673100"/>
              <a:gd name="connsiteX75" fmla="*/ 457200 w 3822700"/>
              <a:gd name="connsiteY75" fmla="*/ 209550 h 673100"/>
              <a:gd name="connsiteX76" fmla="*/ 438150 w 3822700"/>
              <a:gd name="connsiteY76" fmla="*/ 203200 h 673100"/>
              <a:gd name="connsiteX77" fmla="*/ 266700 w 3822700"/>
              <a:gd name="connsiteY77" fmla="*/ 215900 h 673100"/>
              <a:gd name="connsiteX78" fmla="*/ 203200 w 3822700"/>
              <a:gd name="connsiteY78" fmla="*/ 234950 h 673100"/>
              <a:gd name="connsiteX79" fmla="*/ 184150 w 3822700"/>
              <a:gd name="connsiteY79" fmla="*/ 241300 h 673100"/>
              <a:gd name="connsiteX80" fmla="*/ 165100 w 3822700"/>
              <a:gd name="connsiteY80" fmla="*/ 247650 h 673100"/>
              <a:gd name="connsiteX81" fmla="*/ 127000 w 3822700"/>
              <a:gd name="connsiteY81" fmla="*/ 266700 h 673100"/>
              <a:gd name="connsiteX82" fmla="*/ 69850 w 3822700"/>
              <a:gd name="connsiteY82" fmla="*/ 298450 h 673100"/>
              <a:gd name="connsiteX83" fmla="*/ 50800 w 3822700"/>
              <a:gd name="connsiteY83" fmla="*/ 317500 h 673100"/>
              <a:gd name="connsiteX84" fmla="*/ 31750 w 3822700"/>
              <a:gd name="connsiteY84" fmla="*/ 330200 h 673100"/>
              <a:gd name="connsiteX85" fmla="*/ 0 w 3822700"/>
              <a:gd name="connsiteY85" fmla="*/ 361950 h 673100"/>
              <a:gd name="connsiteX86" fmla="*/ 31750 w 3822700"/>
              <a:gd name="connsiteY86" fmla="*/ 361950 h 673100"/>
              <a:gd name="connsiteX0" fmla="*/ 3822700 w 3822700"/>
              <a:gd name="connsiteY0" fmla="*/ 673100 h 673100"/>
              <a:gd name="connsiteX1" fmla="*/ 3752850 w 3822700"/>
              <a:gd name="connsiteY1" fmla="*/ 635000 h 673100"/>
              <a:gd name="connsiteX2" fmla="*/ 3721100 w 3822700"/>
              <a:gd name="connsiteY2" fmla="*/ 603250 h 673100"/>
              <a:gd name="connsiteX3" fmla="*/ 3644900 w 3822700"/>
              <a:gd name="connsiteY3" fmla="*/ 565150 h 673100"/>
              <a:gd name="connsiteX4" fmla="*/ 3606800 w 3822700"/>
              <a:gd name="connsiteY4" fmla="*/ 552450 h 673100"/>
              <a:gd name="connsiteX5" fmla="*/ 3409950 w 3822700"/>
              <a:gd name="connsiteY5" fmla="*/ 533400 h 673100"/>
              <a:gd name="connsiteX6" fmla="*/ 3352800 w 3822700"/>
              <a:gd name="connsiteY6" fmla="*/ 520700 h 673100"/>
              <a:gd name="connsiteX7" fmla="*/ 3295650 w 3822700"/>
              <a:gd name="connsiteY7" fmla="*/ 508000 h 673100"/>
              <a:gd name="connsiteX8" fmla="*/ 3181350 w 3822700"/>
              <a:gd name="connsiteY8" fmla="*/ 514350 h 673100"/>
              <a:gd name="connsiteX9" fmla="*/ 3130550 w 3822700"/>
              <a:gd name="connsiteY9" fmla="*/ 520700 h 673100"/>
              <a:gd name="connsiteX10" fmla="*/ 3073400 w 3822700"/>
              <a:gd name="connsiteY10" fmla="*/ 527050 h 673100"/>
              <a:gd name="connsiteX11" fmla="*/ 3016250 w 3822700"/>
              <a:gd name="connsiteY11" fmla="*/ 539750 h 673100"/>
              <a:gd name="connsiteX12" fmla="*/ 2946400 w 3822700"/>
              <a:gd name="connsiteY12" fmla="*/ 558800 h 673100"/>
              <a:gd name="connsiteX13" fmla="*/ 2908300 w 3822700"/>
              <a:gd name="connsiteY13" fmla="*/ 571500 h 673100"/>
              <a:gd name="connsiteX14" fmla="*/ 2844800 w 3822700"/>
              <a:gd name="connsiteY14" fmla="*/ 590550 h 673100"/>
              <a:gd name="connsiteX15" fmla="*/ 2768600 w 3822700"/>
              <a:gd name="connsiteY15" fmla="*/ 603250 h 673100"/>
              <a:gd name="connsiteX16" fmla="*/ 2578100 w 3822700"/>
              <a:gd name="connsiteY16" fmla="*/ 596900 h 673100"/>
              <a:gd name="connsiteX17" fmla="*/ 2514600 w 3822700"/>
              <a:gd name="connsiteY17" fmla="*/ 577850 h 673100"/>
              <a:gd name="connsiteX18" fmla="*/ 2495550 w 3822700"/>
              <a:gd name="connsiteY18" fmla="*/ 571500 h 673100"/>
              <a:gd name="connsiteX19" fmla="*/ 2463800 w 3822700"/>
              <a:gd name="connsiteY19" fmla="*/ 533400 h 673100"/>
              <a:gd name="connsiteX20" fmla="*/ 2444750 w 3822700"/>
              <a:gd name="connsiteY20" fmla="*/ 520700 h 673100"/>
              <a:gd name="connsiteX21" fmla="*/ 2413000 w 3822700"/>
              <a:gd name="connsiteY21" fmla="*/ 495300 h 673100"/>
              <a:gd name="connsiteX22" fmla="*/ 2374900 w 3822700"/>
              <a:gd name="connsiteY22" fmla="*/ 469900 h 673100"/>
              <a:gd name="connsiteX23" fmla="*/ 2336800 w 3822700"/>
              <a:gd name="connsiteY23" fmla="*/ 457200 h 673100"/>
              <a:gd name="connsiteX24" fmla="*/ 2317750 w 3822700"/>
              <a:gd name="connsiteY24" fmla="*/ 450850 h 673100"/>
              <a:gd name="connsiteX25" fmla="*/ 2190750 w 3822700"/>
              <a:gd name="connsiteY25" fmla="*/ 469900 h 673100"/>
              <a:gd name="connsiteX26" fmla="*/ 2127250 w 3822700"/>
              <a:gd name="connsiteY26" fmla="*/ 463550 h 673100"/>
              <a:gd name="connsiteX27" fmla="*/ 2070100 w 3822700"/>
              <a:gd name="connsiteY27" fmla="*/ 438150 h 673100"/>
              <a:gd name="connsiteX28" fmla="*/ 2051050 w 3822700"/>
              <a:gd name="connsiteY28" fmla="*/ 431800 h 673100"/>
              <a:gd name="connsiteX29" fmla="*/ 2012950 w 3822700"/>
              <a:gd name="connsiteY29" fmla="*/ 393700 h 673100"/>
              <a:gd name="connsiteX30" fmla="*/ 2000250 w 3822700"/>
              <a:gd name="connsiteY30" fmla="*/ 374650 h 673100"/>
              <a:gd name="connsiteX31" fmla="*/ 1981200 w 3822700"/>
              <a:gd name="connsiteY31" fmla="*/ 355600 h 673100"/>
              <a:gd name="connsiteX32" fmla="*/ 1955800 w 3822700"/>
              <a:gd name="connsiteY32" fmla="*/ 317500 h 673100"/>
              <a:gd name="connsiteX33" fmla="*/ 1930400 w 3822700"/>
              <a:gd name="connsiteY33" fmla="*/ 279400 h 673100"/>
              <a:gd name="connsiteX34" fmla="*/ 1905000 w 3822700"/>
              <a:gd name="connsiteY34" fmla="*/ 241300 h 673100"/>
              <a:gd name="connsiteX35" fmla="*/ 1892300 w 3822700"/>
              <a:gd name="connsiteY35" fmla="*/ 222250 h 673100"/>
              <a:gd name="connsiteX36" fmla="*/ 1879600 w 3822700"/>
              <a:gd name="connsiteY36" fmla="*/ 184150 h 673100"/>
              <a:gd name="connsiteX37" fmla="*/ 1854200 w 3822700"/>
              <a:gd name="connsiteY37" fmla="*/ 146050 h 673100"/>
              <a:gd name="connsiteX38" fmla="*/ 1835150 w 3822700"/>
              <a:gd name="connsiteY38" fmla="*/ 107950 h 673100"/>
              <a:gd name="connsiteX39" fmla="*/ 1816100 w 3822700"/>
              <a:gd name="connsiteY39" fmla="*/ 95250 h 673100"/>
              <a:gd name="connsiteX40" fmla="*/ 1765300 w 3822700"/>
              <a:gd name="connsiteY40" fmla="*/ 38100 h 673100"/>
              <a:gd name="connsiteX41" fmla="*/ 1727200 w 3822700"/>
              <a:gd name="connsiteY41" fmla="*/ 12700 h 673100"/>
              <a:gd name="connsiteX42" fmla="*/ 1708150 w 3822700"/>
              <a:gd name="connsiteY42" fmla="*/ 0 h 673100"/>
              <a:gd name="connsiteX43" fmla="*/ 1625600 w 3822700"/>
              <a:gd name="connsiteY43" fmla="*/ 19050 h 673100"/>
              <a:gd name="connsiteX44" fmla="*/ 1606550 w 3822700"/>
              <a:gd name="connsiteY44" fmla="*/ 25400 h 673100"/>
              <a:gd name="connsiteX45" fmla="*/ 1587500 w 3822700"/>
              <a:gd name="connsiteY45" fmla="*/ 38100 h 673100"/>
              <a:gd name="connsiteX46" fmla="*/ 1549400 w 3822700"/>
              <a:gd name="connsiteY46" fmla="*/ 95250 h 673100"/>
              <a:gd name="connsiteX47" fmla="*/ 1536700 w 3822700"/>
              <a:gd name="connsiteY47" fmla="*/ 114300 h 673100"/>
              <a:gd name="connsiteX48" fmla="*/ 1504950 w 3822700"/>
              <a:gd name="connsiteY48" fmla="*/ 171450 h 673100"/>
              <a:gd name="connsiteX49" fmla="*/ 1485900 w 3822700"/>
              <a:gd name="connsiteY49" fmla="*/ 177800 h 673100"/>
              <a:gd name="connsiteX50" fmla="*/ 1454150 w 3822700"/>
              <a:gd name="connsiteY50" fmla="*/ 209550 h 673100"/>
              <a:gd name="connsiteX51" fmla="*/ 1435100 w 3822700"/>
              <a:gd name="connsiteY51" fmla="*/ 215900 h 673100"/>
              <a:gd name="connsiteX52" fmla="*/ 1397000 w 3822700"/>
              <a:gd name="connsiteY52" fmla="*/ 241300 h 673100"/>
              <a:gd name="connsiteX53" fmla="*/ 1339850 w 3822700"/>
              <a:gd name="connsiteY53" fmla="*/ 260350 h 673100"/>
              <a:gd name="connsiteX54" fmla="*/ 1320800 w 3822700"/>
              <a:gd name="connsiteY54" fmla="*/ 266700 h 673100"/>
              <a:gd name="connsiteX55" fmla="*/ 1257300 w 3822700"/>
              <a:gd name="connsiteY55" fmla="*/ 254000 h 673100"/>
              <a:gd name="connsiteX56" fmla="*/ 1219200 w 3822700"/>
              <a:gd name="connsiteY56" fmla="*/ 241300 h 673100"/>
              <a:gd name="connsiteX57" fmla="*/ 1206500 w 3822700"/>
              <a:gd name="connsiteY57" fmla="*/ 222250 h 673100"/>
              <a:gd name="connsiteX58" fmla="*/ 1149350 w 3822700"/>
              <a:gd name="connsiteY58" fmla="*/ 196850 h 673100"/>
              <a:gd name="connsiteX59" fmla="*/ 1130300 w 3822700"/>
              <a:gd name="connsiteY59" fmla="*/ 190500 h 673100"/>
              <a:gd name="connsiteX60" fmla="*/ 1111250 w 3822700"/>
              <a:gd name="connsiteY60" fmla="*/ 184150 h 673100"/>
              <a:gd name="connsiteX61" fmla="*/ 971550 w 3822700"/>
              <a:gd name="connsiteY61" fmla="*/ 209550 h 673100"/>
              <a:gd name="connsiteX62" fmla="*/ 952500 w 3822700"/>
              <a:gd name="connsiteY62" fmla="*/ 215900 h 673100"/>
              <a:gd name="connsiteX63" fmla="*/ 914400 w 3822700"/>
              <a:gd name="connsiteY63" fmla="*/ 234950 h 673100"/>
              <a:gd name="connsiteX64" fmla="*/ 876300 w 3822700"/>
              <a:gd name="connsiteY64" fmla="*/ 260350 h 673100"/>
              <a:gd name="connsiteX65" fmla="*/ 857250 w 3822700"/>
              <a:gd name="connsiteY65" fmla="*/ 273050 h 673100"/>
              <a:gd name="connsiteX66" fmla="*/ 838200 w 3822700"/>
              <a:gd name="connsiteY66" fmla="*/ 285750 h 673100"/>
              <a:gd name="connsiteX67" fmla="*/ 749300 w 3822700"/>
              <a:gd name="connsiteY67" fmla="*/ 304800 h 673100"/>
              <a:gd name="connsiteX68" fmla="*/ 698500 w 3822700"/>
              <a:gd name="connsiteY68" fmla="*/ 298450 h 673100"/>
              <a:gd name="connsiteX69" fmla="*/ 609600 w 3822700"/>
              <a:gd name="connsiteY69" fmla="*/ 273050 h 673100"/>
              <a:gd name="connsiteX70" fmla="*/ 590550 w 3822700"/>
              <a:gd name="connsiteY70" fmla="*/ 266700 h 673100"/>
              <a:gd name="connsiteX71" fmla="*/ 552450 w 3822700"/>
              <a:gd name="connsiteY71" fmla="*/ 247650 h 673100"/>
              <a:gd name="connsiteX72" fmla="*/ 533400 w 3822700"/>
              <a:gd name="connsiteY72" fmla="*/ 234950 h 673100"/>
              <a:gd name="connsiteX73" fmla="*/ 476250 w 3822700"/>
              <a:gd name="connsiteY73" fmla="*/ 215900 h 673100"/>
              <a:gd name="connsiteX74" fmla="*/ 457200 w 3822700"/>
              <a:gd name="connsiteY74" fmla="*/ 209550 h 673100"/>
              <a:gd name="connsiteX75" fmla="*/ 438150 w 3822700"/>
              <a:gd name="connsiteY75" fmla="*/ 203200 h 673100"/>
              <a:gd name="connsiteX76" fmla="*/ 266700 w 3822700"/>
              <a:gd name="connsiteY76" fmla="*/ 215900 h 673100"/>
              <a:gd name="connsiteX77" fmla="*/ 203200 w 3822700"/>
              <a:gd name="connsiteY77" fmla="*/ 234950 h 673100"/>
              <a:gd name="connsiteX78" fmla="*/ 184150 w 3822700"/>
              <a:gd name="connsiteY78" fmla="*/ 241300 h 673100"/>
              <a:gd name="connsiteX79" fmla="*/ 165100 w 3822700"/>
              <a:gd name="connsiteY79" fmla="*/ 247650 h 673100"/>
              <a:gd name="connsiteX80" fmla="*/ 127000 w 3822700"/>
              <a:gd name="connsiteY80" fmla="*/ 266700 h 673100"/>
              <a:gd name="connsiteX81" fmla="*/ 69850 w 3822700"/>
              <a:gd name="connsiteY81" fmla="*/ 298450 h 673100"/>
              <a:gd name="connsiteX82" fmla="*/ 50800 w 3822700"/>
              <a:gd name="connsiteY82" fmla="*/ 317500 h 673100"/>
              <a:gd name="connsiteX83" fmla="*/ 31750 w 3822700"/>
              <a:gd name="connsiteY83" fmla="*/ 330200 h 673100"/>
              <a:gd name="connsiteX84" fmla="*/ 0 w 3822700"/>
              <a:gd name="connsiteY84" fmla="*/ 361950 h 673100"/>
              <a:gd name="connsiteX85" fmla="*/ 31750 w 3822700"/>
              <a:gd name="connsiteY85" fmla="*/ 361950 h 673100"/>
              <a:gd name="connsiteX0" fmla="*/ 3822700 w 3822700"/>
              <a:gd name="connsiteY0" fmla="*/ 673100 h 673100"/>
              <a:gd name="connsiteX1" fmla="*/ 3752850 w 3822700"/>
              <a:gd name="connsiteY1" fmla="*/ 635000 h 673100"/>
              <a:gd name="connsiteX2" fmla="*/ 3721100 w 3822700"/>
              <a:gd name="connsiteY2" fmla="*/ 603250 h 673100"/>
              <a:gd name="connsiteX3" fmla="*/ 3644900 w 3822700"/>
              <a:gd name="connsiteY3" fmla="*/ 565150 h 673100"/>
              <a:gd name="connsiteX4" fmla="*/ 3606800 w 3822700"/>
              <a:gd name="connsiteY4" fmla="*/ 552450 h 673100"/>
              <a:gd name="connsiteX5" fmla="*/ 3409950 w 3822700"/>
              <a:gd name="connsiteY5" fmla="*/ 533400 h 673100"/>
              <a:gd name="connsiteX6" fmla="*/ 3352800 w 3822700"/>
              <a:gd name="connsiteY6" fmla="*/ 520700 h 673100"/>
              <a:gd name="connsiteX7" fmla="*/ 3295650 w 3822700"/>
              <a:gd name="connsiteY7" fmla="*/ 508000 h 673100"/>
              <a:gd name="connsiteX8" fmla="*/ 3181350 w 3822700"/>
              <a:gd name="connsiteY8" fmla="*/ 514350 h 673100"/>
              <a:gd name="connsiteX9" fmla="*/ 3130550 w 3822700"/>
              <a:gd name="connsiteY9" fmla="*/ 520700 h 673100"/>
              <a:gd name="connsiteX10" fmla="*/ 3073400 w 3822700"/>
              <a:gd name="connsiteY10" fmla="*/ 527050 h 673100"/>
              <a:gd name="connsiteX11" fmla="*/ 3016250 w 3822700"/>
              <a:gd name="connsiteY11" fmla="*/ 539750 h 673100"/>
              <a:gd name="connsiteX12" fmla="*/ 2946400 w 3822700"/>
              <a:gd name="connsiteY12" fmla="*/ 558800 h 673100"/>
              <a:gd name="connsiteX13" fmla="*/ 2908300 w 3822700"/>
              <a:gd name="connsiteY13" fmla="*/ 571500 h 673100"/>
              <a:gd name="connsiteX14" fmla="*/ 2844800 w 3822700"/>
              <a:gd name="connsiteY14" fmla="*/ 590550 h 673100"/>
              <a:gd name="connsiteX15" fmla="*/ 2768600 w 3822700"/>
              <a:gd name="connsiteY15" fmla="*/ 603250 h 673100"/>
              <a:gd name="connsiteX16" fmla="*/ 2578100 w 3822700"/>
              <a:gd name="connsiteY16" fmla="*/ 596900 h 673100"/>
              <a:gd name="connsiteX17" fmla="*/ 2495550 w 3822700"/>
              <a:gd name="connsiteY17" fmla="*/ 571500 h 673100"/>
              <a:gd name="connsiteX18" fmla="*/ 2463800 w 3822700"/>
              <a:gd name="connsiteY18" fmla="*/ 533400 h 673100"/>
              <a:gd name="connsiteX19" fmla="*/ 2444750 w 3822700"/>
              <a:gd name="connsiteY19" fmla="*/ 520700 h 673100"/>
              <a:gd name="connsiteX20" fmla="*/ 2413000 w 3822700"/>
              <a:gd name="connsiteY20" fmla="*/ 495300 h 673100"/>
              <a:gd name="connsiteX21" fmla="*/ 2374900 w 3822700"/>
              <a:gd name="connsiteY21" fmla="*/ 469900 h 673100"/>
              <a:gd name="connsiteX22" fmla="*/ 2336800 w 3822700"/>
              <a:gd name="connsiteY22" fmla="*/ 457200 h 673100"/>
              <a:gd name="connsiteX23" fmla="*/ 2317750 w 3822700"/>
              <a:gd name="connsiteY23" fmla="*/ 450850 h 673100"/>
              <a:gd name="connsiteX24" fmla="*/ 2190750 w 3822700"/>
              <a:gd name="connsiteY24" fmla="*/ 469900 h 673100"/>
              <a:gd name="connsiteX25" fmla="*/ 2127250 w 3822700"/>
              <a:gd name="connsiteY25" fmla="*/ 463550 h 673100"/>
              <a:gd name="connsiteX26" fmla="*/ 2070100 w 3822700"/>
              <a:gd name="connsiteY26" fmla="*/ 438150 h 673100"/>
              <a:gd name="connsiteX27" fmla="*/ 2051050 w 3822700"/>
              <a:gd name="connsiteY27" fmla="*/ 431800 h 673100"/>
              <a:gd name="connsiteX28" fmla="*/ 2012950 w 3822700"/>
              <a:gd name="connsiteY28" fmla="*/ 393700 h 673100"/>
              <a:gd name="connsiteX29" fmla="*/ 2000250 w 3822700"/>
              <a:gd name="connsiteY29" fmla="*/ 374650 h 673100"/>
              <a:gd name="connsiteX30" fmla="*/ 1981200 w 3822700"/>
              <a:gd name="connsiteY30" fmla="*/ 355600 h 673100"/>
              <a:gd name="connsiteX31" fmla="*/ 1955800 w 3822700"/>
              <a:gd name="connsiteY31" fmla="*/ 317500 h 673100"/>
              <a:gd name="connsiteX32" fmla="*/ 1930400 w 3822700"/>
              <a:gd name="connsiteY32" fmla="*/ 279400 h 673100"/>
              <a:gd name="connsiteX33" fmla="*/ 1905000 w 3822700"/>
              <a:gd name="connsiteY33" fmla="*/ 241300 h 673100"/>
              <a:gd name="connsiteX34" fmla="*/ 1892300 w 3822700"/>
              <a:gd name="connsiteY34" fmla="*/ 222250 h 673100"/>
              <a:gd name="connsiteX35" fmla="*/ 1879600 w 3822700"/>
              <a:gd name="connsiteY35" fmla="*/ 184150 h 673100"/>
              <a:gd name="connsiteX36" fmla="*/ 1854200 w 3822700"/>
              <a:gd name="connsiteY36" fmla="*/ 146050 h 673100"/>
              <a:gd name="connsiteX37" fmla="*/ 1835150 w 3822700"/>
              <a:gd name="connsiteY37" fmla="*/ 107950 h 673100"/>
              <a:gd name="connsiteX38" fmla="*/ 1816100 w 3822700"/>
              <a:gd name="connsiteY38" fmla="*/ 95250 h 673100"/>
              <a:gd name="connsiteX39" fmla="*/ 1765300 w 3822700"/>
              <a:gd name="connsiteY39" fmla="*/ 38100 h 673100"/>
              <a:gd name="connsiteX40" fmla="*/ 1727200 w 3822700"/>
              <a:gd name="connsiteY40" fmla="*/ 12700 h 673100"/>
              <a:gd name="connsiteX41" fmla="*/ 1708150 w 3822700"/>
              <a:gd name="connsiteY41" fmla="*/ 0 h 673100"/>
              <a:gd name="connsiteX42" fmla="*/ 1625600 w 3822700"/>
              <a:gd name="connsiteY42" fmla="*/ 19050 h 673100"/>
              <a:gd name="connsiteX43" fmla="*/ 1606550 w 3822700"/>
              <a:gd name="connsiteY43" fmla="*/ 25400 h 673100"/>
              <a:gd name="connsiteX44" fmla="*/ 1587500 w 3822700"/>
              <a:gd name="connsiteY44" fmla="*/ 38100 h 673100"/>
              <a:gd name="connsiteX45" fmla="*/ 1549400 w 3822700"/>
              <a:gd name="connsiteY45" fmla="*/ 95250 h 673100"/>
              <a:gd name="connsiteX46" fmla="*/ 1536700 w 3822700"/>
              <a:gd name="connsiteY46" fmla="*/ 114300 h 673100"/>
              <a:gd name="connsiteX47" fmla="*/ 1504950 w 3822700"/>
              <a:gd name="connsiteY47" fmla="*/ 171450 h 673100"/>
              <a:gd name="connsiteX48" fmla="*/ 1485900 w 3822700"/>
              <a:gd name="connsiteY48" fmla="*/ 177800 h 673100"/>
              <a:gd name="connsiteX49" fmla="*/ 1454150 w 3822700"/>
              <a:gd name="connsiteY49" fmla="*/ 209550 h 673100"/>
              <a:gd name="connsiteX50" fmla="*/ 1435100 w 3822700"/>
              <a:gd name="connsiteY50" fmla="*/ 215900 h 673100"/>
              <a:gd name="connsiteX51" fmla="*/ 1397000 w 3822700"/>
              <a:gd name="connsiteY51" fmla="*/ 241300 h 673100"/>
              <a:gd name="connsiteX52" fmla="*/ 1339850 w 3822700"/>
              <a:gd name="connsiteY52" fmla="*/ 260350 h 673100"/>
              <a:gd name="connsiteX53" fmla="*/ 1320800 w 3822700"/>
              <a:gd name="connsiteY53" fmla="*/ 266700 h 673100"/>
              <a:gd name="connsiteX54" fmla="*/ 1257300 w 3822700"/>
              <a:gd name="connsiteY54" fmla="*/ 254000 h 673100"/>
              <a:gd name="connsiteX55" fmla="*/ 1219200 w 3822700"/>
              <a:gd name="connsiteY55" fmla="*/ 241300 h 673100"/>
              <a:gd name="connsiteX56" fmla="*/ 1206500 w 3822700"/>
              <a:gd name="connsiteY56" fmla="*/ 222250 h 673100"/>
              <a:gd name="connsiteX57" fmla="*/ 1149350 w 3822700"/>
              <a:gd name="connsiteY57" fmla="*/ 196850 h 673100"/>
              <a:gd name="connsiteX58" fmla="*/ 1130300 w 3822700"/>
              <a:gd name="connsiteY58" fmla="*/ 190500 h 673100"/>
              <a:gd name="connsiteX59" fmla="*/ 1111250 w 3822700"/>
              <a:gd name="connsiteY59" fmla="*/ 184150 h 673100"/>
              <a:gd name="connsiteX60" fmla="*/ 971550 w 3822700"/>
              <a:gd name="connsiteY60" fmla="*/ 209550 h 673100"/>
              <a:gd name="connsiteX61" fmla="*/ 952500 w 3822700"/>
              <a:gd name="connsiteY61" fmla="*/ 215900 h 673100"/>
              <a:gd name="connsiteX62" fmla="*/ 914400 w 3822700"/>
              <a:gd name="connsiteY62" fmla="*/ 234950 h 673100"/>
              <a:gd name="connsiteX63" fmla="*/ 876300 w 3822700"/>
              <a:gd name="connsiteY63" fmla="*/ 260350 h 673100"/>
              <a:gd name="connsiteX64" fmla="*/ 857250 w 3822700"/>
              <a:gd name="connsiteY64" fmla="*/ 273050 h 673100"/>
              <a:gd name="connsiteX65" fmla="*/ 838200 w 3822700"/>
              <a:gd name="connsiteY65" fmla="*/ 285750 h 673100"/>
              <a:gd name="connsiteX66" fmla="*/ 749300 w 3822700"/>
              <a:gd name="connsiteY66" fmla="*/ 304800 h 673100"/>
              <a:gd name="connsiteX67" fmla="*/ 698500 w 3822700"/>
              <a:gd name="connsiteY67" fmla="*/ 298450 h 673100"/>
              <a:gd name="connsiteX68" fmla="*/ 609600 w 3822700"/>
              <a:gd name="connsiteY68" fmla="*/ 273050 h 673100"/>
              <a:gd name="connsiteX69" fmla="*/ 590550 w 3822700"/>
              <a:gd name="connsiteY69" fmla="*/ 266700 h 673100"/>
              <a:gd name="connsiteX70" fmla="*/ 552450 w 3822700"/>
              <a:gd name="connsiteY70" fmla="*/ 247650 h 673100"/>
              <a:gd name="connsiteX71" fmla="*/ 533400 w 3822700"/>
              <a:gd name="connsiteY71" fmla="*/ 234950 h 673100"/>
              <a:gd name="connsiteX72" fmla="*/ 476250 w 3822700"/>
              <a:gd name="connsiteY72" fmla="*/ 215900 h 673100"/>
              <a:gd name="connsiteX73" fmla="*/ 457200 w 3822700"/>
              <a:gd name="connsiteY73" fmla="*/ 209550 h 673100"/>
              <a:gd name="connsiteX74" fmla="*/ 438150 w 3822700"/>
              <a:gd name="connsiteY74" fmla="*/ 203200 h 673100"/>
              <a:gd name="connsiteX75" fmla="*/ 266700 w 3822700"/>
              <a:gd name="connsiteY75" fmla="*/ 215900 h 673100"/>
              <a:gd name="connsiteX76" fmla="*/ 203200 w 3822700"/>
              <a:gd name="connsiteY76" fmla="*/ 234950 h 673100"/>
              <a:gd name="connsiteX77" fmla="*/ 184150 w 3822700"/>
              <a:gd name="connsiteY77" fmla="*/ 241300 h 673100"/>
              <a:gd name="connsiteX78" fmla="*/ 165100 w 3822700"/>
              <a:gd name="connsiteY78" fmla="*/ 247650 h 673100"/>
              <a:gd name="connsiteX79" fmla="*/ 127000 w 3822700"/>
              <a:gd name="connsiteY79" fmla="*/ 266700 h 673100"/>
              <a:gd name="connsiteX80" fmla="*/ 69850 w 3822700"/>
              <a:gd name="connsiteY80" fmla="*/ 298450 h 673100"/>
              <a:gd name="connsiteX81" fmla="*/ 50800 w 3822700"/>
              <a:gd name="connsiteY81" fmla="*/ 317500 h 673100"/>
              <a:gd name="connsiteX82" fmla="*/ 31750 w 3822700"/>
              <a:gd name="connsiteY82" fmla="*/ 330200 h 673100"/>
              <a:gd name="connsiteX83" fmla="*/ 0 w 3822700"/>
              <a:gd name="connsiteY83" fmla="*/ 361950 h 673100"/>
              <a:gd name="connsiteX84" fmla="*/ 31750 w 3822700"/>
              <a:gd name="connsiteY84" fmla="*/ 361950 h 673100"/>
              <a:gd name="connsiteX0" fmla="*/ 3822700 w 3822700"/>
              <a:gd name="connsiteY0" fmla="*/ 673100 h 673100"/>
              <a:gd name="connsiteX1" fmla="*/ 3752850 w 3822700"/>
              <a:gd name="connsiteY1" fmla="*/ 635000 h 673100"/>
              <a:gd name="connsiteX2" fmla="*/ 3721100 w 3822700"/>
              <a:gd name="connsiteY2" fmla="*/ 603250 h 673100"/>
              <a:gd name="connsiteX3" fmla="*/ 3644900 w 3822700"/>
              <a:gd name="connsiteY3" fmla="*/ 565150 h 673100"/>
              <a:gd name="connsiteX4" fmla="*/ 3606800 w 3822700"/>
              <a:gd name="connsiteY4" fmla="*/ 552450 h 673100"/>
              <a:gd name="connsiteX5" fmla="*/ 3409950 w 3822700"/>
              <a:gd name="connsiteY5" fmla="*/ 533400 h 673100"/>
              <a:gd name="connsiteX6" fmla="*/ 3352800 w 3822700"/>
              <a:gd name="connsiteY6" fmla="*/ 520700 h 673100"/>
              <a:gd name="connsiteX7" fmla="*/ 3295650 w 3822700"/>
              <a:gd name="connsiteY7" fmla="*/ 508000 h 673100"/>
              <a:gd name="connsiteX8" fmla="*/ 3181350 w 3822700"/>
              <a:gd name="connsiteY8" fmla="*/ 514350 h 673100"/>
              <a:gd name="connsiteX9" fmla="*/ 3130550 w 3822700"/>
              <a:gd name="connsiteY9" fmla="*/ 520700 h 673100"/>
              <a:gd name="connsiteX10" fmla="*/ 3073400 w 3822700"/>
              <a:gd name="connsiteY10" fmla="*/ 527050 h 673100"/>
              <a:gd name="connsiteX11" fmla="*/ 3016250 w 3822700"/>
              <a:gd name="connsiteY11" fmla="*/ 539750 h 673100"/>
              <a:gd name="connsiteX12" fmla="*/ 2946400 w 3822700"/>
              <a:gd name="connsiteY12" fmla="*/ 558800 h 673100"/>
              <a:gd name="connsiteX13" fmla="*/ 2908300 w 3822700"/>
              <a:gd name="connsiteY13" fmla="*/ 571500 h 673100"/>
              <a:gd name="connsiteX14" fmla="*/ 2844800 w 3822700"/>
              <a:gd name="connsiteY14" fmla="*/ 590550 h 673100"/>
              <a:gd name="connsiteX15" fmla="*/ 2768600 w 3822700"/>
              <a:gd name="connsiteY15" fmla="*/ 603250 h 673100"/>
              <a:gd name="connsiteX16" fmla="*/ 2578100 w 3822700"/>
              <a:gd name="connsiteY16" fmla="*/ 596900 h 673100"/>
              <a:gd name="connsiteX17" fmla="*/ 2495550 w 3822700"/>
              <a:gd name="connsiteY17" fmla="*/ 571500 h 673100"/>
              <a:gd name="connsiteX18" fmla="*/ 2463800 w 3822700"/>
              <a:gd name="connsiteY18" fmla="*/ 533400 h 673100"/>
              <a:gd name="connsiteX19" fmla="*/ 2432050 w 3822700"/>
              <a:gd name="connsiteY19" fmla="*/ 520700 h 673100"/>
              <a:gd name="connsiteX20" fmla="*/ 2413000 w 3822700"/>
              <a:gd name="connsiteY20" fmla="*/ 495300 h 673100"/>
              <a:gd name="connsiteX21" fmla="*/ 2374900 w 3822700"/>
              <a:gd name="connsiteY21" fmla="*/ 469900 h 673100"/>
              <a:gd name="connsiteX22" fmla="*/ 2336800 w 3822700"/>
              <a:gd name="connsiteY22" fmla="*/ 457200 h 673100"/>
              <a:gd name="connsiteX23" fmla="*/ 2317750 w 3822700"/>
              <a:gd name="connsiteY23" fmla="*/ 450850 h 673100"/>
              <a:gd name="connsiteX24" fmla="*/ 2190750 w 3822700"/>
              <a:gd name="connsiteY24" fmla="*/ 469900 h 673100"/>
              <a:gd name="connsiteX25" fmla="*/ 2127250 w 3822700"/>
              <a:gd name="connsiteY25" fmla="*/ 463550 h 673100"/>
              <a:gd name="connsiteX26" fmla="*/ 2070100 w 3822700"/>
              <a:gd name="connsiteY26" fmla="*/ 438150 h 673100"/>
              <a:gd name="connsiteX27" fmla="*/ 2051050 w 3822700"/>
              <a:gd name="connsiteY27" fmla="*/ 431800 h 673100"/>
              <a:gd name="connsiteX28" fmla="*/ 2012950 w 3822700"/>
              <a:gd name="connsiteY28" fmla="*/ 393700 h 673100"/>
              <a:gd name="connsiteX29" fmla="*/ 2000250 w 3822700"/>
              <a:gd name="connsiteY29" fmla="*/ 374650 h 673100"/>
              <a:gd name="connsiteX30" fmla="*/ 1981200 w 3822700"/>
              <a:gd name="connsiteY30" fmla="*/ 355600 h 673100"/>
              <a:gd name="connsiteX31" fmla="*/ 1955800 w 3822700"/>
              <a:gd name="connsiteY31" fmla="*/ 317500 h 673100"/>
              <a:gd name="connsiteX32" fmla="*/ 1930400 w 3822700"/>
              <a:gd name="connsiteY32" fmla="*/ 279400 h 673100"/>
              <a:gd name="connsiteX33" fmla="*/ 1905000 w 3822700"/>
              <a:gd name="connsiteY33" fmla="*/ 241300 h 673100"/>
              <a:gd name="connsiteX34" fmla="*/ 1892300 w 3822700"/>
              <a:gd name="connsiteY34" fmla="*/ 222250 h 673100"/>
              <a:gd name="connsiteX35" fmla="*/ 1879600 w 3822700"/>
              <a:gd name="connsiteY35" fmla="*/ 184150 h 673100"/>
              <a:gd name="connsiteX36" fmla="*/ 1854200 w 3822700"/>
              <a:gd name="connsiteY36" fmla="*/ 146050 h 673100"/>
              <a:gd name="connsiteX37" fmla="*/ 1835150 w 3822700"/>
              <a:gd name="connsiteY37" fmla="*/ 107950 h 673100"/>
              <a:gd name="connsiteX38" fmla="*/ 1816100 w 3822700"/>
              <a:gd name="connsiteY38" fmla="*/ 95250 h 673100"/>
              <a:gd name="connsiteX39" fmla="*/ 1765300 w 3822700"/>
              <a:gd name="connsiteY39" fmla="*/ 38100 h 673100"/>
              <a:gd name="connsiteX40" fmla="*/ 1727200 w 3822700"/>
              <a:gd name="connsiteY40" fmla="*/ 12700 h 673100"/>
              <a:gd name="connsiteX41" fmla="*/ 1708150 w 3822700"/>
              <a:gd name="connsiteY41" fmla="*/ 0 h 673100"/>
              <a:gd name="connsiteX42" fmla="*/ 1625600 w 3822700"/>
              <a:gd name="connsiteY42" fmla="*/ 19050 h 673100"/>
              <a:gd name="connsiteX43" fmla="*/ 1606550 w 3822700"/>
              <a:gd name="connsiteY43" fmla="*/ 25400 h 673100"/>
              <a:gd name="connsiteX44" fmla="*/ 1587500 w 3822700"/>
              <a:gd name="connsiteY44" fmla="*/ 38100 h 673100"/>
              <a:gd name="connsiteX45" fmla="*/ 1549400 w 3822700"/>
              <a:gd name="connsiteY45" fmla="*/ 95250 h 673100"/>
              <a:gd name="connsiteX46" fmla="*/ 1536700 w 3822700"/>
              <a:gd name="connsiteY46" fmla="*/ 114300 h 673100"/>
              <a:gd name="connsiteX47" fmla="*/ 1504950 w 3822700"/>
              <a:gd name="connsiteY47" fmla="*/ 171450 h 673100"/>
              <a:gd name="connsiteX48" fmla="*/ 1485900 w 3822700"/>
              <a:gd name="connsiteY48" fmla="*/ 177800 h 673100"/>
              <a:gd name="connsiteX49" fmla="*/ 1454150 w 3822700"/>
              <a:gd name="connsiteY49" fmla="*/ 209550 h 673100"/>
              <a:gd name="connsiteX50" fmla="*/ 1435100 w 3822700"/>
              <a:gd name="connsiteY50" fmla="*/ 215900 h 673100"/>
              <a:gd name="connsiteX51" fmla="*/ 1397000 w 3822700"/>
              <a:gd name="connsiteY51" fmla="*/ 241300 h 673100"/>
              <a:gd name="connsiteX52" fmla="*/ 1339850 w 3822700"/>
              <a:gd name="connsiteY52" fmla="*/ 260350 h 673100"/>
              <a:gd name="connsiteX53" fmla="*/ 1320800 w 3822700"/>
              <a:gd name="connsiteY53" fmla="*/ 266700 h 673100"/>
              <a:gd name="connsiteX54" fmla="*/ 1257300 w 3822700"/>
              <a:gd name="connsiteY54" fmla="*/ 254000 h 673100"/>
              <a:gd name="connsiteX55" fmla="*/ 1219200 w 3822700"/>
              <a:gd name="connsiteY55" fmla="*/ 241300 h 673100"/>
              <a:gd name="connsiteX56" fmla="*/ 1206500 w 3822700"/>
              <a:gd name="connsiteY56" fmla="*/ 222250 h 673100"/>
              <a:gd name="connsiteX57" fmla="*/ 1149350 w 3822700"/>
              <a:gd name="connsiteY57" fmla="*/ 196850 h 673100"/>
              <a:gd name="connsiteX58" fmla="*/ 1130300 w 3822700"/>
              <a:gd name="connsiteY58" fmla="*/ 190500 h 673100"/>
              <a:gd name="connsiteX59" fmla="*/ 1111250 w 3822700"/>
              <a:gd name="connsiteY59" fmla="*/ 184150 h 673100"/>
              <a:gd name="connsiteX60" fmla="*/ 971550 w 3822700"/>
              <a:gd name="connsiteY60" fmla="*/ 209550 h 673100"/>
              <a:gd name="connsiteX61" fmla="*/ 952500 w 3822700"/>
              <a:gd name="connsiteY61" fmla="*/ 215900 h 673100"/>
              <a:gd name="connsiteX62" fmla="*/ 914400 w 3822700"/>
              <a:gd name="connsiteY62" fmla="*/ 234950 h 673100"/>
              <a:gd name="connsiteX63" fmla="*/ 876300 w 3822700"/>
              <a:gd name="connsiteY63" fmla="*/ 260350 h 673100"/>
              <a:gd name="connsiteX64" fmla="*/ 857250 w 3822700"/>
              <a:gd name="connsiteY64" fmla="*/ 273050 h 673100"/>
              <a:gd name="connsiteX65" fmla="*/ 838200 w 3822700"/>
              <a:gd name="connsiteY65" fmla="*/ 285750 h 673100"/>
              <a:gd name="connsiteX66" fmla="*/ 749300 w 3822700"/>
              <a:gd name="connsiteY66" fmla="*/ 304800 h 673100"/>
              <a:gd name="connsiteX67" fmla="*/ 698500 w 3822700"/>
              <a:gd name="connsiteY67" fmla="*/ 298450 h 673100"/>
              <a:gd name="connsiteX68" fmla="*/ 609600 w 3822700"/>
              <a:gd name="connsiteY68" fmla="*/ 273050 h 673100"/>
              <a:gd name="connsiteX69" fmla="*/ 590550 w 3822700"/>
              <a:gd name="connsiteY69" fmla="*/ 266700 h 673100"/>
              <a:gd name="connsiteX70" fmla="*/ 552450 w 3822700"/>
              <a:gd name="connsiteY70" fmla="*/ 247650 h 673100"/>
              <a:gd name="connsiteX71" fmla="*/ 533400 w 3822700"/>
              <a:gd name="connsiteY71" fmla="*/ 234950 h 673100"/>
              <a:gd name="connsiteX72" fmla="*/ 476250 w 3822700"/>
              <a:gd name="connsiteY72" fmla="*/ 215900 h 673100"/>
              <a:gd name="connsiteX73" fmla="*/ 457200 w 3822700"/>
              <a:gd name="connsiteY73" fmla="*/ 209550 h 673100"/>
              <a:gd name="connsiteX74" fmla="*/ 438150 w 3822700"/>
              <a:gd name="connsiteY74" fmla="*/ 203200 h 673100"/>
              <a:gd name="connsiteX75" fmla="*/ 266700 w 3822700"/>
              <a:gd name="connsiteY75" fmla="*/ 215900 h 673100"/>
              <a:gd name="connsiteX76" fmla="*/ 203200 w 3822700"/>
              <a:gd name="connsiteY76" fmla="*/ 234950 h 673100"/>
              <a:gd name="connsiteX77" fmla="*/ 184150 w 3822700"/>
              <a:gd name="connsiteY77" fmla="*/ 241300 h 673100"/>
              <a:gd name="connsiteX78" fmla="*/ 165100 w 3822700"/>
              <a:gd name="connsiteY78" fmla="*/ 247650 h 673100"/>
              <a:gd name="connsiteX79" fmla="*/ 127000 w 3822700"/>
              <a:gd name="connsiteY79" fmla="*/ 266700 h 673100"/>
              <a:gd name="connsiteX80" fmla="*/ 69850 w 3822700"/>
              <a:gd name="connsiteY80" fmla="*/ 298450 h 673100"/>
              <a:gd name="connsiteX81" fmla="*/ 50800 w 3822700"/>
              <a:gd name="connsiteY81" fmla="*/ 317500 h 673100"/>
              <a:gd name="connsiteX82" fmla="*/ 31750 w 3822700"/>
              <a:gd name="connsiteY82" fmla="*/ 330200 h 673100"/>
              <a:gd name="connsiteX83" fmla="*/ 0 w 3822700"/>
              <a:gd name="connsiteY83" fmla="*/ 361950 h 673100"/>
              <a:gd name="connsiteX84" fmla="*/ 31750 w 3822700"/>
              <a:gd name="connsiteY84" fmla="*/ 361950 h 673100"/>
              <a:gd name="connsiteX0" fmla="*/ 3822700 w 3822700"/>
              <a:gd name="connsiteY0" fmla="*/ 673100 h 673100"/>
              <a:gd name="connsiteX1" fmla="*/ 3752850 w 3822700"/>
              <a:gd name="connsiteY1" fmla="*/ 635000 h 673100"/>
              <a:gd name="connsiteX2" fmla="*/ 3721100 w 3822700"/>
              <a:gd name="connsiteY2" fmla="*/ 603250 h 673100"/>
              <a:gd name="connsiteX3" fmla="*/ 3644900 w 3822700"/>
              <a:gd name="connsiteY3" fmla="*/ 565150 h 673100"/>
              <a:gd name="connsiteX4" fmla="*/ 3606800 w 3822700"/>
              <a:gd name="connsiteY4" fmla="*/ 552450 h 673100"/>
              <a:gd name="connsiteX5" fmla="*/ 3409950 w 3822700"/>
              <a:gd name="connsiteY5" fmla="*/ 533400 h 673100"/>
              <a:gd name="connsiteX6" fmla="*/ 3352800 w 3822700"/>
              <a:gd name="connsiteY6" fmla="*/ 520700 h 673100"/>
              <a:gd name="connsiteX7" fmla="*/ 3295650 w 3822700"/>
              <a:gd name="connsiteY7" fmla="*/ 508000 h 673100"/>
              <a:gd name="connsiteX8" fmla="*/ 3181350 w 3822700"/>
              <a:gd name="connsiteY8" fmla="*/ 514350 h 673100"/>
              <a:gd name="connsiteX9" fmla="*/ 3130550 w 3822700"/>
              <a:gd name="connsiteY9" fmla="*/ 520700 h 673100"/>
              <a:gd name="connsiteX10" fmla="*/ 3073400 w 3822700"/>
              <a:gd name="connsiteY10" fmla="*/ 527050 h 673100"/>
              <a:gd name="connsiteX11" fmla="*/ 3016250 w 3822700"/>
              <a:gd name="connsiteY11" fmla="*/ 539750 h 673100"/>
              <a:gd name="connsiteX12" fmla="*/ 2946400 w 3822700"/>
              <a:gd name="connsiteY12" fmla="*/ 558800 h 673100"/>
              <a:gd name="connsiteX13" fmla="*/ 2908300 w 3822700"/>
              <a:gd name="connsiteY13" fmla="*/ 571500 h 673100"/>
              <a:gd name="connsiteX14" fmla="*/ 2844800 w 3822700"/>
              <a:gd name="connsiteY14" fmla="*/ 590550 h 673100"/>
              <a:gd name="connsiteX15" fmla="*/ 2768600 w 3822700"/>
              <a:gd name="connsiteY15" fmla="*/ 603250 h 673100"/>
              <a:gd name="connsiteX16" fmla="*/ 2578100 w 3822700"/>
              <a:gd name="connsiteY16" fmla="*/ 596900 h 673100"/>
              <a:gd name="connsiteX17" fmla="*/ 2495550 w 3822700"/>
              <a:gd name="connsiteY17" fmla="*/ 571500 h 673100"/>
              <a:gd name="connsiteX18" fmla="*/ 2432050 w 3822700"/>
              <a:gd name="connsiteY18" fmla="*/ 520700 h 673100"/>
              <a:gd name="connsiteX19" fmla="*/ 2413000 w 3822700"/>
              <a:gd name="connsiteY19" fmla="*/ 495300 h 673100"/>
              <a:gd name="connsiteX20" fmla="*/ 2374900 w 3822700"/>
              <a:gd name="connsiteY20" fmla="*/ 469900 h 673100"/>
              <a:gd name="connsiteX21" fmla="*/ 2336800 w 3822700"/>
              <a:gd name="connsiteY21" fmla="*/ 457200 h 673100"/>
              <a:gd name="connsiteX22" fmla="*/ 2317750 w 3822700"/>
              <a:gd name="connsiteY22" fmla="*/ 450850 h 673100"/>
              <a:gd name="connsiteX23" fmla="*/ 2190750 w 3822700"/>
              <a:gd name="connsiteY23" fmla="*/ 469900 h 673100"/>
              <a:gd name="connsiteX24" fmla="*/ 2127250 w 3822700"/>
              <a:gd name="connsiteY24" fmla="*/ 463550 h 673100"/>
              <a:gd name="connsiteX25" fmla="*/ 2070100 w 3822700"/>
              <a:gd name="connsiteY25" fmla="*/ 438150 h 673100"/>
              <a:gd name="connsiteX26" fmla="*/ 2051050 w 3822700"/>
              <a:gd name="connsiteY26" fmla="*/ 431800 h 673100"/>
              <a:gd name="connsiteX27" fmla="*/ 2012950 w 3822700"/>
              <a:gd name="connsiteY27" fmla="*/ 393700 h 673100"/>
              <a:gd name="connsiteX28" fmla="*/ 2000250 w 3822700"/>
              <a:gd name="connsiteY28" fmla="*/ 374650 h 673100"/>
              <a:gd name="connsiteX29" fmla="*/ 1981200 w 3822700"/>
              <a:gd name="connsiteY29" fmla="*/ 355600 h 673100"/>
              <a:gd name="connsiteX30" fmla="*/ 1955800 w 3822700"/>
              <a:gd name="connsiteY30" fmla="*/ 317500 h 673100"/>
              <a:gd name="connsiteX31" fmla="*/ 1930400 w 3822700"/>
              <a:gd name="connsiteY31" fmla="*/ 279400 h 673100"/>
              <a:gd name="connsiteX32" fmla="*/ 1905000 w 3822700"/>
              <a:gd name="connsiteY32" fmla="*/ 241300 h 673100"/>
              <a:gd name="connsiteX33" fmla="*/ 1892300 w 3822700"/>
              <a:gd name="connsiteY33" fmla="*/ 222250 h 673100"/>
              <a:gd name="connsiteX34" fmla="*/ 1879600 w 3822700"/>
              <a:gd name="connsiteY34" fmla="*/ 184150 h 673100"/>
              <a:gd name="connsiteX35" fmla="*/ 1854200 w 3822700"/>
              <a:gd name="connsiteY35" fmla="*/ 146050 h 673100"/>
              <a:gd name="connsiteX36" fmla="*/ 1835150 w 3822700"/>
              <a:gd name="connsiteY36" fmla="*/ 107950 h 673100"/>
              <a:gd name="connsiteX37" fmla="*/ 1816100 w 3822700"/>
              <a:gd name="connsiteY37" fmla="*/ 95250 h 673100"/>
              <a:gd name="connsiteX38" fmla="*/ 1765300 w 3822700"/>
              <a:gd name="connsiteY38" fmla="*/ 38100 h 673100"/>
              <a:gd name="connsiteX39" fmla="*/ 1727200 w 3822700"/>
              <a:gd name="connsiteY39" fmla="*/ 12700 h 673100"/>
              <a:gd name="connsiteX40" fmla="*/ 1708150 w 3822700"/>
              <a:gd name="connsiteY40" fmla="*/ 0 h 673100"/>
              <a:gd name="connsiteX41" fmla="*/ 1625600 w 3822700"/>
              <a:gd name="connsiteY41" fmla="*/ 19050 h 673100"/>
              <a:gd name="connsiteX42" fmla="*/ 1606550 w 3822700"/>
              <a:gd name="connsiteY42" fmla="*/ 25400 h 673100"/>
              <a:gd name="connsiteX43" fmla="*/ 1587500 w 3822700"/>
              <a:gd name="connsiteY43" fmla="*/ 38100 h 673100"/>
              <a:gd name="connsiteX44" fmla="*/ 1549400 w 3822700"/>
              <a:gd name="connsiteY44" fmla="*/ 95250 h 673100"/>
              <a:gd name="connsiteX45" fmla="*/ 1536700 w 3822700"/>
              <a:gd name="connsiteY45" fmla="*/ 114300 h 673100"/>
              <a:gd name="connsiteX46" fmla="*/ 1504950 w 3822700"/>
              <a:gd name="connsiteY46" fmla="*/ 171450 h 673100"/>
              <a:gd name="connsiteX47" fmla="*/ 1485900 w 3822700"/>
              <a:gd name="connsiteY47" fmla="*/ 177800 h 673100"/>
              <a:gd name="connsiteX48" fmla="*/ 1454150 w 3822700"/>
              <a:gd name="connsiteY48" fmla="*/ 209550 h 673100"/>
              <a:gd name="connsiteX49" fmla="*/ 1435100 w 3822700"/>
              <a:gd name="connsiteY49" fmla="*/ 215900 h 673100"/>
              <a:gd name="connsiteX50" fmla="*/ 1397000 w 3822700"/>
              <a:gd name="connsiteY50" fmla="*/ 241300 h 673100"/>
              <a:gd name="connsiteX51" fmla="*/ 1339850 w 3822700"/>
              <a:gd name="connsiteY51" fmla="*/ 260350 h 673100"/>
              <a:gd name="connsiteX52" fmla="*/ 1320800 w 3822700"/>
              <a:gd name="connsiteY52" fmla="*/ 266700 h 673100"/>
              <a:gd name="connsiteX53" fmla="*/ 1257300 w 3822700"/>
              <a:gd name="connsiteY53" fmla="*/ 254000 h 673100"/>
              <a:gd name="connsiteX54" fmla="*/ 1219200 w 3822700"/>
              <a:gd name="connsiteY54" fmla="*/ 241300 h 673100"/>
              <a:gd name="connsiteX55" fmla="*/ 1206500 w 3822700"/>
              <a:gd name="connsiteY55" fmla="*/ 222250 h 673100"/>
              <a:gd name="connsiteX56" fmla="*/ 1149350 w 3822700"/>
              <a:gd name="connsiteY56" fmla="*/ 196850 h 673100"/>
              <a:gd name="connsiteX57" fmla="*/ 1130300 w 3822700"/>
              <a:gd name="connsiteY57" fmla="*/ 190500 h 673100"/>
              <a:gd name="connsiteX58" fmla="*/ 1111250 w 3822700"/>
              <a:gd name="connsiteY58" fmla="*/ 184150 h 673100"/>
              <a:gd name="connsiteX59" fmla="*/ 971550 w 3822700"/>
              <a:gd name="connsiteY59" fmla="*/ 209550 h 673100"/>
              <a:gd name="connsiteX60" fmla="*/ 952500 w 3822700"/>
              <a:gd name="connsiteY60" fmla="*/ 215900 h 673100"/>
              <a:gd name="connsiteX61" fmla="*/ 914400 w 3822700"/>
              <a:gd name="connsiteY61" fmla="*/ 234950 h 673100"/>
              <a:gd name="connsiteX62" fmla="*/ 876300 w 3822700"/>
              <a:gd name="connsiteY62" fmla="*/ 260350 h 673100"/>
              <a:gd name="connsiteX63" fmla="*/ 857250 w 3822700"/>
              <a:gd name="connsiteY63" fmla="*/ 273050 h 673100"/>
              <a:gd name="connsiteX64" fmla="*/ 838200 w 3822700"/>
              <a:gd name="connsiteY64" fmla="*/ 285750 h 673100"/>
              <a:gd name="connsiteX65" fmla="*/ 749300 w 3822700"/>
              <a:gd name="connsiteY65" fmla="*/ 304800 h 673100"/>
              <a:gd name="connsiteX66" fmla="*/ 698500 w 3822700"/>
              <a:gd name="connsiteY66" fmla="*/ 298450 h 673100"/>
              <a:gd name="connsiteX67" fmla="*/ 609600 w 3822700"/>
              <a:gd name="connsiteY67" fmla="*/ 273050 h 673100"/>
              <a:gd name="connsiteX68" fmla="*/ 590550 w 3822700"/>
              <a:gd name="connsiteY68" fmla="*/ 266700 h 673100"/>
              <a:gd name="connsiteX69" fmla="*/ 552450 w 3822700"/>
              <a:gd name="connsiteY69" fmla="*/ 247650 h 673100"/>
              <a:gd name="connsiteX70" fmla="*/ 533400 w 3822700"/>
              <a:gd name="connsiteY70" fmla="*/ 234950 h 673100"/>
              <a:gd name="connsiteX71" fmla="*/ 476250 w 3822700"/>
              <a:gd name="connsiteY71" fmla="*/ 215900 h 673100"/>
              <a:gd name="connsiteX72" fmla="*/ 457200 w 3822700"/>
              <a:gd name="connsiteY72" fmla="*/ 209550 h 673100"/>
              <a:gd name="connsiteX73" fmla="*/ 438150 w 3822700"/>
              <a:gd name="connsiteY73" fmla="*/ 203200 h 673100"/>
              <a:gd name="connsiteX74" fmla="*/ 266700 w 3822700"/>
              <a:gd name="connsiteY74" fmla="*/ 215900 h 673100"/>
              <a:gd name="connsiteX75" fmla="*/ 203200 w 3822700"/>
              <a:gd name="connsiteY75" fmla="*/ 234950 h 673100"/>
              <a:gd name="connsiteX76" fmla="*/ 184150 w 3822700"/>
              <a:gd name="connsiteY76" fmla="*/ 241300 h 673100"/>
              <a:gd name="connsiteX77" fmla="*/ 165100 w 3822700"/>
              <a:gd name="connsiteY77" fmla="*/ 247650 h 673100"/>
              <a:gd name="connsiteX78" fmla="*/ 127000 w 3822700"/>
              <a:gd name="connsiteY78" fmla="*/ 266700 h 673100"/>
              <a:gd name="connsiteX79" fmla="*/ 69850 w 3822700"/>
              <a:gd name="connsiteY79" fmla="*/ 298450 h 673100"/>
              <a:gd name="connsiteX80" fmla="*/ 50800 w 3822700"/>
              <a:gd name="connsiteY80" fmla="*/ 317500 h 673100"/>
              <a:gd name="connsiteX81" fmla="*/ 31750 w 3822700"/>
              <a:gd name="connsiteY81" fmla="*/ 330200 h 673100"/>
              <a:gd name="connsiteX82" fmla="*/ 0 w 3822700"/>
              <a:gd name="connsiteY82" fmla="*/ 361950 h 673100"/>
              <a:gd name="connsiteX83" fmla="*/ 31750 w 3822700"/>
              <a:gd name="connsiteY83" fmla="*/ 361950 h 673100"/>
              <a:gd name="connsiteX0" fmla="*/ 3822700 w 3822700"/>
              <a:gd name="connsiteY0" fmla="*/ 673100 h 673100"/>
              <a:gd name="connsiteX1" fmla="*/ 3752850 w 3822700"/>
              <a:gd name="connsiteY1" fmla="*/ 635000 h 673100"/>
              <a:gd name="connsiteX2" fmla="*/ 3721100 w 3822700"/>
              <a:gd name="connsiteY2" fmla="*/ 603250 h 673100"/>
              <a:gd name="connsiteX3" fmla="*/ 3644900 w 3822700"/>
              <a:gd name="connsiteY3" fmla="*/ 565150 h 673100"/>
              <a:gd name="connsiteX4" fmla="*/ 3606800 w 3822700"/>
              <a:gd name="connsiteY4" fmla="*/ 552450 h 673100"/>
              <a:gd name="connsiteX5" fmla="*/ 3409950 w 3822700"/>
              <a:gd name="connsiteY5" fmla="*/ 533400 h 673100"/>
              <a:gd name="connsiteX6" fmla="*/ 3352800 w 3822700"/>
              <a:gd name="connsiteY6" fmla="*/ 520700 h 673100"/>
              <a:gd name="connsiteX7" fmla="*/ 3295650 w 3822700"/>
              <a:gd name="connsiteY7" fmla="*/ 508000 h 673100"/>
              <a:gd name="connsiteX8" fmla="*/ 3181350 w 3822700"/>
              <a:gd name="connsiteY8" fmla="*/ 514350 h 673100"/>
              <a:gd name="connsiteX9" fmla="*/ 3130550 w 3822700"/>
              <a:gd name="connsiteY9" fmla="*/ 520700 h 673100"/>
              <a:gd name="connsiteX10" fmla="*/ 3073400 w 3822700"/>
              <a:gd name="connsiteY10" fmla="*/ 527050 h 673100"/>
              <a:gd name="connsiteX11" fmla="*/ 3016250 w 3822700"/>
              <a:gd name="connsiteY11" fmla="*/ 539750 h 673100"/>
              <a:gd name="connsiteX12" fmla="*/ 2946400 w 3822700"/>
              <a:gd name="connsiteY12" fmla="*/ 558800 h 673100"/>
              <a:gd name="connsiteX13" fmla="*/ 2908300 w 3822700"/>
              <a:gd name="connsiteY13" fmla="*/ 571500 h 673100"/>
              <a:gd name="connsiteX14" fmla="*/ 2844800 w 3822700"/>
              <a:gd name="connsiteY14" fmla="*/ 590550 h 673100"/>
              <a:gd name="connsiteX15" fmla="*/ 2768600 w 3822700"/>
              <a:gd name="connsiteY15" fmla="*/ 603250 h 673100"/>
              <a:gd name="connsiteX16" fmla="*/ 2578100 w 3822700"/>
              <a:gd name="connsiteY16" fmla="*/ 596900 h 673100"/>
              <a:gd name="connsiteX17" fmla="*/ 2495550 w 3822700"/>
              <a:gd name="connsiteY17" fmla="*/ 571500 h 673100"/>
              <a:gd name="connsiteX18" fmla="*/ 2432050 w 3822700"/>
              <a:gd name="connsiteY18" fmla="*/ 520700 h 673100"/>
              <a:gd name="connsiteX19" fmla="*/ 2413000 w 3822700"/>
              <a:gd name="connsiteY19" fmla="*/ 495300 h 673100"/>
              <a:gd name="connsiteX20" fmla="*/ 2374900 w 3822700"/>
              <a:gd name="connsiteY20" fmla="*/ 469900 h 673100"/>
              <a:gd name="connsiteX21" fmla="*/ 2317750 w 3822700"/>
              <a:gd name="connsiteY21" fmla="*/ 450850 h 673100"/>
              <a:gd name="connsiteX22" fmla="*/ 2190750 w 3822700"/>
              <a:gd name="connsiteY22" fmla="*/ 469900 h 673100"/>
              <a:gd name="connsiteX23" fmla="*/ 2127250 w 3822700"/>
              <a:gd name="connsiteY23" fmla="*/ 463550 h 673100"/>
              <a:gd name="connsiteX24" fmla="*/ 2070100 w 3822700"/>
              <a:gd name="connsiteY24" fmla="*/ 438150 h 673100"/>
              <a:gd name="connsiteX25" fmla="*/ 2051050 w 3822700"/>
              <a:gd name="connsiteY25" fmla="*/ 431800 h 673100"/>
              <a:gd name="connsiteX26" fmla="*/ 2012950 w 3822700"/>
              <a:gd name="connsiteY26" fmla="*/ 393700 h 673100"/>
              <a:gd name="connsiteX27" fmla="*/ 2000250 w 3822700"/>
              <a:gd name="connsiteY27" fmla="*/ 374650 h 673100"/>
              <a:gd name="connsiteX28" fmla="*/ 1981200 w 3822700"/>
              <a:gd name="connsiteY28" fmla="*/ 355600 h 673100"/>
              <a:gd name="connsiteX29" fmla="*/ 1955800 w 3822700"/>
              <a:gd name="connsiteY29" fmla="*/ 317500 h 673100"/>
              <a:gd name="connsiteX30" fmla="*/ 1930400 w 3822700"/>
              <a:gd name="connsiteY30" fmla="*/ 279400 h 673100"/>
              <a:gd name="connsiteX31" fmla="*/ 1905000 w 3822700"/>
              <a:gd name="connsiteY31" fmla="*/ 241300 h 673100"/>
              <a:gd name="connsiteX32" fmla="*/ 1892300 w 3822700"/>
              <a:gd name="connsiteY32" fmla="*/ 222250 h 673100"/>
              <a:gd name="connsiteX33" fmla="*/ 1879600 w 3822700"/>
              <a:gd name="connsiteY33" fmla="*/ 184150 h 673100"/>
              <a:gd name="connsiteX34" fmla="*/ 1854200 w 3822700"/>
              <a:gd name="connsiteY34" fmla="*/ 146050 h 673100"/>
              <a:gd name="connsiteX35" fmla="*/ 1835150 w 3822700"/>
              <a:gd name="connsiteY35" fmla="*/ 107950 h 673100"/>
              <a:gd name="connsiteX36" fmla="*/ 1816100 w 3822700"/>
              <a:gd name="connsiteY36" fmla="*/ 95250 h 673100"/>
              <a:gd name="connsiteX37" fmla="*/ 1765300 w 3822700"/>
              <a:gd name="connsiteY37" fmla="*/ 38100 h 673100"/>
              <a:gd name="connsiteX38" fmla="*/ 1727200 w 3822700"/>
              <a:gd name="connsiteY38" fmla="*/ 12700 h 673100"/>
              <a:gd name="connsiteX39" fmla="*/ 1708150 w 3822700"/>
              <a:gd name="connsiteY39" fmla="*/ 0 h 673100"/>
              <a:gd name="connsiteX40" fmla="*/ 1625600 w 3822700"/>
              <a:gd name="connsiteY40" fmla="*/ 19050 h 673100"/>
              <a:gd name="connsiteX41" fmla="*/ 1606550 w 3822700"/>
              <a:gd name="connsiteY41" fmla="*/ 25400 h 673100"/>
              <a:gd name="connsiteX42" fmla="*/ 1587500 w 3822700"/>
              <a:gd name="connsiteY42" fmla="*/ 38100 h 673100"/>
              <a:gd name="connsiteX43" fmla="*/ 1549400 w 3822700"/>
              <a:gd name="connsiteY43" fmla="*/ 95250 h 673100"/>
              <a:gd name="connsiteX44" fmla="*/ 1536700 w 3822700"/>
              <a:gd name="connsiteY44" fmla="*/ 114300 h 673100"/>
              <a:gd name="connsiteX45" fmla="*/ 1504950 w 3822700"/>
              <a:gd name="connsiteY45" fmla="*/ 171450 h 673100"/>
              <a:gd name="connsiteX46" fmla="*/ 1485900 w 3822700"/>
              <a:gd name="connsiteY46" fmla="*/ 177800 h 673100"/>
              <a:gd name="connsiteX47" fmla="*/ 1454150 w 3822700"/>
              <a:gd name="connsiteY47" fmla="*/ 209550 h 673100"/>
              <a:gd name="connsiteX48" fmla="*/ 1435100 w 3822700"/>
              <a:gd name="connsiteY48" fmla="*/ 215900 h 673100"/>
              <a:gd name="connsiteX49" fmla="*/ 1397000 w 3822700"/>
              <a:gd name="connsiteY49" fmla="*/ 241300 h 673100"/>
              <a:gd name="connsiteX50" fmla="*/ 1339850 w 3822700"/>
              <a:gd name="connsiteY50" fmla="*/ 260350 h 673100"/>
              <a:gd name="connsiteX51" fmla="*/ 1320800 w 3822700"/>
              <a:gd name="connsiteY51" fmla="*/ 266700 h 673100"/>
              <a:gd name="connsiteX52" fmla="*/ 1257300 w 3822700"/>
              <a:gd name="connsiteY52" fmla="*/ 254000 h 673100"/>
              <a:gd name="connsiteX53" fmla="*/ 1219200 w 3822700"/>
              <a:gd name="connsiteY53" fmla="*/ 241300 h 673100"/>
              <a:gd name="connsiteX54" fmla="*/ 1206500 w 3822700"/>
              <a:gd name="connsiteY54" fmla="*/ 222250 h 673100"/>
              <a:gd name="connsiteX55" fmla="*/ 1149350 w 3822700"/>
              <a:gd name="connsiteY55" fmla="*/ 196850 h 673100"/>
              <a:gd name="connsiteX56" fmla="*/ 1130300 w 3822700"/>
              <a:gd name="connsiteY56" fmla="*/ 190500 h 673100"/>
              <a:gd name="connsiteX57" fmla="*/ 1111250 w 3822700"/>
              <a:gd name="connsiteY57" fmla="*/ 184150 h 673100"/>
              <a:gd name="connsiteX58" fmla="*/ 971550 w 3822700"/>
              <a:gd name="connsiteY58" fmla="*/ 209550 h 673100"/>
              <a:gd name="connsiteX59" fmla="*/ 952500 w 3822700"/>
              <a:gd name="connsiteY59" fmla="*/ 215900 h 673100"/>
              <a:gd name="connsiteX60" fmla="*/ 914400 w 3822700"/>
              <a:gd name="connsiteY60" fmla="*/ 234950 h 673100"/>
              <a:gd name="connsiteX61" fmla="*/ 876300 w 3822700"/>
              <a:gd name="connsiteY61" fmla="*/ 260350 h 673100"/>
              <a:gd name="connsiteX62" fmla="*/ 857250 w 3822700"/>
              <a:gd name="connsiteY62" fmla="*/ 273050 h 673100"/>
              <a:gd name="connsiteX63" fmla="*/ 838200 w 3822700"/>
              <a:gd name="connsiteY63" fmla="*/ 285750 h 673100"/>
              <a:gd name="connsiteX64" fmla="*/ 749300 w 3822700"/>
              <a:gd name="connsiteY64" fmla="*/ 304800 h 673100"/>
              <a:gd name="connsiteX65" fmla="*/ 698500 w 3822700"/>
              <a:gd name="connsiteY65" fmla="*/ 298450 h 673100"/>
              <a:gd name="connsiteX66" fmla="*/ 609600 w 3822700"/>
              <a:gd name="connsiteY66" fmla="*/ 273050 h 673100"/>
              <a:gd name="connsiteX67" fmla="*/ 590550 w 3822700"/>
              <a:gd name="connsiteY67" fmla="*/ 266700 h 673100"/>
              <a:gd name="connsiteX68" fmla="*/ 552450 w 3822700"/>
              <a:gd name="connsiteY68" fmla="*/ 247650 h 673100"/>
              <a:gd name="connsiteX69" fmla="*/ 533400 w 3822700"/>
              <a:gd name="connsiteY69" fmla="*/ 234950 h 673100"/>
              <a:gd name="connsiteX70" fmla="*/ 476250 w 3822700"/>
              <a:gd name="connsiteY70" fmla="*/ 215900 h 673100"/>
              <a:gd name="connsiteX71" fmla="*/ 457200 w 3822700"/>
              <a:gd name="connsiteY71" fmla="*/ 209550 h 673100"/>
              <a:gd name="connsiteX72" fmla="*/ 438150 w 3822700"/>
              <a:gd name="connsiteY72" fmla="*/ 203200 h 673100"/>
              <a:gd name="connsiteX73" fmla="*/ 266700 w 3822700"/>
              <a:gd name="connsiteY73" fmla="*/ 215900 h 673100"/>
              <a:gd name="connsiteX74" fmla="*/ 203200 w 3822700"/>
              <a:gd name="connsiteY74" fmla="*/ 234950 h 673100"/>
              <a:gd name="connsiteX75" fmla="*/ 184150 w 3822700"/>
              <a:gd name="connsiteY75" fmla="*/ 241300 h 673100"/>
              <a:gd name="connsiteX76" fmla="*/ 165100 w 3822700"/>
              <a:gd name="connsiteY76" fmla="*/ 247650 h 673100"/>
              <a:gd name="connsiteX77" fmla="*/ 127000 w 3822700"/>
              <a:gd name="connsiteY77" fmla="*/ 266700 h 673100"/>
              <a:gd name="connsiteX78" fmla="*/ 69850 w 3822700"/>
              <a:gd name="connsiteY78" fmla="*/ 298450 h 673100"/>
              <a:gd name="connsiteX79" fmla="*/ 50800 w 3822700"/>
              <a:gd name="connsiteY79" fmla="*/ 317500 h 673100"/>
              <a:gd name="connsiteX80" fmla="*/ 31750 w 3822700"/>
              <a:gd name="connsiteY80" fmla="*/ 330200 h 673100"/>
              <a:gd name="connsiteX81" fmla="*/ 0 w 3822700"/>
              <a:gd name="connsiteY81" fmla="*/ 361950 h 673100"/>
              <a:gd name="connsiteX82" fmla="*/ 31750 w 3822700"/>
              <a:gd name="connsiteY82" fmla="*/ 361950 h 673100"/>
              <a:gd name="connsiteX0" fmla="*/ 3822700 w 3822700"/>
              <a:gd name="connsiteY0" fmla="*/ 673100 h 673100"/>
              <a:gd name="connsiteX1" fmla="*/ 3752850 w 3822700"/>
              <a:gd name="connsiteY1" fmla="*/ 635000 h 673100"/>
              <a:gd name="connsiteX2" fmla="*/ 3721100 w 3822700"/>
              <a:gd name="connsiteY2" fmla="*/ 603250 h 673100"/>
              <a:gd name="connsiteX3" fmla="*/ 3644900 w 3822700"/>
              <a:gd name="connsiteY3" fmla="*/ 565150 h 673100"/>
              <a:gd name="connsiteX4" fmla="*/ 3606800 w 3822700"/>
              <a:gd name="connsiteY4" fmla="*/ 552450 h 673100"/>
              <a:gd name="connsiteX5" fmla="*/ 3409950 w 3822700"/>
              <a:gd name="connsiteY5" fmla="*/ 533400 h 673100"/>
              <a:gd name="connsiteX6" fmla="*/ 3352800 w 3822700"/>
              <a:gd name="connsiteY6" fmla="*/ 520700 h 673100"/>
              <a:gd name="connsiteX7" fmla="*/ 3295650 w 3822700"/>
              <a:gd name="connsiteY7" fmla="*/ 508000 h 673100"/>
              <a:gd name="connsiteX8" fmla="*/ 3181350 w 3822700"/>
              <a:gd name="connsiteY8" fmla="*/ 514350 h 673100"/>
              <a:gd name="connsiteX9" fmla="*/ 3130550 w 3822700"/>
              <a:gd name="connsiteY9" fmla="*/ 520700 h 673100"/>
              <a:gd name="connsiteX10" fmla="*/ 3073400 w 3822700"/>
              <a:gd name="connsiteY10" fmla="*/ 527050 h 673100"/>
              <a:gd name="connsiteX11" fmla="*/ 3016250 w 3822700"/>
              <a:gd name="connsiteY11" fmla="*/ 539750 h 673100"/>
              <a:gd name="connsiteX12" fmla="*/ 2946400 w 3822700"/>
              <a:gd name="connsiteY12" fmla="*/ 558800 h 673100"/>
              <a:gd name="connsiteX13" fmla="*/ 2908300 w 3822700"/>
              <a:gd name="connsiteY13" fmla="*/ 571500 h 673100"/>
              <a:gd name="connsiteX14" fmla="*/ 2844800 w 3822700"/>
              <a:gd name="connsiteY14" fmla="*/ 590550 h 673100"/>
              <a:gd name="connsiteX15" fmla="*/ 2768600 w 3822700"/>
              <a:gd name="connsiteY15" fmla="*/ 603250 h 673100"/>
              <a:gd name="connsiteX16" fmla="*/ 2578100 w 3822700"/>
              <a:gd name="connsiteY16" fmla="*/ 596900 h 673100"/>
              <a:gd name="connsiteX17" fmla="*/ 2495550 w 3822700"/>
              <a:gd name="connsiteY17" fmla="*/ 571500 h 673100"/>
              <a:gd name="connsiteX18" fmla="*/ 2432050 w 3822700"/>
              <a:gd name="connsiteY18" fmla="*/ 520700 h 673100"/>
              <a:gd name="connsiteX19" fmla="*/ 2374900 w 3822700"/>
              <a:gd name="connsiteY19" fmla="*/ 469900 h 673100"/>
              <a:gd name="connsiteX20" fmla="*/ 2317750 w 3822700"/>
              <a:gd name="connsiteY20" fmla="*/ 450850 h 673100"/>
              <a:gd name="connsiteX21" fmla="*/ 2190750 w 3822700"/>
              <a:gd name="connsiteY21" fmla="*/ 469900 h 673100"/>
              <a:gd name="connsiteX22" fmla="*/ 2127250 w 3822700"/>
              <a:gd name="connsiteY22" fmla="*/ 463550 h 673100"/>
              <a:gd name="connsiteX23" fmla="*/ 2070100 w 3822700"/>
              <a:gd name="connsiteY23" fmla="*/ 438150 h 673100"/>
              <a:gd name="connsiteX24" fmla="*/ 2051050 w 3822700"/>
              <a:gd name="connsiteY24" fmla="*/ 431800 h 673100"/>
              <a:gd name="connsiteX25" fmla="*/ 2012950 w 3822700"/>
              <a:gd name="connsiteY25" fmla="*/ 393700 h 673100"/>
              <a:gd name="connsiteX26" fmla="*/ 2000250 w 3822700"/>
              <a:gd name="connsiteY26" fmla="*/ 374650 h 673100"/>
              <a:gd name="connsiteX27" fmla="*/ 1981200 w 3822700"/>
              <a:gd name="connsiteY27" fmla="*/ 355600 h 673100"/>
              <a:gd name="connsiteX28" fmla="*/ 1955800 w 3822700"/>
              <a:gd name="connsiteY28" fmla="*/ 317500 h 673100"/>
              <a:gd name="connsiteX29" fmla="*/ 1930400 w 3822700"/>
              <a:gd name="connsiteY29" fmla="*/ 279400 h 673100"/>
              <a:gd name="connsiteX30" fmla="*/ 1905000 w 3822700"/>
              <a:gd name="connsiteY30" fmla="*/ 241300 h 673100"/>
              <a:gd name="connsiteX31" fmla="*/ 1892300 w 3822700"/>
              <a:gd name="connsiteY31" fmla="*/ 222250 h 673100"/>
              <a:gd name="connsiteX32" fmla="*/ 1879600 w 3822700"/>
              <a:gd name="connsiteY32" fmla="*/ 184150 h 673100"/>
              <a:gd name="connsiteX33" fmla="*/ 1854200 w 3822700"/>
              <a:gd name="connsiteY33" fmla="*/ 146050 h 673100"/>
              <a:gd name="connsiteX34" fmla="*/ 1835150 w 3822700"/>
              <a:gd name="connsiteY34" fmla="*/ 107950 h 673100"/>
              <a:gd name="connsiteX35" fmla="*/ 1816100 w 3822700"/>
              <a:gd name="connsiteY35" fmla="*/ 95250 h 673100"/>
              <a:gd name="connsiteX36" fmla="*/ 1765300 w 3822700"/>
              <a:gd name="connsiteY36" fmla="*/ 38100 h 673100"/>
              <a:gd name="connsiteX37" fmla="*/ 1727200 w 3822700"/>
              <a:gd name="connsiteY37" fmla="*/ 12700 h 673100"/>
              <a:gd name="connsiteX38" fmla="*/ 1708150 w 3822700"/>
              <a:gd name="connsiteY38" fmla="*/ 0 h 673100"/>
              <a:gd name="connsiteX39" fmla="*/ 1625600 w 3822700"/>
              <a:gd name="connsiteY39" fmla="*/ 19050 h 673100"/>
              <a:gd name="connsiteX40" fmla="*/ 1606550 w 3822700"/>
              <a:gd name="connsiteY40" fmla="*/ 25400 h 673100"/>
              <a:gd name="connsiteX41" fmla="*/ 1587500 w 3822700"/>
              <a:gd name="connsiteY41" fmla="*/ 38100 h 673100"/>
              <a:gd name="connsiteX42" fmla="*/ 1549400 w 3822700"/>
              <a:gd name="connsiteY42" fmla="*/ 95250 h 673100"/>
              <a:gd name="connsiteX43" fmla="*/ 1536700 w 3822700"/>
              <a:gd name="connsiteY43" fmla="*/ 114300 h 673100"/>
              <a:gd name="connsiteX44" fmla="*/ 1504950 w 3822700"/>
              <a:gd name="connsiteY44" fmla="*/ 171450 h 673100"/>
              <a:gd name="connsiteX45" fmla="*/ 1485900 w 3822700"/>
              <a:gd name="connsiteY45" fmla="*/ 177800 h 673100"/>
              <a:gd name="connsiteX46" fmla="*/ 1454150 w 3822700"/>
              <a:gd name="connsiteY46" fmla="*/ 209550 h 673100"/>
              <a:gd name="connsiteX47" fmla="*/ 1435100 w 3822700"/>
              <a:gd name="connsiteY47" fmla="*/ 215900 h 673100"/>
              <a:gd name="connsiteX48" fmla="*/ 1397000 w 3822700"/>
              <a:gd name="connsiteY48" fmla="*/ 241300 h 673100"/>
              <a:gd name="connsiteX49" fmla="*/ 1339850 w 3822700"/>
              <a:gd name="connsiteY49" fmla="*/ 260350 h 673100"/>
              <a:gd name="connsiteX50" fmla="*/ 1320800 w 3822700"/>
              <a:gd name="connsiteY50" fmla="*/ 266700 h 673100"/>
              <a:gd name="connsiteX51" fmla="*/ 1257300 w 3822700"/>
              <a:gd name="connsiteY51" fmla="*/ 254000 h 673100"/>
              <a:gd name="connsiteX52" fmla="*/ 1219200 w 3822700"/>
              <a:gd name="connsiteY52" fmla="*/ 241300 h 673100"/>
              <a:gd name="connsiteX53" fmla="*/ 1206500 w 3822700"/>
              <a:gd name="connsiteY53" fmla="*/ 222250 h 673100"/>
              <a:gd name="connsiteX54" fmla="*/ 1149350 w 3822700"/>
              <a:gd name="connsiteY54" fmla="*/ 196850 h 673100"/>
              <a:gd name="connsiteX55" fmla="*/ 1130300 w 3822700"/>
              <a:gd name="connsiteY55" fmla="*/ 190500 h 673100"/>
              <a:gd name="connsiteX56" fmla="*/ 1111250 w 3822700"/>
              <a:gd name="connsiteY56" fmla="*/ 184150 h 673100"/>
              <a:gd name="connsiteX57" fmla="*/ 971550 w 3822700"/>
              <a:gd name="connsiteY57" fmla="*/ 209550 h 673100"/>
              <a:gd name="connsiteX58" fmla="*/ 952500 w 3822700"/>
              <a:gd name="connsiteY58" fmla="*/ 215900 h 673100"/>
              <a:gd name="connsiteX59" fmla="*/ 914400 w 3822700"/>
              <a:gd name="connsiteY59" fmla="*/ 234950 h 673100"/>
              <a:gd name="connsiteX60" fmla="*/ 876300 w 3822700"/>
              <a:gd name="connsiteY60" fmla="*/ 260350 h 673100"/>
              <a:gd name="connsiteX61" fmla="*/ 857250 w 3822700"/>
              <a:gd name="connsiteY61" fmla="*/ 273050 h 673100"/>
              <a:gd name="connsiteX62" fmla="*/ 838200 w 3822700"/>
              <a:gd name="connsiteY62" fmla="*/ 285750 h 673100"/>
              <a:gd name="connsiteX63" fmla="*/ 749300 w 3822700"/>
              <a:gd name="connsiteY63" fmla="*/ 304800 h 673100"/>
              <a:gd name="connsiteX64" fmla="*/ 698500 w 3822700"/>
              <a:gd name="connsiteY64" fmla="*/ 298450 h 673100"/>
              <a:gd name="connsiteX65" fmla="*/ 609600 w 3822700"/>
              <a:gd name="connsiteY65" fmla="*/ 273050 h 673100"/>
              <a:gd name="connsiteX66" fmla="*/ 590550 w 3822700"/>
              <a:gd name="connsiteY66" fmla="*/ 266700 h 673100"/>
              <a:gd name="connsiteX67" fmla="*/ 552450 w 3822700"/>
              <a:gd name="connsiteY67" fmla="*/ 247650 h 673100"/>
              <a:gd name="connsiteX68" fmla="*/ 533400 w 3822700"/>
              <a:gd name="connsiteY68" fmla="*/ 234950 h 673100"/>
              <a:gd name="connsiteX69" fmla="*/ 476250 w 3822700"/>
              <a:gd name="connsiteY69" fmla="*/ 215900 h 673100"/>
              <a:gd name="connsiteX70" fmla="*/ 457200 w 3822700"/>
              <a:gd name="connsiteY70" fmla="*/ 209550 h 673100"/>
              <a:gd name="connsiteX71" fmla="*/ 438150 w 3822700"/>
              <a:gd name="connsiteY71" fmla="*/ 203200 h 673100"/>
              <a:gd name="connsiteX72" fmla="*/ 266700 w 3822700"/>
              <a:gd name="connsiteY72" fmla="*/ 215900 h 673100"/>
              <a:gd name="connsiteX73" fmla="*/ 203200 w 3822700"/>
              <a:gd name="connsiteY73" fmla="*/ 234950 h 673100"/>
              <a:gd name="connsiteX74" fmla="*/ 184150 w 3822700"/>
              <a:gd name="connsiteY74" fmla="*/ 241300 h 673100"/>
              <a:gd name="connsiteX75" fmla="*/ 165100 w 3822700"/>
              <a:gd name="connsiteY75" fmla="*/ 247650 h 673100"/>
              <a:gd name="connsiteX76" fmla="*/ 127000 w 3822700"/>
              <a:gd name="connsiteY76" fmla="*/ 266700 h 673100"/>
              <a:gd name="connsiteX77" fmla="*/ 69850 w 3822700"/>
              <a:gd name="connsiteY77" fmla="*/ 298450 h 673100"/>
              <a:gd name="connsiteX78" fmla="*/ 50800 w 3822700"/>
              <a:gd name="connsiteY78" fmla="*/ 317500 h 673100"/>
              <a:gd name="connsiteX79" fmla="*/ 31750 w 3822700"/>
              <a:gd name="connsiteY79" fmla="*/ 330200 h 673100"/>
              <a:gd name="connsiteX80" fmla="*/ 0 w 3822700"/>
              <a:gd name="connsiteY80" fmla="*/ 361950 h 673100"/>
              <a:gd name="connsiteX81" fmla="*/ 31750 w 3822700"/>
              <a:gd name="connsiteY81" fmla="*/ 361950 h 673100"/>
              <a:gd name="connsiteX0" fmla="*/ 3822700 w 3822700"/>
              <a:gd name="connsiteY0" fmla="*/ 673100 h 673100"/>
              <a:gd name="connsiteX1" fmla="*/ 3752850 w 3822700"/>
              <a:gd name="connsiteY1" fmla="*/ 635000 h 673100"/>
              <a:gd name="connsiteX2" fmla="*/ 3721100 w 3822700"/>
              <a:gd name="connsiteY2" fmla="*/ 603250 h 673100"/>
              <a:gd name="connsiteX3" fmla="*/ 3644900 w 3822700"/>
              <a:gd name="connsiteY3" fmla="*/ 565150 h 673100"/>
              <a:gd name="connsiteX4" fmla="*/ 3606800 w 3822700"/>
              <a:gd name="connsiteY4" fmla="*/ 552450 h 673100"/>
              <a:gd name="connsiteX5" fmla="*/ 3409950 w 3822700"/>
              <a:gd name="connsiteY5" fmla="*/ 533400 h 673100"/>
              <a:gd name="connsiteX6" fmla="*/ 3352800 w 3822700"/>
              <a:gd name="connsiteY6" fmla="*/ 520700 h 673100"/>
              <a:gd name="connsiteX7" fmla="*/ 3295650 w 3822700"/>
              <a:gd name="connsiteY7" fmla="*/ 508000 h 673100"/>
              <a:gd name="connsiteX8" fmla="*/ 3181350 w 3822700"/>
              <a:gd name="connsiteY8" fmla="*/ 514350 h 673100"/>
              <a:gd name="connsiteX9" fmla="*/ 3130550 w 3822700"/>
              <a:gd name="connsiteY9" fmla="*/ 520700 h 673100"/>
              <a:gd name="connsiteX10" fmla="*/ 3073400 w 3822700"/>
              <a:gd name="connsiteY10" fmla="*/ 527050 h 673100"/>
              <a:gd name="connsiteX11" fmla="*/ 3016250 w 3822700"/>
              <a:gd name="connsiteY11" fmla="*/ 539750 h 673100"/>
              <a:gd name="connsiteX12" fmla="*/ 2946400 w 3822700"/>
              <a:gd name="connsiteY12" fmla="*/ 558800 h 673100"/>
              <a:gd name="connsiteX13" fmla="*/ 2908300 w 3822700"/>
              <a:gd name="connsiteY13" fmla="*/ 571500 h 673100"/>
              <a:gd name="connsiteX14" fmla="*/ 2844800 w 3822700"/>
              <a:gd name="connsiteY14" fmla="*/ 590550 h 673100"/>
              <a:gd name="connsiteX15" fmla="*/ 2768600 w 3822700"/>
              <a:gd name="connsiteY15" fmla="*/ 603250 h 673100"/>
              <a:gd name="connsiteX16" fmla="*/ 2578100 w 3822700"/>
              <a:gd name="connsiteY16" fmla="*/ 596900 h 673100"/>
              <a:gd name="connsiteX17" fmla="*/ 2495550 w 3822700"/>
              <a:gd name="connsiteY17" fmla="*/ 571500 h 673100"/>
              <a:gd name="connsiteX18" fmla="*/ 2432050 w 3822700"/>
              <a:gd name="connsiteY18" fmla="*/ 520700 h 673100"/>
              <a:gd name="connsiteX19" fmla="*/ 2374900 w 3822700"/>
              <a:gd name="connsiteY19" fmla="*/ 469900 h 673100"/>
              <a:gd name="connsiteX20" fmla="*/ 2317750 w 3822700"/>
              <a:gd name="connsiteY20" fmla="*/ 450850 h 673100"/>
              <a:gd name="connsiteX21" fmla="*/ 2190750 w 3822700"/>
              <a:gd name="connsiteY21" fmla="*/ 469900 h 673100"/>
              <a:gd name="connsiteX22" fmla="*/ 2127250 w 3822700"/>
              <a:gd name="connsiteY22" fmla="*/ 463550 h 673100"/>
              <a:gd name="connsiteX23" fmla="*/ 2051050 w 3822700"/>
              <a:gd name="connsiteY23" fmla="*/ 431800 h 673100"/>
              <a:gd name="connsiteX24" fmla="*/ 2012950 w 3822700"/>
              <a:gd name="connsiteY24" fmla="*/ 393700 h 673100"/>
              <a:gd name="connsiteX25" fmla="*/ 2000250 w 3822700"/>
              <a:gd name="connsiteY25" fmla="*/ 374650 h 673100"/>
              <a:gd name="connsiteX26" fmla="*/ 1981200 w 3822700"/>
              <a:gd name="connsiteY26" fmla="*/ 355600 h 673100"/>
              <a:gd name="connsiteX27" fmla="*/ 1955800 w 3822700"/>
              <a:gd name="connsiteY27" fmla="*/ 317500 h 673100"/>
              <a:gd name="connsiteX28" fmla="*/ 1930400 w 3822700"/>
              <a:gd name="connsiteY28" fmla="*/ 279400 h 673100"/>
              <a:gd name="connsiteX29" fmla="*/ 1905000 w 3822700"/>
              <a:gd name="connsiteY29" fmla="*/ 241300 h 673100"/>
              <a:gd name="connsiteX30" fmla="*/ 1892300 w 3822700"/>
              <a:gd name="connsiteY30" fmla="*/ 222250 h 673100"/>
              <a:gd name="connsiteX31" fmla="*/ 1879600 w 3822700"/>
              <a:gd name="connsiteY31" fmla="*/ 184150 h 673100"/>
              <a:gd name="connsiteX32" fmla="*/ 1854200 w 3822700"/>
              <a:gd name="connsiteY32" fmla="*/ 146050 h 673100"/>
              <a:gd name="connsiteX33" fmla="*/ 1835150 w 3822700"/>
              <a:gd name="connsiteY33" fmla="*/ 107950 h 673100"/>
              <a:gd name="connsiteX34" fmla="*/ 1816100 w 3822700"/>
              <a:gd name="connsiteY34" fmla="*/ 95250 h 673100"/>
              <a:gd name="connsiteX35" fmla="*/ 1765300 w 3822700"/>
              <a:gd name="connsiteY35" fmla="*/ 38100 h 673100"/>
              <a:gd name="connsiteX36" fmla="*/ 1727200 w 3822700"/>
              <a:gd name="connsiteY36" fmla="*/ 12700 h 673100"/>
              <a:gd name="connsiteX37" fmla="*/ 1708150 w 3822700"/>
              <a:gd name="connsiteY37" fmla="*/ 0 h 673100"/>
              <a:gd name="connsiteX38" fmla="*/ 1625600 w 3822700"/>
              <a:gd name="connsiteY38" fmla="*/ 19050 h 673100"/>
              <a:gd name="connsiteX39" fmla="*/ 1606550 w 3822700"/>
              <a:gd name="connsiteY39" fmla="*/ 25400 h 673100"/>
              <a:gd name="connsiteX40" fmla="*/ 1587500 w 3822700"/>
              <a:gd name="connsiteY40" fmla="*/ 38100 h 673100"/>
              <a:gd name="connsiteX41" fmla="*/ 1549400 w 3822700"/>
              <a:gd name="connsiteY41" fmla="*/ 95250 h 673100"/>
              <a:gd name="connsiteX42" fmla="*/ 1536700 w 3822700"/>
              <a:gd name="connsiteY42" fmla="*/ 114300 h 673100"/>
              <a:gd name="connsiteX43" fmla="*/ 1504950 w 3822700"/>
              <a:gd name="connsiteY43" fmla="*/ 171450 h 673100"/>
              <a:gd name="connsiteX44" fmla="*/ 1485900 w 3822700"/>
              <a:gd name="connsiteY44" fmla="*/ 177800 h 673100"/>
              <a:gd name="connsiteX45" fmla="*/ 1454150 w 3822700"/>
              <a:gd name="connsiteY45" fmla="*/ 209550 h 673100"/>
              <a:gd name="connsiteX46" fmla="*/ 1435100 w 3822700"/>
              <a:gd name="connsiteY46" fmla="*/ 215900 h 673100"/>
              <a:gd name="connsiteX47" fmla="*/ 1397000 w 3822700"/>
              <a:gd name="connsiteY47" fmla="*/ 241300 h 673100"/>
              <a:gd name="connsiteX48" fmla="*/ 1339850 w 3822700"/>
              <a:gd name="connsiteY48" fmla="*/ 260350 h 673100"/>
              <a:gd name="connsiteX49" fmla="*/ 1320800 w 3822700"/>
              <a:gd name="connsiteY49" fmla="*/ 266700 h 673100"/>
              <a:gd name="connsiteX50" fmla="*/ 1257300 w 3822700"/>
              <a:gd name="connsiteY50" fmla="*/ 254000 h 673100"/>
              <a:gd name="connsiteX51" fmla="*/ 1219200 w 3822700"/>
              <a:gd name="connsiteY51" fmla="*/ 241300 h 673100"/>
              <a:gd name="connsiteX52" fmla="*/ 1206500 w 3822700"/>
              <a:gd name="connsiteY52" fmla="*/ 222250 h 673100"/>
              <a:gd name="connsiteX53" fmla="*/ 1149350 w 3822700"/>
              <a:gd name="connsiteY53" fmla="*/ 196850 h 673100"/>
              <a:gd name="connsiteX54" fmla="*/ 1130300 w 3822700"/>
              <a:gd name="connsiteY54" fmla="*/ 190500 h 673100"/>
              <a:gd name="connsiteX55" fmla="*/ 1111250 w 3822700"/>
              <a:gd name="connsiteY55" fmla="*/ 184150 h 673100"/>
              <a:gd name="connsiteX56" fmla="*/ 971550 w 3822700"/>
              <a:gd name="connsiteY56" fmla="*/ 209550 h 673100"/>
              <a:gd name="connsiteX57" fmla="*/ 952500 w 3822700"/>
              <a:gd name="connsiteY57" fmla="*/ 215900 h 673100"/>
              <a:gd name="connsiteX58" fmla="*/ 914400 w 3822700"/>
              <a:gd name="connsiteY58" fmla="*/ 234950 h 673100"/>
              <a:gd name="connsiteX59" fmla="*/ 876300 w 3822700"/>
              <a:gd name="connsiteY59" fmla="*/ 260350 h 673100"/>
              <a:gd name="connsiteX60" fmla="*/ 857250 w 3822700"/>
              <a:gd name="connsiteY60" fmla="*/ 273050 h 673100"/>
              <a:gd name="connsiteX61" fmla="*/ 838200 w 3822700"/>
              <a:gd name="connsiteY61" fmla="*/ 285750 h 673100"/>
              <a:gd name="connsiteX62" fmla="*/ 749300 w 3822700"/>
              <a:gd name="connsiteY62" fmla="*/ 304800 h 673100"/>
              <a:gd name="connsiteX63" fmla="*/ 698500 w 3822700"/>
              <a:gd name="connsiteY63" fmla="*/ 298450 h 673100"/>
              <a:gd name="connsiteX64" fmla="*/ 609600 w 3822700"/>
              <a:gd name="connsiteY64" fmla="*/ 273050 h 673100"/>
              <a:gd name="connsiteX65" fmla="*/ 590550 w 3822700"/>
              <a:gd name="connsiteY65" fmla="*/ 266700 h 673100"/>
              <a:gd name="connsiteX66" fmla="*/ 552450 w 3822700"/>
              <a:gd name="connsiteY66" fmla="*/ 247650 h 673100"/>
              <a:gd name="connsiteX67" fmla="*/ 533400 w 3822700"/>
              <a:gd name="connsiteY67" fmla="*/ 234950 h 673100"/>
              <a:gd name="connsiteX68" fmla="*/ 476250 w 3822700"/>
              <a:gd name="connsiteY68" fmla="*/ 215900 h 673100"/>
              <a:gd name="connsiteX69" fmla="*/ 457200 w 3822700"/>
              <a:gd name="connsiteY69" fmla="*/ 209550 h 673100"/>
              <a:gd name="connsiteX70" fmla="*/ 438150 w 3822700"/>
              <a:gd name="connsiteY70" fmla="*/ 203200 h 673100"/>
              <a:gd name="connsiteX71" fmla="*/ 266700 w 3822700"/>
              <a:gd name="connsiteY71" fmla="*/ 215900 h 673100"/>
              <a:gd name="connsiteX72" fmla="*/ 203200 w 3822700"/>
              <a:gd name="connsiteY72" fmla="*/ 234950 h 673100"/>
              <a:gd name="connsiteX73" fmla="*/ 184150 w 3822700"/>
              <a:gd name="connsiteY73" fmla="*/ 241300 h 673100"/>
              <a:gd name="connsiteX74" fmla="*/ 165100 w 3822700"/>
              <a:gd name="connsiteY74" fmla="*/ 247650 h 673100"/>
              <a:gd name="connsiteX75" fmla="*/ 127000 w 3822700"/>
              <a:gd name="connsiteY75" fmla="*/ 266700 h 673100"/>
              <a:gd name="connsiteX76" fmla="*/ 69850 w 3822700"/>
              <a:gd name="connsiteY76" fmla="*/ 298450 h 673100"/>
              <a:gd name="connsiteX77" fmla="*/ 50800 w 3822700"/>
              <a:gd name="connsiteY77" fmla="*/ 317500 h 673100"/>
              <a:gd name="connsiteX78" fmla="*/ 31750 w 3822700"/>
              <a:gd name="connsiteY78" fmla="*/ 330200 h 673100"/>
              <a:gd name="connsiteX79" fmla="*/ 0 w 3822700"/>
              <a:gd name="connsiteY79" fmla="*/ 361950 h 673100"/>
              <a:gd name="connsiteX80" fmla="*/ 31750 w 3822700"/>
              <a:gd name="connsiteY80" fmla="*/ 361950 h 673100"/>
              <a:gd name="connsiteX0" fmla="*/ 3822700 w 3822700"/>
              <a:gd name="connsiteY0" fmla="*/ 673100 h 673100"/>
              <a:gd name="connsiteX1" fmla="*/ 3752850 w 3822700"/>
              <a:gd name="connsiteY1" fmla="*/ 635000 h 673100"/>
              <a:gd name="connsiteX2" fmla="*/ 3721100 w 3822700"/>
              <a:gd name="connsiteY2" fmla="*/ 603250 h 673100"/>
              <a:gd name="connsiteX3" fmla="*/ 3644900 w 3822700"/>
              <a:gd name="connsiteY3" fmla="*/ 565150 h 673100"/>
              <a:gd name="connsiteX4" fmla="*/ 3606800 w 3822700"/>
              <a:gd name="connsiteY4" fmla="*/ 552450 h 673100"/>
              <a:gd name="connsiteX5" fmla="*/ 3409950 w 3822700"/>
              <a:gd name="connsiteY5" fmla="*/ 533400 h 673100"/>
              <a:gd name="connsiteX6" fmla="*/ 3352800 w 3822700"/>
              <a:gd name="connsiteY6" fmla="*/ 520700 h 673100"/>
              <a:gd name="connsiteX7" fmla="*/ 3295650 w 3822700"/>
              <a:gd name="connsiteY7" fmla="*/ 508000 h 673100"/>
              <a:gd name="connsiteX8" fmla="*/ 3181350 w 3822700"/>
              <a:gd name="connsiteY8" fmla="*/ 514350 h 673100"/>
              <a:gd name="connsiteX9" fmla="*/ 3130550 w 3822700"/>
              <a:gd name="connsiteY9" fmla="*/ 520700 h 673100"/>
              <a:gd name="connsiteX10" fmla="*/ 3073400 w 3822700"/>
              <a:gd name="connsiteY10" fmla="*/ 527050 h 673100"/>
              <a:gd name="connsiteX11" fmla="*/ 3016250 w 3822700"/>
              <a:gd name="connsiteY11" fmla="*/ 539750 h 673100"/>
              <a:gd name="connsiteX12" fmla="*/ 2946400 w 3822700"/>
              <a:gd name="connsiteY12" fmla="*/ 558800 h 673100"/>
              <a:gd name="connsiteX13" fmla="*/ 2908300 w 3822700"/>
              <a:gd name="connsiteY13" fmla="*/ 571500 h 673100"/>
              <a:gd name="connsiteX14" fmla="*/ 2844800 w 3822700"/>
              <a:gd name="connsiteY14" fmla="*/ 590550 h 673100"/>
              <a:gd name="connsiteX15" fmla="*/ 2768600 w 3822700"/>
              <a:gd name="connsiteY15" fmla="*/ 603250 h 673100"/>
              <a:gd name="connsiteX16" fmla="*/ 2578100 w 3822700"/>
              <a:gd name="connsiteY16" fmla="*/ 596900 h 673100"/>
              <a:gd name="connsiteX17" fmla="*/ 2495550 w 3822700"/>
              <a:gd name="connsiteY17" fmla="*/ 571500 h 673100"/>
              <a:gd name="connsiteX18" fmla="*/ 2432050 w 3822700"/>
              <a:gd name="connsiteY18" fmla="*/ 520700 h 673100"/>
              <a:gd name="connsiteX19" fmla="*/ 2374900 w 3822700"/>
              <a:gd name="connsiteY19" fmla="*/ 469900 h 673100"/>
              <a:gd name="connsiteX20" fmla="*/ 2317750 w 3822700"/>
              <a:gd name="connsiteY20" fmla="*/ 450850 h 673100"/>
              <a:gd name="connsiteX21" fmla="*/ 2190750 w 3822700"/>
              <a:gd name="connsiteY21" fmla="*/ 469900 h 673100"/>
              <a:gd name="connsiteX22" fmla="*/ 2127250 w 3822700"/>
              <a:gd name="connsiteY22" fmla="*/ 463550 h 673100"/>
              <a:gd name="connsiteX23" fmla="*/ 2051050 w 3822700"/>
              <a:gd name="connsiteY23" fmla="*/ 431800 h 673100"/>
              <a:gd name="connsiteX24" fmla="*/ 2012950 w 3822700"/>
              <a:gd name="connsiteY24" fmla="*/ 393700 h 673100"/>
              <a:gd name="connsiteX25" fmla="*/ 1981200 w 3822700"/>
              <a:gd name="connsiteY25" fmla="*/ 355600 h 673100"/>
              <a:gd name="connsiteX26" fmla="*/ 1955800 w 3822700"/>
              <a:gd name="connsiteY26" fmla="*/ 317500 h 673100"/>
              <a:gd name="connsiteX27" fmla="*/ 1930400 w 3822700"/>
              <a:gd name="connsiteY27" fmla="*/ 279400 h 673100"/>
              <a:gd name="connsiteX28" fmla="*/ 1905000 w 3822700"/>
              <a:gd name="connsiteY28" fmla="*/ 241300 h 673100"/>
              <a:gd name="connsiteX29" fmla="*/ 1892300 w 3822700"/>
              <a:gd name="connsiteY29" fmla="*/ 222250 h 673100"/>
              <a:gd name="connsiteX30" fmla="*/ 1879600 w 3822700"/>
              <a:gd name="connsiteY30" fmla="*/ 184150 h 673100"/>
              <a:gd name="connsiteX31" fmla="*/ 1854200 w 3822700"/>
              <a:gd name="connsiteY31" fmla="*/ 146050 h 673100"/>
              <a:gd name="connsiteX32" fmla="*/ 1835150 w 3822700"/>
              <a:gd name="connsiteY32" fmla="*/ 107950 h 673100"/>
              <a:gd name="connsiteX33" fmla="*/ 1816100 w 3822700"/>
              <a:gd name="connsiteY33" fmla="*/ 95250 h 673100"/>
              <a:gd name="connsiteX34" fmla="*/ 1765300 w 3822700"/>
              <a:gd name="connsiteY34" fmla="*/ 38100 h 673100"/>
              <a:gd name="connsiteX35" fmla="*/ 1727200 w 3822700"/>
              <a:gd name="connsiteY35" fmla="*/ 12700 h 673100"/>
              <a:gd name="connsiteX36" fmla="*/ 1708150 w 3822700"/>
              <a:gd name="connsiteY36" fmla="*/ 0 h 673100"/>
              <a:gd name="connsiteX37" fmla="*/ 1625600 w 3822700"/>
              <a:gd name="connsiteY37" fmla="*/ 19050 h 673100"/>
              <a:gd name="connsiteX38" fmla="*/ 1606550 w 3822700"/>
              <a:gd name="connsiteY38" fmla="*/ 25400 h 673100"/>
              <a:gd name="connsiteX39" fmla="*/ 1587500 w 3822700"/>
              <a:gd name="connsiteY39" fmla="*/ 38100 h 673100"/>
              <a:gd name="connsiteX40" fmla="*/ 1549400 w 3822700"/>
              <a:gd name="connsiteY40" fmla="*/ 95250 h 673100"/>
              <a:gd name="connsiteX41" fmla="*/ 1536700 w 3822700"/>
              <a:gd name="connsiteY41" fmla="*/ 114300 h 673100"/>
              <a:gd name="connsiteX42" fmla="*/ 1504950 w 3822700"/>
              <a:gd name="connsiteY42" fmla="*/ 171450 h 673100"/>
              <a:gd name="connsiteX43" fmla="*/ 1485900 w 3822700"/>
              <a:gd name="connsiteY43" fmla="*/ 177800 h 673100"/>
              <a:gd name="connsiteX44" fmla="*/ 1454150 w 3822700"/>
              <a:gd name="connsiteY44" fmla="*/ 209550 h 673100"/>
              <a:gd name="connsiteX45" fmla="*/ 1435100 w 3822700"/>
              <a:gd name="connsiteY45" fmla="*/ 215900 h 673100"/>
              <a:gd name="connsiteX46" fmla="*/ 1397000 w 3822700"/>
              <a:gd name="connsiteY46" fmla="*/ 241300 h 673100"/>
              <a:gd name="connsiteX47" fmla="*/ 1339850 w 3822700"/>
              <a:gd name="connsiteY47" fmla="*/ 260350 h 673100"/>
              <a:gd name="connsiteX48" fmla="*/ 1320800 w 3822700"/>
              <a:gd name="connsiteY48" fmla="*/ 266700 h 673100"/>
              <a:gd name="connsiteX49" fmla="*/ 1257300 w 3822700"/>
              <a:gd name="connsiteY49" fmla="*/ 254000 h 673100"/>
              <a:gd name="connsiteX50" fmla="*/ 1219200 w 3822700"/>
              <a:gd name="connsiteY50" fmla="*/ 241300 h 673100"/>
              <a:gd name="connsiteX51" fmla="*/ 1206500 w 3822700"/>
              <a:gd name="connsiteY51" fmla="*/ 222250 h 673100"/>
              <a:gd name="connsiteX52" fmla="*/ 1149350 w 3822700"/>
              <a:gd name="connsiteY52" fmla="*/ 196850 h 673100"/>
              <a:gd name="connsiteX53" fmla="*/ 1130300 w 3822700"/>
              <a:gd name="connsiteY53" fmla="*/ 190500 h 673100"/>
              <a:gd name="connsiteX54" fmla="*/ 1111250 w 3822700"/>
              <a:gd name="connsiteY54" fmla="*/ 184150 h 673100"/>
              <a:gd name="connsiteX55" fmla="*/ 971550 w 3822700"/>
              <a:gd name="connsiteY55" fmla="*/ 209550 h 673100"/>
              <a:gd name="connsiteX56" fmla="*/ 952500 w 3822700"/>
              <a:gd name="connsiteY56" fmla="*/ 215900 h 673100"/>
              <a:gd name="connsiteX57" fmla="*/ 914400 w 3822700"/>
              <a:gd name="connsiteY57" fmla="*/ 234950 h 673100"/>
              <a:gd name="connsiteX58" fmla="*/ 876300 w 3822700"/>
              <a:gd name="connsiteY58" fmla="*/ 260350 h 673100"/>
              <a:gd name="connsiteX59" fmla="*/ 857250 w 3822700"/>
              <a:gd name="connsiteY59" fmla="*/ 273050 h 673100"/>
              <a:gd name="connsiteX60" fmla="*/ 838200 w 3822700"/>
              <a:gd name="connsiteY60" fmla="*/ 285750 h 673100"/>
              <a:gd name="connsiteX61" fmla="*/ 749300 w 3822700"/>
              <a:gd name="connsiteY61" fmla="*/ 304800 h 673100"/>
              <a:gd name="connsiteX62" fmla="*/ 698500 w 3822700"/>
              <a:gd name="connsiteY62" fmla="*/ 298450 h 673100"/>
              <a:gd name="connsiteX63" fmla="*/ 609600 w 3822700"/>
              <a:gd name="connsiteY63" fmla="*/ 273050 h 673100"/>
              <a:gd name="connsiteX64" fmla="*/ 590550 w 3822700"/>
              <a:gd name="connsiteY64" fmla="*/ 266700 h 673100"/>
              <a:gd name="connsiteX65" fmla="*/ 552450 w 3822700"/>
              <a:gd name="connsiteY65" fmla="*/ 247650 h 673100"/>
              <a:gd name="connsiteX66" fmla="*/ 533400 w 3822700"/>
              <a:gd name="connsiteY66" fmla="*/ 234950 h 673100"/>
              <a:gd name="connsiteX67" fmla="*/ 476250 w 3822700"/>
              <a:gd name="connsiteY67" fmla="*/ 215900 h 673100"/>
              <a:gd name="connsiteX68" fmla="*/ 457200 w 3822700"/>
              <a:gd name="connsiteY68" fmla="*/ 209550 h 673100"/>
              <a:gd name="connsiteX69" fmla="*/ 438150 w 3822700"/>
              <a:gd name="connsiteY69" fmla="*/ 203200 h 673100"/>
              <a:gd name="connsiteX70" fmla="*/ 266700 w 3822700"/>
              <a:gd name="connsiteY70" fmla="*/ 215900 h 673100"/>
              <a:gd name="connsiteX71" fmla="*/ 203200 w 3822700"/>
              <a:gd name="connsiteY71" fmla="*/ 234950 h 673100"/>
              <a:gd name="connsiteX72" fmla="*/ 184150 w 3822700"/>
              <a:gd name="connsiteY72" fmla="*/ 241300 h 673100"/>
              <a:gd name="connsiteX73" fmla="*/ 165100 w 3822700"/>
              <a:gd name="connsiteY73" fmla="*/ 247650 h 673100"/>
              <a:gd name="connsiteX74" fmla="*/ 127000 w 3822700"/>
              <a:gd name="connsiteY74" fmla="*/ 266700 h 673100"/>
              <a:gd name="connsiteX75" fmla="*/ 69850 w 3822700"/>
              <a:gd name="connsiteY75" fmla="*/ 298450 h 673100"/>
              <a:gd name="connsiteX76" fmla="*/ 50800 w 3822700"/>
              <a:gd name="connsiteY76" fmla="*/ 317500 h 673100"/>
              <a:gd name="connsiteX77" fmla="*/ 31750 w 3822700"/>
              <a:gd name="connsiteY77" fmla="*/ 330200 h 673100"/>
              <a:gd name="connsiteX78" fmla="*/ 0 w 3822700"/>
              <a:gd name="connsiteY78" fmla="*/ 361950 h 673100"/>
              <a:gd name="connsiteX79" fmla="*/ 31750 w 3822700"/>
              <a:gd name="connsiteY79" fmla="*/ 361950 h 673100"/>
              <a:gd name="connsiteX0" fmla="*/ 3822700 w 3822700"/>
              <a:gd name="connsiteY0" fmla="*/ 673100 h 755692"/>
              <a:gd name="connsiteX1" fmla="*/ 3752850 w 3822700"/>
              <a:gd name="connsiteY1" fmla="*/ 635000 h 755692"/>
              <a:gd name="connsiteX2" fmla="*/ 3721100 w 3822700"/>
              <a:gd name="connsiteY2" fmla="*/ 603250 h 755692"/>
              <a:gd name="connsiteX3" fmla="*/ 3644900 w 3822700"/>
              <a:gd name="connsiteY3" fmla="*/ 565150 h 755692"/>
              <a:gd name="connsiteX4" fmla="*/ 3606800 w 3822700"/>
              <a:gd name="connsiteY4" fmla="*/ 552450 h 755692"/>
              <a:gd name="connsiteX5" fmla="*/ 3390900 w 3822700"/>
              <a:gd name="connsiteY5" fmla="*/ 755650 h 755692"/>
              <a:gd name="connsiteX6" fmla="*/ 3409950 w 3822700"/>
              <a:gd name="connsiteY6" fmla="*/ 533400 h 755692"/>
              <a:gd name="connsiteX7" fmla="*/ 3352800 w 3822700"/>
              <a:gd name="connsiteY7" fmla="*/ 520700 h 755692"/>
              <a:gd name="connsiteX8" fmla="*/ 3295650 w 3822700"/>
              <a:gd name="connsiteY8" fmla="*/ 508000 h 755692"/>
              <a:gd name="connsiteX9" fmla="*/ 3181350 w 3822700"/>
              <a:gd name="connsiteY9" fmla="*/ 514350 h 755692"/>
              <a:gd name="connsiteX10" fmla="*/ 3130550 w 3822700"/>
              <a:gd name="connsiteY10" fmla="*/ 520700 h 755692"/>
              <a:gd name="connsiteX11" fmla="*/ 3073400 w 3822700"/>
              <a:gd name="connsiteY11" fmla="*/ 527050 h 755692"/>
              <a:gd name="connsiteX12" fmla="*/ 3016250 w 3822700"/>
              <a:gd name="connsiteY12" fmla="*/ 539750 h 755692"/>
              <a:gd name="connsiteX13" fmla="*/ 2946400 w 3822700"/>
              <a:gd name="connsiteY13" fmla="*/ 558800 h 755692"/>
              <a:gd name="connsiteX14" fmla="*/ 2908300 w 3822700"/>
              <a:gd name="connsiteY14" fmla="*/ 571500 h 755692"/>
              <a:gd name="connsiteX15" fmla="*/ 2844800 w 3822700"/>
              <a:gd name="connsiteY15" fmla="*/ 590550 h 755692"/>
              <a:gd name="connsiteX16" fmla="*/ 2768600 w 3822700"/>
              <a:gd name="connsiteY16" fmla="*/ 603250 h 755692"/>
              <a:gd name="connsiteX17" fmla="*/ 2578100 w 3822700"/>
              <a:gd name="connsiteY17" fmla="*/ 596900 h 755692"/>
              <a:gd name="connsiteX18" fmla="*/ 2495550 w 3822700"/>
              <a:gd name="connsiteY18" fmla="*/ 571500 h 755692"/>
              <a:gd name="connsiteX19" fmla="*/ 2432050 w 3822700"/>
              <a:gd name="connsiteY19" fmla="*/ 520700 h 755692"/>
              <a:gd name="connsiteX20" fmla="*/ 2374900 w 3822700"/>
              <a:gd name="connsiteY20" fmla="*/ 469900 h 755692"/>
              <a:gd name="connsiteX21" fmla="*/ 2317750 w 3822700"/>
              <a:gd name="connsiteY21" fmla="*/ 450850 h 755692"/>
              <a:gd name="connsiteX22" fmla="*/ 2190750 w 3822700"/>
              <a:gd name="connsiteY22" fmla="*/ 469900 h 755692"/>
              <a:gd name="connsiteX23" fmla="*/ 2127250 w 3822700"/>
              <a:gd name="connsiteY23" fmla="*/ 463550 h 755692"/>
              <a:gd name="connsiteX24" fmla="*/ 2051050 w 3822700"/>
              <a:gd name="connsiteY24" fmla="*/ 431800 h 755692"/>
              <a:gd name="connsiteX25" fmla="*/ 2012950 w 3822700"/>
              <a:gd name="connsiteY25" fmla="*/ 393700 h 755692"/>
              <a:gd name="connsiteX26" fmla="*/ 1981200 w 3822700"/>
              <a:gd name="connsiteY26" fmla="*/ 355600 h 755692"/>
              <a:gd name="connsiteX27" fmla="*/ 1955800 w 3822700"/>
              <a:gd name="connsiteY27" fmla="*/ 317500 h 755692"/>
              <a:gd name="connsiteX28" fmla="*/ 1930400 w 3822700"/>
              <a:gd name="connsiteY28" fmla="*/ 279400 h 755692"/>
              <a:gd name="connsiteX29" fmla="*/ 1905000 w 3822700"/>
              <a:gd name="connsiteY29" fmla="*/ 241300 h 755692"/>
              <a:gd name="connsiteX30" fmla="*/ 1892300 w 3822700"/>
              <a:gd name="connsiteY30" fmla="*/ 222250 h 755692"/>
              <a:gd name="connsiteX31" fmla="*/ 1879600 w 3822700"/>
              <a:gd name="connsiteY31" fmla="*/ 184150 h 755692"/>
              <a:gd name="connsiteX32" fmla="*/ 1854200 w 3822700"/>
              <a:gd name="connsiteY32" fmla="*/ 146050 h 755692"/>
              <a:gd name="connsiteX33" fmla="*/ 1835150 w 3822700"/>
              <a:gd name="connsiteY33" fmla="*/ 107950 h 755692"/>
              <a:gd name="connsiteX34" fmla="*/ 1816100 w 3822700"/>
              <a:gd name="connsiteY34" fmla="*/ 95250 h 755692"/>
              <a:gd name="connsiteX35" fmla="*/ 1765300 w 3822700"/>
              <a:gd name="connsiteY35" fmla="*/ 38100 h 755692"/>
              <a:gd name="connsiteX36" fmla="*/ 1727200 w 3822700"/>
              <a:gd name="connsiteY36" fmla="*/ 12700 h 755692"/>
              <a:gd name="connsiteX37" fmla="*/ 1708150 w 3822700"/>
              <a:gd name="connsiteY37" fmla="*/ 0 h 755692"/>
              <a:gd name="connsiteX38" fmla="*/ 1625600 w 3822700"/>
              <a:gd name="connsiteY38" fmla="*/ 19050 h 755692"/>
              <a:gd name="connsiteX39" fmla="*/ 1606550 w 3822700"/>
              <a:gd name="connsiteY39" fmla="*/ 25400 h 755692"/>
              <a:gd name="connsiteX40" fmla="*/ 1587500 w 3822700"/>
              <a:gd name="connsiteY40" fmla="*/ 38100 h 755692"/>
              <a:gd name="connsiteX41" fmla="*/ 1549400 w 3822700"/>
              <a:gd name="connsiteY41" fmla="*/ 95250 h 755692"/>
              <a:gd name="connsiteX42" fmla="*/ 1536700 w 3822700"/>
              <a:gd name="connsiteY42" fmla="*/ 114300 h 755692"/>
              <a:gd name="connsiteX43" fmla="*/ 1504950 w 3822700"/>
              <a:gd name="connsiteY43" fmla="*/ 171450 h 755692"/>
              <a:gd name="connsiteX44" fmla="*/ 1485900 w 3822700"/>
              <a:gd name="connsiteY44" fmla="*/ 177800 h 755692"/>
              <a:gd name="connsiteX45" fmla="*/ 1454150 w 3822700"/>
              <a:gd name="connsiteY45" fmla="*/ 209550 h 755692"/>
              <a:gd name="connsiteX46" fmla="*/ 1435100 w 3822700"/>
              <a:gd name="connsiteY46" fmla="*/ 215900 h 755692"/>
              <a:gd name="connsiteX47" fmla="*/ 1397000 w 3822700"/>
              <a:gd name="connsiteY47" fmla="*/ 241300 h 755692"/>
              <a:gd name="connsiteX48" fmla="*/ 1339850 w 3822700"/>
              <a:gd name="connsiteY48" fmla="*/ 260350 h 755692"/>
              <a:gd name="connsiteX49" fmla="*/ 1320800 w 3822700"/>
              <a:gd name="connsiteY49" fmla="*/ 266700 h 755692"/>
              <a:gd name="connsiteX50" fmla="*/ 1257300 w 3822700"/>
              <a:gd name="connsiteY50" fmla="*/ 254000 h 755692"/>
              <a:gd name="connsiteX51" fmla="*/ 1219200 w 3822700"/>
              <a:gd name="connsiteY51" fmla="*/ 241300 h 755692"/>
              <a:gd name="connsiteX52" fmla="*/ 1206500 w 3822700"/>
              <a:gd name="connsiteY52" fmla="*/ 222250 h 755692"/>
              <a:gd name="connsiteX53" fmla="*/ 1149350 w 3822700"/>
              <a:gd name="connsiteY53" fmla="*/ 196850 h 755692"/>
              <a:gd name="connsiteX54" fmla="*/ 1130300 w 3822700"/>
              <a:gd name="connsiteY54" fmla="*/ 190500 h 755692"/>
              <a:gd name="connsiteX55" fmla="*/ 1111250 w 3822700"/>
              <a:gd name="connsiteY55" fmla="*/ 184150 h 755692"/>
              <a:gd name="connsiteX56" fmla="*/ 971550 w 3822700"/>
              <a:gd name="connsiteY56" fmla="*/ 209550 h 755692"/>
              <a:gd name="connsiteX57" fmla="*/ 952500 w 3822700"/>
              <a:gd name="connsiteY57" fmla="*/ 215900 h 755692"/>
              <a:gd name="connsiteX58" fmla="*/ 914400 w 3822700"/>
              <a:gd name="connsiteY58" fmla="*/ 234950 h 755692"/>
              <a:gd name="connsiteX59" fmla="*/ 876300 w 3822700"/>
              <a:gd name="connsiteY59" fmla="*/ 260350 h 755692"/>
              <a:gd name="connsiteX60" fmla="*/ 857250 w 3822700"/>
              <a:gd name="connsiteY60" fmla="*/ 273050 h 755692"/>
              <a:gd name="connsiteX61" fmla="*/ 838200 w 3822700"/>
              <a:gd name="connsiteY61" fmla="*/ 285750 h 755692"/>
              <a:gd name="connsiteX62" fmla="*/ 749300 w 3822700"/>
              <a:gd name="connsiteY62" fmla="*/ 304800 h 755692"/>
              <a:gd name="connsiteX63" fmla="*/ 698500 w 3822700"/>
              <a:gd name="connsiteY63" fmla="*/ 298450 h 755692"/>
              <a:gd name="connsiteX64" fmla="*/ 609600 w 3822700"/>
              <a:gd name="connsiteY64" fmla="*/ 273050 h 755692"/>
              <a:gd name="connsiteX65" fmla="*/ 590550 w 3822700"/>
              <a:gd name="connsiteY65" fmla="*/ 266700 h 755692"/>
              <a:gd name="connsiteX66" fmla="*/ 552450 w 3822700"/>
              <a:gd name="connsiteY66" fmla="*/ 247650 h 755692"/>
              <a:gd name="connsiteX67" fmla="*/ 533400 w 3822700"/>
              <a:gd name="connsiteY67" fmla="*/ 234950 h 755692"/>
              <a:gd name="connsiteX68" fmla="*/ 476250 w 3822700"/>
              <a:gd name="connsiteY68" fmla="*/ 215900 h 755692"/>
              <a:gd name="connsiteX69" fmla="*/ 457200 w 3822700"/>
              <a:gd name="connsiteY69" fmla="*/ 209550 h 755692"/>
              <a:gd name="connsiteX70" fmla="*/ 438150 w 3822700"/>
              <a:gd name="connsiteY70" fmla="*/ 203200 h 755692"/>
              <a:gd name="connsiteX71" fmla="*/ 266700 w 3822700"/>
              <a:gd name="connsiteY71" fmla="*/ 215900 h 755692"/>
              <a:gd name="connsiteX72" fmla="*/ 203200 w 3822700"/>
              <a:gd name="connsiteY72" fmla="*/ 234950 h 755692"/>
              <a:gd name="connsiteX73" fmla="*/ 184150 w 3822700"/>
              <a:gd name="connsiteY73" fmla="*/ 241300 h 755692"/>
              <a:gd name="connsiteX74" fmla="*/ 165100 w 3822700"/>
              <a:gd name="connsiteY74" fmla="*/ 247650 h 755692"/>
              <a:gd name="connsiteX75" fmla="*/ 127000 w 3822700"/>
              <a:gd name="connsiteY75" fmla="*/ 266700 h 755692"/>
              <a:gd name="connsiteX76" fmla="*/ 69850 w 3822700"/>
              <a:gd name="connsiteY76" fmla="*/ 298450 h 755692"/>
              <a:gd name="connsiteX77" fmla="*/ 50800 w 3822700"/>
              <a:gd name="connsiteY77" fmla="*/ 317500 h 755692"/>
              <a:gd name="connsiteX78" fmla="*/ 31750 w 3822700"/>
              <a:gd name="connsiteY78" fmla="*/ 330200 h 755692"/>
              <a:gd name="connsiteX79" fmla="*/ 0 w 3822700"/>
              <a:gd name="connsiteY79" fmla="*/ 361950 h 755692"/>
              <a:gd name="connsiteX80" fmla="*/ 31750 w 3822700"/>
              <a:gd name="connsiteY80" fmla="*/ 361950 h 755692"/>
              <a:gd name="connsiteX0" fmla="*/ 3822700 w 3822700"/>
              <a:gd name="connsiteY0" fmla="*/ 673100 h 759483"/>
              <a:gd name="connsiteX1" fmla="*/ 3752850 w 3822700"/>
              <a:gd name="connsiteY1" fmla="*/ 635000 h 759483"/>
              <a:gd name="connsiteX2" fmla="*/ 3721100 w 3822700"/>
              <a:gd name="connsiteY2" fmla="*/ 603250 h 759483"/>
              <a:gd name="connsiteX3" fmla="*/ 3644900 w 3822700"/>
              <a:gd name="connsiteY3" fmla="*/ 565150 h 759483"/>
              <a:gd name="connsiteX4" fmla="*/ 3460750 w 3822700"/>
              <a:gd name="connsiteY4" fmla="*/ 736600 h 759483"/>
              <a:gd name="connsiteX5" fmla="*/ 3390900 w 3822700"/>
              <a:gd name="connsiteY5" fmla="*/ 755650 h 759483"/>
              <a:gd name="connsiteX6" fmla="*/ 3409950 w 3822700"/>
              <a:gd name="connsiteY6" fmla="*/ 533400 h 759483"/>
              <a:gd name="connsiteX7" fmla="*/ 3352800 w 3822700"/>
              <a:gd name="connsiteY7" fmla="*/ 520700 h 759483"/>
              <a:gd name="connsiteX8" fmla="*/ 3295650 w 3822700"/>
              <a:gd name="connsiteY8" fmla="*/ 508000 h 759483"/>
              <a:gd name="connsiteX9" fmla="*/ 3181350 w 3822700"/>
              <a:gd name="connsiteY9" fmla="*/ 514350 h 759483"/>
              <a:gd name="connsiteX10" fmla="*/ 3130550 w 3822700"/>
              <a:gd name="connsiteY10" fmla="*/ 520700 h 759483"/>
              <a:gd name="connsiteX11" fmla="*/ 3073400 w 3822700"/>
              <a:gd name="connsiteY11" fmla="*/ 527050 h 759483"/>
              <a:gd name="connsiteX12" fmla="*/ 3016250 w 3822700"/>
              <a:gd name="connsiteY12" fmla="*/ 539750 h 759483"/>
              <a:gd name="connsiteX13" fmla="*/ 2946400 w 3822700"/>
              <a:gd name="connsiteY13" fmla="*/ 558800 h 759483"/>
              <a:gd name="connsiteX14" fmla="*/ 2908300 w 3822700"/>
              <a:gd name="connsiteY14" fmla="*/ 571500 h 759483"/>
              <a:gd name="connsiteX15" fmla="*/ 2844800 w 3822700"/>
              <a:gd name="connsiteY15" fmla="*/ 590550 h 759483"/>
              <a:gd name="connsiteX16" fmla="*/ 2768600 w 3822700"/>
              <a:gd name="connsiteY16" fmla="*/ 603250 h 759483"/>
              <a:gd name="connsiteX17" fmla="*/ 2578100 w 3822700"/>
              <a:gd name="connsiteY17" fmla="*/ 596900 h 759483"/>
              <a:gd name="connsiteX18" fmla="*/ 2495550 w 3822700"/>
              <a:gd name="connsiteY18" fmla="*/ 571500 h 759483"/>
              <a:gd name="connsiteX19" fmla="*/ 2432050 w 3822700"/>
              <a:gd name="connsiteY19" fmla="*/ 520700 h 759483"/>
              <a:gd name="connsiteX20" fmla="*/ 2374900 w 3822700"/>
              <a:gd name="connsiteY20" fmla="*/ 469900 h 759483"/>
              <a:gd name="connsiteX21" fmla="*/ 2317750 w 3822700"/>
              <a:gd name="connsiteY21" fmla="*/ 450850 h 759483"/>
              <a:gd name="connsiteX22" fmla="*/ 2190750 w 3822700"/>
              <a:gd name="connsiteY22" fmla="*/ 469900 h 759483"/>
              <a:gd name="connsiteX23" fmla="*/ 2127250 w 3822700"/>
              <a:gd name="connsiteY23" fmla="*/ 463550 h 759483"/>
              <a:gd name="connsiteX24" fmla="*/ 2051050 w 3822700"/>
              <a:gd name="connsiteY24" fmla="*/ 431800 h 759483"/>
              <a:gd name="connsiteX25" fmla="*/ 2012950 w 3822700"/>
              <a:gd name="connsiteY25" fmla="*/ 393700 h 759483"/>
              <a:gd name="connsiteX26" fmla="*/ 1981200 w 3822700"/>
              <a:gd name="connsiteY26" fmla="*/ 355600 h 759483"/>
              <a:gd name="connsiteX27" fmla="*/ 1955800 w 3822700"/>
              <a:gd name="connsiteY27" fmla="*/ 317500 h 759483"/>
              <a:gd name="connsiteX28" fmla="*/ 1930400 w 3822700"/>
              <a:gd name="connsiteY28" fmla="*/ 279400 h 759483"/>
              <a:gd name="connsiteX29" fmla="*/ 1905000 w 3822700"/>
              <a:gd name="connsiteY29" fmla="*/ 241300 h 759483"/>
              <a:gd name="connsiteX30" fmla="*/ 1892300 w 3822700"/>
              <a:gd name="connsiteY30" fmla="*/ 222250 h 759483"/>
              <a:gd name="connsiteX31" fmla="*/ 1879600 w 3822700"/>
              <a:gd name="connsiteY31" fmla="*/ 184150 h 759483"/>
              <a:gd name="connsiteX32" fmla="*/ 1854200 w 3822700"/>
              <a:gd name="connsiteY32" fmla="*/ 146050 h 759483"/>
              <a:gd name="connsiteX33" fmla="*/ 1835150 w 3822700"/>
              <a:gd name="connsiteY33" fmla="*/ 107950 h 759483"/>
              <a:gd name="connsiteX34" fmla="*/ 1816100 w 3822700"/>
              <a:gd name="connsiteY34" fmla="*/ 95250 h 759483"/>
              <a:gd name="connsiteX35" fmla="*/ 1765300 w 3822700"/>
              <a:gd name="connsiteY35" fmla="*/ 38100 h 759483"/>
              <a:gd name="connsiteX36" fmla="*/ 1727200 w 3822700"/>
              <a:gd name="connsiteY36" fmla="*/ 12700 h 759483"/>
              <a:gd name="connsiteX37" fmla="*/ 1708150 w 3822700"/>
              <a:gd name="connsiteY37" fmla="*/ 0 h 759483"/>
              <a:gd name="connsiteX38" fmla="*/ 1625600 w 3822700"/>
              <a:gd name="connsiteY38" fmla="*/ 19050 h 759483"/>
              <a:gd name="connsiteX39" fmla="*/ 1606550 w 3822700"/>
              <a:gd name="connsiteY39" fmla="*/ 25400 h 759483"/>
              <a:gd name="connsiteX40" fmla="*/ 1587500 w 3822700"/>
              <a:gd name="connsiteY40" fmla="*/ 38100 h 759483"/>
              <a:gd name="connsiteX41" fmla="*/ 1549400 w 3822700"/>
              <a:gd name="connsiteY41" fmla="*/ 95250 h 759483"/>
              <a:gd name="connsiteX42" fmla="*/ 1536700 w 3822700"/>
              <a:gd name="connsiteY42" fmla="*/ 114300 h 759483"/>
              <a:gd name="connsiteX43" fmla="*/ 1504950 w 3822700"/>
              <a:gd name="connsiteY43" fmla="*/ 171450 h 759483"/>
              <a:gd name="connsiteX44" fmla="*/ 1485900 w 3822700"/>
              <a:gd name="connsiteY44" fmla="*/ 177800 h 759483"/>
              <a:gd name="connsiteX45" fmla="*/ 1454150 w 3822700"/>
              <a:gd name="connsiteY45" fmla="*/ 209550 h 759483"/>
              <a:gd name="connsiteX46" fmla="*/ 1435100 w 3822700"/>
              <a:gd name="connsiteY46" fmla="*/ 215900 h 759483"/>
              <a:gd name="connsiteX47" fmla="*/ 1397000 w 3822700"/>
              <a:gd name="connsiteY47" fmla="*/ 241300 h 759483"/>
              <a:gd name="connsiteX48" fmla="*/ 1339850 w 3822700"/>
              <a:gd name="connsiteY48" fmla="*/ 260350 h 759483"/>
              <a:gd name="connsiteX49" fmla="*/ 1320800 w 3822700"/>
              <a:gd name="connsiteY49" fmla="*/ 266700 h 759483"/>
              <a:gd name="connsiteX50" fmla="*/ 1257300 w 3822700"/>
              <a:gd name="connsiteY50" fmla="*/ 254000 h 759483"/>
              <a:gd name="connsiteX51" fmla="*/ 1219200 w 3822700"/>
              <a:gd name="connsiteY51" fmla="*/ 241300 h 759483"/>
              <a:gd name="connsiteX52" fmla="*/ 1206500 w 3822700"/>
              <a:gd name="connsiteY52" fmla="*/ 222250 h 759483"/>
              <a:gd name="connsiteX53" fmla="*/ 1149350 w 3822700"/>
              <a:gd name="connsiteY53" fmla="*/ 196850 h 759483"/>
              <a:gd name="connsiteX54" fmla="*/ 1130300 w 3822700"/>
              <a:gd name="connsiteY54" fmla="*/ 190500 h 759483"/>
              <a:gd name="connsiteX55" fmla="*/ 1111250 w 3822700"/>
              <a:gd name="connsiteY55" fmla="*/ 184150 h 759483"/>
              <a:gd name="connsiteX56" fmla="*/ 971550 w 3822700"/>
              <a:gd name="connsiteY56" fmla="*/ 209550 h 759483"/>
              <a:gd name="connsiteX57" fmla="*/ 952500 w 3822700"/>
              <a:gd name="connsiteY57" fmla="*/ 215900 h 759483"/>
              <a:gd name="connsiteX58" fmla="*/ 914400 w 3822700"/>
              <a:gd name="connsiteY58" fmla="*/ 234950 h 759483"/>
              <a:gd name="connsiteX59" fmla="*/ 876300 w 3822700"/>
              <a:gd name="connsiteY59" fmla="*/ 260350 h 759483"/>
              <a:gd name="connsiteX60" fmla="*/ 857250 w 3822700"/>
              <a:gd name="connsiteY60" fmla="*/ 273050 h 759483"/>
              <a:gd name="connsiteX61" fmla="*/ 838200 w 3822700"/>
              <a:gd name="connsiteY61" fmla="*/ 285750 h 759483"/>
              <a:gd name="connsiteX62" fmla="*/ 749300 w 3822700"/>
              <a:gd name="connsiteY62" fmla="*/ 304800 h 759483"/>
              <a:gd name="connsiteX63" fmla="*/ 698500 w 3822700"/>
              <a:gd name="connsiteY63" fmla="*/ 298450 h 759483"/>
              <a:gd name="connsiteX64" fmla="*/ 609600 w 3822700"/>
              <a:gd name="connsiteY64" fmla="*/ 273050 h 759483"/>
              <a:gd name="connsiteX65" fmla="*/ 590550 w 3822700"/>
              <a:gd name="connsiteY65" fmla="*/ 266700 h 759483"/>
              <a:gd name="connsiteX66" fmla="*/ 552450 w 3822700"/>
              <a:gd name="connsiteY66" fmla="*/ 247650 h 759483"/>
              <a:gd name="connsiteX67" fmla="*/ 533400 w 3822700"/>
              <a:gd name="connsiteY67" fmla="*/ 234950 h 759483"/>
              <a:gd name="connsiteX68" fmla="*/ 476250 w 3822700"/>
              <a:gd name="connsiteY68" fmla="*/ 215900 h 759483"/>
              <a:gd name="connsiteX69" fmla="*/ 457200 w 3822700"/>
              <a:gd name="connsiteY69" fmla="*/ 209550 h 759483"/>
              <a:gd name="connsiteX70" fmla="*/ 438150 w 3822700"/>
              <a:gd name="connsiteY70" fmla="*/ 203200 h 759483"/>
              <a:gd name="connsiteX71" fmla="*/ 266700 w 3822700"/>
              <a:gd name="connsiteY71" fmla="*/ 215900 h 759483"/>
              <a:gd name="connsiteX72" fmla="*/ 203200 w 3822700"/>
              <a:gd name="connsiteY72" fmla="*/ 234950 h 759483"/>
              <a:gd name="connsiteX73" fmla="*/ 184150 w 3822700"/>
              <a:gd name="connsiteY73" fmla="*/ 241300 h 759483"/>
              <a:gd name="connsiteX74" fmla="*/ 165100 w 3822700"/>
              <a:gd name="connsiteY74" fmla="*/ 247650 h 759483"/>
              <a:gd name="connsiteX75" fmla="*/ 127000 w 3822700"/>
              <a:gd name="connsiteY75" fmla="*/ 266700 h 759483"/>
              <a:gd name="connsiteX76" fmla="*/ 69850 w 3822700"/>
              <a:gd name="connsiteY76" fmla="*/ 298450 h 759483"/>
              <a:gd name="connsiteX77" fmla="*/ 50800 w 3822700"/>
              <a:gd name="connsiteY77" fmla="*/ 317500 h 759483"/>
              <a:gd name="connsiteX78" fmla="*/ 31750 w 3822700"/>
              <a:gd name="connsiteY78" fmla="*/ 330200 h 759483"/>
              <a:gd name="connsiteX79" fmla="*/ 0 w 3822700"/>
              <a:gd name="connsiteY79" fmla="*/ 361950 h 759483"/>
              <a:gd name="connsiteX80" fmla="*/ 31750 w 3822700"/>
              <a:gd name="connsiteY80" fmla="*/ 361950 h 759483"/>
              <a:gd name="connsiteX0" fmla="*/ 3822700 w 3822700"/>
              <a:gd name="connsiteY0" fmla="*/ 673100 h 759483"/>
              <a:gd name="connsiteX1" fmla="*/ 3587750 w 3822700"/>
              <a:gd name="connsiteY1" fmla="*/ 641350 h 759483"/>
              <a:gd name="connsiteX2" fmla="*/ 3721100 w 3822700"/>
              <a:gd name="connsiteY2" fmla="*/ 603250 h 759483"/>
              <a:gd name="connsiteX3" fmla="*/ 3644900 w 3822700"/>
              <a:gd name="connsiteY3" fmla="*/ 565150 h 759483"/>
              <a:gd name="connsiteX4" fmla="*/ 3460750 w 3822700"/>
              <a:gd name="connsiteY4" fmla="*/ 736600 h 759483"/>
              <a:gd name="connsiteX5" fmla="*/ 3390900 w 3822700"/>
              <a:gd name="connsiteY5" fmla="*/ 755650 h 759483"/>
              <a:gd name="connsiteX6" fmla="*/ 3409950 w 3822700"/>
              <a:gd name="connsiteY6" fmla="*/ 533400 h 759483"/>
              <a:gd name="connsiteX7" fmla="*/ 3352800 w 3822700"/>
              <a:gd name="connsiteY7" fmla="*/ 520700 h 759483"/>
              <a:gd name="connsiteX8" fmla="*/ 3295650 w 3822700"/>
              <a:gd name="connsiteY8" fmla="*/ 508000 h 759483"/>
              <a:gd name="connsiteX9" fmla="*/ 3181350 w 3822700"/>
              <a:gd name="connsiteY9" fmla="*/ 514350 h 759483"/>
              <a:gd name="connsiteX10" fmla="*/ 3130550 w 3822700"/>
              <a:gd name="connsiteY10" fmla="*/ 520700 h 759483"/>
              <a:gd name="connsiteX11" fmla="*/ 3073400 w 3822700"/>
              <a:gd name="connsiteY11" fmla="*/ 527050 h 759483"/>
              <a:gd name="connsiteX12" fmla="*/ 3016250 w 3822700"/>
              <a:gd name="connsiteY12" fmla="*/ 539750 h 759483"/>
              <a:gd name="connsiteX13" fmla="*/ 2946400 w 3822700"/>
              <a:gd name="connsiteY13" fmla="*/ 558800 h 759483"/>
              <a:gd name="connsiteX14" fmla="*/ 2908300 w 3822700"/>
              <a:gd name="connsiteY14" fmla="*/ 571500 h 759483"/>
              <a:gd name="connsiteX15" fmla="*/ 2844800 w 3822700"/>
              <a:gd name="connsiteY15" fmla="*/ 590550 h 759483"/>
              <a:gd name="connsiteX16" fmla="*/ 2768600 w 3822700"/>
              <a:gd name="connsiteY16" fmla="*/ 603250 h 759483"/>
              <a:gd name="connsiteX17" fmla="*/ 2578100 w 3822700"/>
              <a:gd name="connsiteY17" fmla="*/ 596900 h 759483"/>
              <a:gd name="connsiteX18" fmla="*/ 2495550 w 3822700"/>
              <a:gd name="connsiteY18" fmla="*/ 571500 h 759483"/>
              <a:gd name="connsiteX19" fmla="*/ 2432050 w 3822700"/>
              <a:gd name="connsiteY19" fmla="*/ 520700 h 759483"/>
              <a:gd name="connsiteX20" fmla="*/ 2374900 w 3822700"/>
              <a:gd name="connsiteY20" fmla="*/ 469900 h 759483"/>
              <a:gd name="connsiteX21" fmla="*/ 2317750 w 3822700"/>
              <a:gd name="connsiteY21" fmla="*/ 450850 h 759483"/>
              <a:gd name="connsiteX22" fmla="*/ 2190750 w 3822700"/>
              <a:gd name="connsiteY22" fmla="*/ 469900 h 759483"/>
              <a:gd name="connsiteX23" fmla="*/ 2127250 w 3822700"/>
              <a:gd name="connsiteY23" fmla="*/ 463550 h 759483"/>
              <a:gd name="connsiteX24" fmla="*/ 2051050 w 3822700"/>
              <a:gd name="connsiteY24" fmla="*/ 431800 h 759483"/>
              <a:gd name="connsiteX25" fmla="*/ 2012950 w 3822700"/>
              <a:gd name="connsiteY25" fmla="*/ 393700 h 759483"/>
              <a:gd name="connsiteX26" fmla="*/ 1981200 w 3822700"/>
              <a:gd name="connsiteY26" fmla="*/ 355600 h 759483"/>
              <a:gd name="connsiteX27" fmla="*/ 1955800 w 3822700"/>
              <a:gd name="connsiteY27" fmla="*/ 317500 h 759483"/>
              <a:gd name="connsiteX28" fmla="*/ 1930400 w 3822700"/>
              <a:gd name="connsiteY28" fmla="*/ 279400 h 759483"/>
              <a:gd name="connsiteX29" fmla="*/ 1905000 w 3822700"/>
              <a:gd name="connsiteY29" fmla="*/ 241300 h 759483"/>
              <a:gd name="connsiteX30" fmla="*/ 1892300 w 3822700"/>
              <a:gd name="connsiteY30" fmla="*/ 222250 h 759483"/>
              <a:gd name="connsiteX31" fmla="*/ 1879600 w 3822700"/>
              <a:gd name="connsiteY31" fmla="*/ 184150 h 759483"/>
              <a:gd name="connsiteX32" fmla="*/ 1854200 w 3822700"/>
              <a:gd name="connsiteY32" fmla="*/ 146050 h 759483"/>
              <a:gd name="connsiteX33" fmla="*/ 1835150 w 3822700"/>
              <a:gd name="connsiteY33" fmla="*/ 107950 h 759483"/>
              <a:gd name="connsiteX34" fmla="*/ 1816100 w 3822700"/>
              <a:gd name="connsiteY34" fmla="*/ 95250 h 759483"/>
              <a:gd name="connsiteX35" fmla="*/ 1765300 w 3822700"/>
              <a:gd name="connsiteY35" fmla="*/ 38100 h 759483"/>
              <a:gd name="connsiteX36" fmla="*/ 1727200 w 3822700"/>
              <a:gd name="connsiteY36" fmla="*/ 12700 h 759483"/>
              <a:gd name="connsiteX37" fmla="*/ 1708150 w 3822700"/>
              <a:gd name="connsiteY37" fmla="*/ 0 h 759483"/>
              <a:gd name="connsiteX38" fmla="*/ 1625600 w 3822700"/>
              <a:gd name="connsiteY38" fmla="*/ 19050 h 759483"/>
              <a:gd name="connsiteX39" fmla="*/ 1606550 w 3822700"/>
              <a:gd name="connsiteY39" fmla="*/ 25400 h 759483"/>
              <a:gd name="connsiteX40" fmla="*/ 1587500 w 3822700"/>
              <a:gd name="connsiteY40" fmla="*/ 38100 h 759483"/>
              <a:gd name="connsiteX41" fmla="*/ 1549400 w 3822700"/>
              <a:gd name="connsiteY41" fmla="*/ 95250 h 759483"/>
              <a:gd name="connsiteX42" fmla="*/ 1536700 w 3822700"/>
              <a:gd name="connsiteY42" fmla="*/ 114300 h 759483"/>
              <a:gd name="connsiteX43" fmla="*/ 1504950 w 3822700"/>
              <a:gd name="connsiteY43" fmla="*/ 171450 h 759483"/>
              <a:gd name="connsiteX44" fmla="*/ 1485900 w 3822700"/>
              <a:gd name="connsiteY44" fmla="*/ 177800 h 759483"/>
              <a:gd name="connsiteX45" fmla="*/ 1454150 w 3822700"/>
              <a:gd name="connsiteY45" fmla="*/ 209550 h 759483"/>
              <a:gd name="connsiteX46" fmla="*/ 1435100 w 3822700"/>
              <a:gd name="connsiteY46" fmla="*/ 215900 h 759483"/>
              <a:gd name="connsiteX47" fmla="*/ 1397000 w 3822700"/>
              <a:gd name="connsiteY47" fmla="*/ 241300 h 759483"/>
              <a:gd name="connsiteX48" fmla="*/ 1339850 w 3822700"/>
              <a:gd name="connsiteY48" fmla="*/ 260350 h 759483"/>
              <a:gd name="connsiteX49" fmla="*/ 1320800 w 3822700"/>
              <a:gd name="connsiteY49" fmla="*/ 266700 h 759483"/>
              <a:gd name="connsiteX50" fmla="*/ 1257300 w 3822700"/>
              <a:gd name="connsiteY50" fmla="*/ 254000 h 759483"/>
              <a:gd name="connsiteX51" fmla="*/ 1219200 w 3822700"/>
              <a:gd name="connsiteY51" fmla="*/ 241300 h 759483"/>
              <a:gd name="connsiteX52" fmla="*/ 1206500 w 3822700"/>
              <a:gd name="connsiteY52" fmla="*/ 222250 h 759483"/>
              <a:gd name="connsiteX53" fmla="*/ 1149350 w 3822700"/>
              <a:gd name="connsiteY53" fmla="*/ 196850 h 759483"/>
              <a:gd name="connsiteX54" fmla="*/ 1130300 w 3822700"/>
              <a:gd name="connsiteY54" fmla="*/ 190500 h 759483"/>
              <a:gd name="connsiteX55" fmla="*/ 1111250 w 3822700"/>
              <a:gd name="connsiteY55" fmla="*/ 184150 h 759483"/>
              <a:gd name="connsiteX56" fmla="*/ 971550 w 3822700"/>
              <a:gd name="connsiteY56" fmla="*/ 209550 h 759483"/>
              <a:gd name="connsiteX57" fmla="*/ 952500 w 3822700"/>
              <a:gd name="connsiteY57" fmla="*/ 215900 h 759483"/>
              <a:gd name="connsiteX58" fmla="*/ 914400 w 3822700"/>
              <a:gd name="connsiteY58" fmla="*/ 234950 h 759483"/>
              <a:gd name="connsiteX59" fmla="*/ 876300 w 3822700"/>
              <a:gd name="connsiteY59" fmla="*/ 260350 h 759483"/>
              <a:gd name="connsiteX60" fmla="*/ 857250 w 3822700"/>
              <a:gd name="connsiteY60" fmla="*/ 273050 h 759483"/>
              <a:gd name="connsiteX61" fmla="*/ 838200 w 3822700"/>
              <a:gd name="connsiteY61" fmla="*/ 285750 h 759483"/>
              <a:gd name="connsiteX62" fmla="*/ 749300 w 3822700"/>
              <a:gd name="connsiteY62" fmla="*/ 304800 h 759483"/>
              <a:gd name="connsiteX63" fmla="*/ 698500 w 3822700"/>
              <a:gd name="connsiteY63" fmla="*/ 298450 h 759483"/>
              <a:gd name="connsiteX64" fmla="*/ 609600 w 3822700"/>
              <a:gd name="connsiteY64" fmla="*/ 273050 h 759483"/>
              <a:gd name="connsiteX65" fmla="*/ 590550 w 3822700"/>
              <a:gd name="connsiteY65" fmla="*/ 266700 h 759483"/>
              <a:gd name="connsiteX66" fmla="*/ 552450 w 3822700"/>
              <a:gd name="connsiteY66" fmla="*/ 247650 h 759483"/>
              <a:gd name="connsiteX67" fmla="*/ 533400 w 3822700"/>
              <a:gd name="connsiteY67" fmla="*/ 234950 h 759483"/>
              <a:gd name="connsiteX68" fmla="*/ 476250 w 3822700"/>
              <a:gd name="connsiteY68" fmla="*/ 215900 h 759483"/>
              <a:gd name="connsiteX69" fmla="*/ 457200 w 3822700"/>
              <a:gd name="connsiteY69" fmla="*/ 209550 h 759483"/>
              <a:gd name="connsiteX70" fmla="*/ 438150 w 3822700"/>
              <a:gd name="connsiteY70" fmla="*/ 203200 h 759483"/>
              <a:gd name="connsiteX71" fmla="*/ 266700 w 3822700"/>
              <a:gd name="connsiteY71" fmla="*/ 215900 h 759483"/>
              <a:gd name="connsiteX72" fmla="*/ 203200 w 3822700"/>
              <a:gd name="connsiteY72" fmla="*/ 234950 h 759483"/>
              <a:gd name="connsiteX73" fmla="*/ 184150 w 3822700"/>
              <a:gd name="connsiteY73" fmla="*/ 241300 h 759483"/>
              <a:gd name="connsiteX74" fmla="*/ 165100 w 3822700"/>
              <a:gd name="connsiteY74" fmla="*/ 247650 h 759483"/>
              <a:gd name="connsiteX75" fmla="*/ 127000 w 3822700"/>
              <a:gd name="connsiteY75" fmla="*/ 266700 h 759483"/>
              <a:gd name="connsiteX76" fmla="*/ 69850 w 3822700"/>
              <a:gd name="connsiteY76" fmla="*/ 298450 h 759483"/>
              <a:gd name="connsiteX77" fmla="*/ 50800 w 3822700"/>
              <a:gd name="connsiteY77" fmla="*/ 317500 h 759483"/>
              <a:gd name="connsiteX78" fmla="*/ 31750 w 3822700"/>
              <a:gd name="connsiteY78" fmla="*/ 330200 h 759483"/>
              <a:gd name="connsiteX79" fmla="*/ 0 w 3822700"/>
              <a:gd name="connsiteY79" fmla="*/ 361950 h 759483"/>
              <a:gd name="connsiteX80" fmla="*/ 31750 w 3822700"/>
              <a:gd name="connsiteY80" fmla="*/ 361950 h 759483"/>
              <a:gd name="connsiteX0" fmla="*/ 3822700 w 3822700"/>
              <a:gd name="connsiteY0" fmla="*/ 673100 h 757541"/>
              <a:gd name="connsiteX1" fmla="*/ 3587750 w 3822700"/>
              <a:gd name="connsiteY1" fmla="*/ 641350 h 757541"/>
              <a:gd name="connsiteX2" fmla="*/ 3721100 w 3822700"/>
              <a:gd name="connsiteY2" fmla="*/ 603250 h 757541"/>
              <a:gd name="connsiteX3" fmla="*/ 3454400 w 3822700"/>
              <a:gd name="connsiteY3" fmla="*/ 609600 h 757541"/>
              <a:gd name="connsiteX4" fmla="*/ 3460750 w 3822700"/>
              <a:gd name="connsiteY4" fmla="*/ 736600 h 757541"/>
              <a:gd name="connsiteX5" fmla="*/ 3390900 w 3822700"/>
              <a:gd name="connsiteY5" fmla="*/ 755650 h 757541"/>
              <a:gd name="connsiteX6" fmla="*/ 3409950 w 3822700"/>
              <a:gd name="connsiteY6" fmla="*/ 533400 h 757541"/>
              <a:gd name="connsiteX7" fmla="*/ 3352800 w 3822700"/>
              <a:gd name="connsiteY7" fmla="*/ 520700 h 757541"/>
              <a:gd name="connsiteX8" fmla="*/ 3295650 w 3822700"/>
              <a:gd name="connsiteY8" fmla="*/ 508000 h 757541"/>
              <a:gd name="connsiteX9" fmla="*/ 3181350 w 3822700"/>
              <a:gd name="connsiteY9" fmla="*/ 514350 h 757541"/>
              <a:gd name="connsiteX10" fmla="*/ 3130550 w 3822700"/>
              <a:gd name="connsiteY10" fmla="*/ 520700 h 757541"/>
              <a:gd name="connsiteX11" fmla="*/ 3073400 w 3822700"/>
              <a:gd name="connsiteY11" fmla="*/ 527050 h 757541"/>
              <a:gd name="connsiteX12" fmla="*/ 3016250 w 3822700"/>
              <a:gd name="connsiteY12" fmla="*/ 539750 h 757541"/>
              <a:gd name="connsiteX13" fmla="*/ 2946400 w 3822700"/>
              <a:gd name="connsiteY13" fmla="*/ 558800 h 757541"/>
              <a:gd name="connsiteX14" fmla="*/ 2908300 w 3822700"/>
              <a:gd name="connsiteY14" fmla="*/ 571500 h 757541"/>
              <a:gd name="connsiteX15" fmla="*/ 2844800 w 3822700"/>
              <a:gd name="connsiteY15" fmla="*/ 590550 h 757541"/>
              <a:gd name="connsiteX16" fmla="*/ 2768600 w 3822700"/>
              <a:gd name="connsiteY16" fmla="*/ 603250 h 757541"/>
              <a:gd name="connsiteX17" fmla="*/ 2578100 w 3822700"/>
              <a:gd name="connsiteY17" fmla="*/ 596900 h 757541"/>
              <a:gd name="connsiteX18" fmla="*/ 2495550 w 3822700"/>
              <a:gd name="connsiteY18" fmla="*/ 571500 h 757541"/>
              <a:gd name="connsiteX19" fmla="*/ 2432050 w 3822700"/>
              <a:gd name="connsiteY19" fmla="*/ 520700 h 757541"/>
              <a:gd name="connsiteX20" fmla="*/ 2374900 w 3822700"/>
              <a:gd name="connsiteY20" fmla="*/ 469900 h 757541"/>
              <a:gd name="connsiteX21" fmla="*/ 2317750 w 3822700"/>
              <a:gd name="connsiteY21" fmla="*/ 450850 h 757541"/>
              <a:gd name="connsiteX22" fmla="*/ 2190750 w 3822700"/>
              <a:gd name="connsiteY22" fmla="*/ 469900 h 757541"/>
              <a:gd name="connsiteX23" fmla="*/ 2127250 w 3822700"/>
              <a:gd name="connsiteY23" fmla="*/ 463550 h 757541"/>
              <a:gd name="connsiteX24" fmla="*/ 2051050 w 3822700"/>
              <a:gd name="connsiteY24" fmla="*/ 431800 h 757541"/>
              <a:gd name="connsiteX25" fmla="*/ 2012950 w 3822700"/>
              <a:gd name="connsiteY25" fmla="*/ 393700 h 757541"/>
              <a:gd name="connsiteX26" fmla="*/ 1981200 w 3822700"/>
              <a:gd name="connsiteY26" fmla="*/ 355600 h 757541"/>
              <a:gd name="connsiteX27" fmla="*/ 1955800 w 3822700"/>
              <a:gd name="connsiteY27" fmla="*/ 317500 h 757541"/>
              <a:gd name="connsiteX28" fmla="*/ 1930400 w 3822700"/>
              <a:gd name="connsiteY28" fmla="*/ 279400 h 757541"/>
              <a:gd name="connsiteX29" fmla="*/ 1905000 w 3822700"/>
              <a:gd name="connsiteY29" fmla="*/ 241300 h 757541"/>
              <a:gd name="connsiteX30" fmla="*/ 1892300 w 3822700"/>
              <a:gd name="connsiteY30" fmla="*/ 222250 h 757541"/>
              <a:gd name="connsiteX31" fmla="*/ 1879600 w 3822700"/>
              <a:gd name="connsiteY31" fmla="*/ 184150 h 757541"/>
              <a:gd name="connsiteX32" fmla="*/ 1854200 w 3822700"/>
              <a:gd name="connsiteY32" fmla="*/ 146050 h 757541"/>
              <a:gd name="connsiteX33" fmla="*/ 1835150 w 3822700"/>
              <a:gd name="connsiteY33" fmla="*/ 107950 h 757541"/>
              <a:gd name="connsiteX34" fmla="*/ 1816100 w 3822700"/>
              <a:gd name="connsiteY34" fmla="*/ 95250 h 757541"/>
              <a:gd name="connsiteX35" fmla="*/ 1765300 w 3822700"/>
              <a:gd name="connsiteY35" fmla="*/ 38100 h 757541"/>
              <a:gd name="connsiteX36" fmla="*/ 1727200 w 3822700"/>
              <a:gd name="connsiteY36" fmla="*/ 12700 h 757541"/>
              <a:gd name="connsiteX37" fmla="*/ 1708150 w 3822700"/>
              <a:gd name="connsiteY37" fmla="*/ 0 h 757541"/>
              <a:gd name="connsiteX38" fmla="*/ 1625600 w 3822700"/>
              <a:gd name="connsiteY38" fmla="*/ 19050 h 757541"/>
              <a:gd name="connsiteX39" fmla="*/ 1606550 w 3822700"/>
              <a:gd name="connsiteY39" fmla="*/ 25400 h 757541"/>
              <a:gd name="connsiteX40" fmla="*/ 1587500 w 3822700"/>
              <a:gd name="connsiteY40" fmla="*/ 38100 h 757541"/>
              <a:gd name="connsiteX41" fmla="*/ 1549400 w 3822700"/>
              <a:gd name="connsiteY41" fmla="*/ 95250 h 757541"/>
              <a:gd name="connsiteX42" fmla="*/ 1536700 w 3822700"/>
              <a:gd name="connsiteY42" fmla="*/ 114300 h 757541"/>
              <a:gd name="connsiteX43" fmla="*/ 1504950 w 3822700"/>
              <a:gd name="connsiteY43" fmla="*/ 171450 h 757541"/>
              <a:gd name="connsiteX44" fmla="*/ 1485900 w 3822700"/>
              <a:gd name="connsiteY44" fmla="*/ 177800 h 757541"/>
              <a:gd name="connsiteX45" fmla="*/ 1454150 w 3822700"/>
              <a:gd name="connsiteY45" fmla="*/ 209550 h 757541"/>
              <a:gd name="connsiteX46" fmla="*/ 1435100 w 3822700"/>
              <a:gd name="connsiteY46" fmla="*/ 215900 h 757541"/>
              <a:gd name="connsiteX47" fmla="*/ 1397000 w 3822700"/>
              <a:gd name="connsiteY47" fmla="*/ 241300 h 757541"/>
              <a:gd name="connsiteX48" fmla="*/ 1339850 w 3822700"/>
              <a:gd name="connsiteY48" fmla="*/ 260350 h 757541"/>
              <a:gd name="connsiteX49" fmla="*/ 1320800 w 3822700"/>
              <a:gd name="connsiteY49" fmla="*/ 266700 h 757541"/>
              <a:gd name="connsiteX50" fmla="*/ 1257300 w 3822700"/>
              <a:gd name="connsiteY50" fmla="*/ 254000 h 757541"/>
              <a:gd name="connsiteX51" fmla="*/ 1219200 w 3822700"/>
              <a:gd name="connsiteY51" fmla="*/ 241300 h 757541"/>
              <a:gd name="connsiteX52" fmla="*/ 1206500 w 3822700"/>
              <a:gd name="connsiteY52" fmla="*/ 222250 h 757541"/>
              <a:gd name="connsiteX53" fmla="*/ 1149350 w 3822700"/>
              <a:gd name="connsiteY53" fmla="*/ 196850 h 757541"/>
              <a:gd name="connsiteX54" fmla="*/ 1130300 w 3822700"/>
              <a:gd name="connsiteY54" fmla="*/ 190500 h 757541"/>
              <a:gd name="connsiteX55" fmla="*/ 1111250 w 3822700"/>
              <a:gd name="connsiteY55" fmla="*/ 184150 h 757541"/>
              <a:gd name="connsiteX56" fmla="*/ 971550 w 3822700"/>
              <a:gd name="connsiteY56" fmla="*/ 209550 h 757541"/>
              <a:gd name="connsiteX57" fmla="*/ 952500 w 3822700"/>
              <a:gd name="connsiteY57" fmla="*/ 215900 h 757541"/>
              <a:gd name="connsiteX58" fmla="*/ 914400 w 3822700"/>
              <a:gd name="connsiteY58" fmla="*/ 234950 h 757541"/>
              <a:gd name="connsiteX59" fmla="*/ 876300 w 3822700"/>
              <a:gd name="connsiteY59" fmla="*/ 260350 h 757541"/>
              <a:gd name="connsiteX60" fmla="*/ 857250 w 3822700"/>
              <a:gd name="connsiteY60" fmla="*/ 273050 h 757541"/>
              <a:gd name="connsiteX61" fmla="*/ 838200 w 3822700"/>
              <a:gd name="connsiteY61" fmla="*/ 285750 h 757541"/>
              <a:gd name="connsiteX62" fmla="*/ 749300 w 3822700"/>
              <a:gd name="connsiteY62" fmla="*/ 304800 h 757541"/>
              <a:gd name="connsiteX63" fmla="*/ 698500 w 3822700"/>
              <a:gd name="connsiteY63" fmla="*/ 298450 h 757541"/>
              <a:gd name="connsiteX64" fmla="*/ 609600 w 3822700"/>
              <a:gd name="connsiteY64" fmla="*/ 273050 h 757541"/>
              <a:gd name="connsiteX65" fmla="*/ 590550 w 3822700"/>
              <a:gd name="connsiteY65" fmla="*/ 266700 h 757541"/>
              <a:gd name="connsiteX66" fmla="*/ 552450 w 3822700"/>
              <a:gd name="connsiteY66" fmla="*/ 247650 h 757541"/>
              <a:gd name="connsiteX67" fmla="*/ 533400 w 3822700"/>
              <a:gd name="connsiteY67" fmla="*/ 234950 h 757541"/>
              <a:gd name="connsiteX68" fmla="*/ 476250 w 3822700"/>
              <a:gd name="connsiteY68" fmla="*/ 215900 h 757541"/>
              <a:gd name="connsiteX69" fmla="*/ 457200 w 3822700"/>
              <a:gd name="connsiteY69" fmla="*/ 209550 h 757541"/>
              <a:gd name="connsiteX70" fmla="*/ 438150 w 3822700"/>
              <a:gd name="connsiteY70" fmla="*/ 203200 h 757541"/>
              <a:gd name="connsiteX71" fmla="*/ 266700 w 3822700"/>
              <a:gd name="connsiteY71" fmla="*/ 215900 h 757541"/>
              <a:gd name="connsiteX72" fmla="*/ 203200 w 3822700"/>
              <a:gd name="connsiteY72" fmla="*/ 234950 h 757541"/>
              <a:gd name="connsiteX73" fmla="*/ 184150 w 3822700"/>
              <a:gd name="connsiteY73" fmla="*/ 241300 h 757541"/>
              <a:gd name="connsiteX74" fmla="*/ 165100 w 3822700"/>
              <a:gd name="connsiteY74" fmla="*/ 247650 h 757541"/>
              <a:gd name="connsiteX75" fmla="*/ 127000 w 3822700"/>
              <a:gd name="connsiteY75" fmla="*/ 266700 h 757541"/>
              <a:gd name="connsiteX76" fmla="*/ 69850 w 3822700"/>
              <a:gd name="connsiteY76" fmla="*/ 298450 h 757541"/>
              <a:gd name="connsiteX77" fmla="*/ 50800 w 3822700"/>
              <a:gd name="connsiteY77" fmla="*/ 317500 h 757541"/>
              <a:gd name="connsiteX78" fmla="*/ 31750 w 3822700"/>
              <a:gd name="connsiteY78" fmla="*/ 330200 h 757541"/>
              <a:gd name="connsiteX79" fmla="*/ 0 w 3822700"/>
              <a:gd name="connsiteY79" fmla="*/ 361950 h 757541"/>
              <a:gd name="connsiteX80" fmla="*/ 31750 w 3822700"/>
              <a:gd name="connsiteY80" fmla="*/ 361950 h 757541"/>
              <a:gd name="connsiteX0" fmla="*/ 3822700 w 3822700"/>
              <a:gd name="connsiteY0" fmla="*/ 673100 h 757541"/>
              <a:gd name="connsiteX1" fmla="*/ 3587750 w 3822700"/>
              <a:gd name="connsiteY1" fmla="*/ 641350 h 757541"/>
              <a:gd name="connsiteX2" fmla="*/ 3619500 w 3822700"/>
              <a:gd name="connsiteY2" fmla="*/ 546100 h 757541"/>
              <a:gd name="connsiteX3" fmla="*/ 3454400 w 3822700"/>
              <a:gd name="connsiteY3" fmla="*/ 609600 h 757541"/>
              <a:gd name="connsiteX4" fmla="*/ 3460750 w 3822700"/>
              <a:gd name="connsiteY4" fmla="*/ 736600 h 757541"/>
              <a:gd name="connsiteX5" fmla="*/ 3390900 w 3822700"/>
              <a:gd name="connsiteY5" fmla="*/ 755650 h 757541"/>
              <a:gd name="connsiteX6" fmla="*/ 3409950 w 3822700"/>
              <a:gd name="connsiteY6" fmla="*/ 533400 h 757541"/>
              <a:gd name="connsiteX7" fmla="*/ 3352800 w 3822700"/>
              <a:gd name="connsiteY7" fmla="*/ 520700 h 757541"/>
              <a:gd name="connsiteX8" fmla="*/ 3295650 w 3822700"/>
              <a:gd name="connsiteY8" fmla="*/ 508000 h 757541"/>
              <a:gd name="connsiteX9" fmla="*/ 3181350 w 3822700"/>
              <a:gd name="connsiteY9" fmla="*/ 514350 h 757541"/>
              <a:gd name="connsiteX10" fmla="*/ 3130550 w 3822700"/>
              <a:gd name="connsiteY10" fmla="*/ 520700 h 757541"/>
              <a:gd name="connsiteX11" fmla="*/ 3073400 w 3822700"/>
              <a:gd name="connsiteY11" fmla="*/ 527050 h 757541"/>
              <a:gd name="connsiteX12" fmla="*/ 3016250 w 3822700"/>
              <a:gd name="connsiteY12" fmla="*/ 539750 h 757541"/>
              <a:gd name="connsiteX13" fmla="*/ 2946400 w 3822700"/>
              <a:gd name="connsiteY13" fmla="*/ 558800 h 757541"/>
              <a:gd name="connsiteX14" fmla="*/ 2908300 w 3822700"/>
              <a:gd name="connsiteY14" fmla="*/ 571500 h 757541"/>
              <a:gd name="connsiteX15" fmla="*/ 2844800 w 3822700"/>
              <a:gd name="connsiteY15" fmla="*/ 590550 h 757541"/>
              <a:gd name="connsiteX16" fmla="*/ 2768600 w 3822700"/>
              <a:gd name="connsiteY16" fmla="*/ 603250 h 757541"/>
              <a:gd name="connsiteX17" fmla="*/ 2578100 w 3822700"/>
              <a:gd name="connsiteY17" fmla="*/ 596900 h 757541"/>
              <a:gd name="connsiteX18" fmla="*/ 2495550 w 3822700"/>
              <a:gd name="connsiteY18" fmla="*/ 571500 h 757541"/>
              <a:gd name="connsiteX19" fmla="*/ 2432050 w 3822700"/>
              <a:gd name="connsiteY19" fmla="*/ 520700 h 757541"/>
              <a:gd name="connsiteX20" fmla="*/ 2374900 w 3822700"/>
              <a:gd name="connsiteY20" fmla="*/ 469900 h 757541"/>
              <a:gd name="connsiteX21" fmla="*/ 2317750 w 3822700"/>
              <a:gd name="connsiteY21" fmla="*/ 450850 h 757541"/>
              <a:gd name="connsiteX22" fmla="*/ 2190750 w 3822700"/>
              <a:gd name="connsiteY22" fmla="*/ 469900 h 757541"/>
              <a:gd name="connsiteX23" fmla="*/ 2127250 w 3822700"/>
              <a:gd name="connsiteY23" fmla="*/ 463550 h 757541"/>
              <a:gd name="connsiteX24" fmla="*/ 2051050 w 3822700"/>
              <a:gd name="connsiteY24" fmla="*/ 431800 h 757541"/>
              <a:gd name="connsiteX25" fmla="*/ 2012950 w 3822700"/>
              <a:gd name="connsiteY25" fmla="*/ 393700 h 757541"/>
              <a:gd name="connsiteX26" fmla="*/ 1981200 w 3822700"/>
              <a:gd name="connsiteY26" fmla="*/ 355600 h 757541"/>
              <a:gd name="connsiteX27" fmla="*/ 1955800 w 3822700"/>
              <a:gd name="connsiteY27" fmla="*/ 317500 h 757541"/>
              <a:gd name="connsiteX28" fmla="*/ 1930400 w 3822700"/>
              <a:gd name="connsiteY28" fmla="*/ 279400 h 757541"/>
              <a:gd name="connsiteX29" fmla="*/ 1905000 w 3822700"/>
              <a:gd name="connsiteY29" fmla="*/ 241300 h 757541"/>
              <a:gd name="connsiteX30" fmla="*/ 1892300 w 3822700"/>
              <a:gd name="connsiteY30" fmla="*/ 222250 h 757541"/>
              <a:gd name="connsiteX31" fmla="*/ 1879600 w 3822700"/>
              <a:gd name="connsiteY31" fmla="*/ 184150 h 757541"/>
              <a:gd name="connsiteX32" fmla="*/ 1854200 w 3822700"/>
              <a:gd name="connsiteY32" fmla="*/ 146050 h 757541"/>
              <a:gd name="connsiteX33" fmla="*/ 1835150 w 3822700"/>
              <a:gd name="connsiteY33" fmla="*/ 107950 h 757541"/>
              <a:gd name="connsiteX34" fmla="*/ 1816100 w 3822700"/>
              <a:gd name="connsiteY34" fmla="*/ 95250 h 757541"/>
              <a:gd name="connsiteX35" fmla="*/ 1765300 w 3822700"/>
              <a:gd name="connsiteY35" fmla="*/ 38100 h 757541"/>
              <a:gd name="connsiteX36" fmla="*/ 1727200 w 3822700"/>
              <a:gd name="connsiteY36" fmla="*/ 12700 h 757541"/>
              <a:gd name="connsiteX37" fmla="*/ 1708150 w 3822700"/>
              <a:gd name="connsiteY37" fmla="*/ 0 h 757541"/>
              <a:gd name="connsiteX38" fmla="*/ 1625600 w 3822700"/>
              <a:gd name="connsiteY38" fmla="*/ 19050 h 757541"/>
              <a:gd name="connsiteX39" fmla="*/ 1606550 w 3822700"/>
              <a:gd name="connsiteY39" fmla="*/ 25400 h 757541"/>
              <a:gd name="connsiteX40" fmla="*/ 1587500 w 3822700"/>
              <a:gd name="connsiteY40" fmla="*/ 38100 h 757541"/>
              <a:gd name="connsiteX41" fmla="*/ 1549400 w 3822700"/>
              <a:gd name="connsiteY41" fmla="*/ 95250 h 757541"/>
              <a:gd name="connsiteX42" fmla="*/ 1536700 w 3822700"/>
              <a:gd name="connsiteY42" fmla="*/ 114300 h 757541"/>
              <a:gd name="connsiteX43" fmla="*/ 1504950 w 3822700"/>
              <a:gd name="connsiteY43" fmla="*/ 171450 h 757541"/>
              <a:gd name="connsiteX44" fmla="*/ 1485900 w 3822700"/>
              <a:gd name="connsiteY44" fmla="*/ 177800 h 757541"/>
              <a:gd name="connsiteX45" fmla="*/ 1454150 w 3822700"/>
              <a:gd name="connsiteY45" fmla="*/ 209550 h 757541"/>
              <a:gd name="connsiteX46" fmla="*/ 1435100 w 3822700"/>
              <a:gd name="connsiteY46" fmla="*/ 215900 h 757541"/>
              <a:gd name="connsiteX47" fmla="*/ 1397000 w 3822700"/>
              <a:gd name="connsiteY47" fmla="*/ 241300 h 757541"/>
              <a:gd name="connsiteX48" fmla="*/ 1339850 w 3822700"/>
              <a:gd name="connsiteY48" fmla="*/ 260350 h 757541"/>
              <a:gd name="connsiteX49" fmla="*/ 1320800 w 3822700"/>
              <a:gd name="connsiteY49" fmla="*/ 266700 h 757541"/>
              <a:gd name="connsiteX50" fmla="*/ 1257300 w 3822700"/>
              <a:gd name="connsiteY50" fmla="*/ 254000 h 757541"/>
              <a:gd name="connsiteX51" fmla="*/ 1219200 w 3822700"/>
              <a:gd name="connsiteY51" fmla="*/ 241300 h 757541"/>
              <a:gd name="connsiteX52" fmla="*/ 1206500 w 3822700"/>
              <a:gd name="connsiteY52" fmla="*/ 222250 h 757541"/>
              <a:gd name="connsiteX53" fmla="*/ 1149350 w 3822700"/>
              <a:gd name="connsiteY53" fmla="*/ 196850 h 757541"/>
              <a:gd name="connsiteX54" fmla="*/ 1130300 w 3822700"/>
              <a:gd name="connsiteY54" fmla="*/ 190500 h 757541"/>
              <a:gd name="connsiteX55" fmla="*/ 1111250 w 3822700"/>
              <a:gd name="connsiteY55" fmla="*/ 184150 h 757541"/>
              <a:gd name="connsiteX56" fmla="*/ 971550 w 3822700"/>
              <a:gd name="connsiteY56" fmla="*/ 209550 h 757541"/>
              <a:gd name="connsiteX57" fmla="*/ 952500 w 3822700"/>
              <a:gd name="connsiteY57" fmla="*/ 215900 h 757541"/>
              <a:gd name="connsiteX58" fmla="*/ 914400 w 3822700"/>
              <a:gd name="connsiteY58" fmla="*/ 234950 h 757541"/>
              <a:gd name="connsiteX59" fmla="*/ 876300 w 3822700"/>
              <a:gd name="connsiteY59" fmla="*/ 260350 h 757541"/>
              <a:gd name="connsiteX60" fmla="*/ 857250 w 3822700"/>
              <a:gd name="connsiteY60" fmla="*/ 273050 h 757541"/>
              <a:gd name="connsiteX61" fmla="*/ 838200 w 3822700"/>
              <a:gd name="connsiteY61" fmla="*/ 285750 h 757541"/>
              <a:gd name="connsiteX62" fmla="*/ 749300 w 3822700"/>
              <a:gd name="connsiteY62" fmla="*/ 304800 h 757541"/>
              <a:gd name="connsiteX63" fmla="*/ 698500 w 3822700"/>
              <a:gd name="connsiteY63" fmla="*/ 298450 h 757541"/>
              <a:gd name="connsiteX64" fmla="*/ 609600 w 3822700"/>
              <a:gd name="connsiteY64" fmla="*/ 273050 h 757541"/>
              <a:gd name="connsiteX65" fmla="*/ 590550 w 3822700"/>
              <a:gd name="connsiteY65" fmla="*/ 266700 h 757541"/>
              <a:gd name="connsiteX66" fmla="*/ 552450 w 3822700"/>
              <a:gd name="connsiteY66" fmla="*/ 247650 h 757541"/>
              <a:gd name="connsiteX67" fmla="*/ 533400 w 3822700"/>
              <a:gd name="connsiteY67" fmla="*/ 234950 h 757541"/>
              <a:gd name="connsiteX68" fmla="*/ 476250 w 3822700"/>
              <a:gd name="connsiteY68" fmla="*/ 215900 h 757541"/>
              <a:gd name="connsiteX69" fmla="*/ 457200 w 3822700"/>
              <a:gd name="connsiteY69" fmla="*/ 209550 h 757541"/>
              <a:gd name="connsiteX70" fmla="*/ 438150 w 3822700"/>
              <a:gd name="connsiteY70" fmla="*/ 203200 h 757541"/>
              <a:gd name="connsiteX71" fmla="*/ 266700 w 3822700"/>
              <a:gd name="connsiteY71" fmla="*/ 215900 h 757541"/>
              <a:gd name="connsiteX72" fmla="*/ 203200 w 3822700"/>
              <a:gd name="connsiteY72" fmla="*/ 234950 h 757541"/>
              <a:gd name="connsiteX73" fmla="*/ 184150 w 3822700"/>
              <a:gd name="connsiteY73" fmla="*/ 241300 h 757541"/>
              <a:gd name="connsiteX74" fmla="*/ 165100 w 3822700"/>
              <a:gd name="connsiteY74" fmla="*/ 247650 h 757541"/>
              <a:gd name="connsiteX75" fmla="*/ 127000 w 3822700"/>
              <a:gd name="connsiteY75" fmla="*/ 266700 h 757541"/>
              <a:gd name="connsiteX76" fmla="*/ 69850 w 3822700"/>
              <a:gd name="connsiteY76" fmla="*/ 298450 h 757541"/>
              <a:gd name="connsiteX77" fmla="*/ 50800 w 3822700"/>
              <a:gd name="connsiteY77" fmla="*/ 317500 h 757541"/>
              <a:gd name="connsiteX78" fmla="*/ 31750 w 3822700"/>
              <a:gd name="connsiteY78" fmla="*/ 330200 h 757541"/>
              <a:gd name="connsiteX79" fmla="*/ 0 w 3822700"/>
              <a:gd name="connsiteY79" fmla="*/ 361950 h 757541"/>
              <a:gd name="connsiteX80" fmla="*/ 31750 w 3822700"/>
              <a:gd name="connsiteY80" fmla="*/ 361950 h 757541"/>
              <a:gd name="connsiteX0" fmla="*/ 3822700 w 3822700"/>
              <a:gd name="connsiteY0" fmla="*/ 673100 h 757541"/>
              <a:gd name="connsiteX1" fmla="*/ 3613150 w 3822700"/>
              <a:gd name="connsiteY1" fmla="*/ 654050 h 757541"/>
              <a:gd name="connsiteX2" fmla="*/ 3619500 w 3822700"/>
              <a:gd name="connsiteY2" fmla="*/ 546100 h 757541"/>
              <a:gd name="connsiteX3" fmla="*/ 3454400 w 3822700"/>
              <a:gd name="connsiteY3" fmla="*/ 609600 h 757541"/>
              <a:gd name="connsiteX4" fmla="*/ 3460750 w 3822700"/>
              <a:gd name="connsiteY4" fmla="*/ 736600 h 757541"/>
              <a:gd name="connsiteX5" fmla="*/ 3390900 w 3822700"/>
              <a:gd name="connsiteY5" fmla="*/ 755650 h 757541"/>
              <a:gd name="connsiteX6" fmla="*/ 3409950 w 3822700"/>
              <a:gd name="connsiteY6" fmla="*/ 533400 h 757541"/>
              <a:gd name="connsiteX7" fmla="*/ 3352800 w 3822700"/>
              <a:gd name="connsiteY7" fmla="*/ 520700 h 757541"/>
              <a:gd name="connsiteX8" fmla="*/ 3295650 w 3822700"/>
              <a:gd name="connsiteY8" fmla="*/ 508000 h 757541"/>
              <a:gd name="connsiteX9" fmla="*/ 3181350 w 3822700"/>
              <a:gd name="connsiteY9" fmla="*/ 514350 h 757541"/>
              <a:gd name="connsiteX10" fmla="*/ 3130550 w 3822700"/>
              <a:gd name="connsiteY10" fmla="*/ 520700 h 757541"/>
              <a:gd name="connsiteX11" fmla="*/ 3073400 w 3822700"/>
              <a:gd name="connsiteY11" fmla="*/ 527050 h 757541"/>
              <a:gd name="connsiteX12" fmla="*/ 3016250 w 3822700"/>
              <a:gd name="connsiteY12" fmla="*/ 539750 h 757541"/>
              <a:gd name="connsiteX13" fmla="*/ 2946400 w 3822700"/>
              <a:gd name="connsiteY13" fmla="*/ 558800 h 757541"/>
              <a:gd name="connsiteX14" fmla="*/ 2908300 w 3822700"/>
              <a:gd name="connsiteY14" fmla="*/ 571500 h 757541"/>
              <a:gd name="connsiteX15" fmla="*/ 2844800 w 3822700"/>
              <a:gd name="connsiteY15" fmla="*/ 590550 h 757541"/>
              <a:gd name="connsiteX16" fmla="*/ 2768600 w 3822700"/>
              <a:gd name="connsiteY16" fmla="*/ 603250 h 757541"/>
              <a:gd name="connsiteX17" fmla="*/ 2578100 w 3822700"/>
              <a:gd name="connsiteY17" fmla="*/ 596900 h 757541"/>
              <a:gd name="connsiteX18" fmla="*/ 2495550 w 3822700"/>
              <a:gd name="connsiteY18" fmla="*/ 571500 h 757541"/>
              <a:gd name="connsiteX19" fmla="*/ 2432050 w 3822700"/>
              <a:gd name="connsiteY19" fmla="*/ 520700 h 757541"/>
              <a:gd name="connsiteX20" fmla="*/ 2374900 w 3822700"/>
              <a:gd name="connsiteY20" fmla="*/ 469900 h 757541"/>
              <a:gd name="connsiteX21" fmla="*/ 2317750 w 3822700"/>
              <a:gd name="connsiteY21" fmla="*/ 450850 h 757541"/>
              <a:gd name="connsiteX22" fmla="*/ 2190750 w 3822700"/>
              <a:gd name="connsiteY22" fmla="*/ 469900 h 757541"/>
              <a:gd name="connsiteX23" fmla="*/ 2127250 w 3822700"/>
              <a:gd name="connsiteY23" fmla="*/ 463550 h 757541"/>
              <a:gd name="connsiteX24" fmla="*/ 2051050 w 3822700"/>
              <a:gd name="connsiteY24" fmla="*/ 431800 h 757541"/>
              <a:gd name="connsiteX25" fmla="*/ 2012950 w 3822700"/>
              <a:gd name="connsiteY25" fmla="*/ 393700 h 757541"/>
              <a:gd name="connsiteX26" fmla="*/ 1981200 w 3822700"/>
              <a:gd name="connsiteY26" fmla="*/ 355600 h 757541"/>
              <a:gd name="connsiteX27" fmla="*/ 1955800 w 3822700"/>
              <a:gd name="connsiteY27" fmla="*/ 317500 h 757541"/>
              <a:gd name="connsiteX28" fmla="*/ 1930400 w 3822700"/>
              <a:gd name="connsiteY28" fmla="*/ 279400 h 757541"/>
              <a:gd name="connsiteX29" fmla="*/ 1905000 w 3822700"/>
              <a:gd name="connsiteY29" fmla="*/ 241300 h 757541"/>
              <a:gd name="connsiteX30" fmla="*/ 1892300 w 3822700"/>
              <a:gd name="connsiteY30" fmla="*/ 222250 h 757541"/>
              <a:gd name="connsiteX31" fmla="*/ 1879600 w 3822700"/>
              <a:gd name="connsiteY31" fmla="*/ 184150 h 757541"/>
              <a:gd name="connsiteX32" fmla="*/ 1854200 w 3822700"/>
              <a:gd name="connsiteY32" fmla="*/ 146050 h 757541"/>
              <a:gd name="connsiteX33" fmla="*/ 1835150 w 3822700"/>
              <a:gd name="connsiteY33" fmla="*/ 107950 h 757541"/>
              <a:gd name="connsiteX34" fmla="*/ 1816100 w 3822700"/>
              <a:gd name="connsiteY34" fmla="*/ 95250 h 757541"/>
              <a:gd name="connsiteX35" fmla="*/ 1765300 w 3822700"/>
              <a:gd name="connsiteY35" fmla="*/ 38100 h 757541"/>
              <a:gd name="connsiteX36" fmla="*/ 1727200 w 3822700"/>
              <a:gd name="connsiteY36" fmla="*/ 12700 h 757541"/>
              <a:gd name="connsiteX37" fmla="*/ 1708150 w 3822700"/>
              <a:gd name="connsiteY37" fmla="*/ 0 h 757541"/>
              <a:gd name="connsiteX38" fmla="*/ 1625600 w 3822700"/>
              <a:gd name="connsiteY38" fmla="*/ 19050 h 757541"/>
              <a:gd name="connsiteX39" fmla="*/ 1606550 w 3822700"/>
              <a:gd name="connsiteY39" fmla="*/ 25400 h 757541"/>
              <a:gd name="connsiteX40" fmla="*/ 1587500 w 3822700"/>
              <a:gd name="connsiteY40" fmla="*/ 38100 h 757541"/>
              <a:gd name="connsiteX41" fmla="*/ 1549400 w 3822700"/>
              <a:gd name="connsiteY41" fmla="*/ 95250 h 757541"/>
              <a:gd name="connsiteX42" fmla="*/ 1536700 w 3822700"/>
              <a:gd name="connsiteY42" fmla="*/ 114300 h 757541"/>
              <a:gd name="connsiteX43" fmla="*/ 1504950 w 3822700"/>
              <a:gd name="connsiteY43" fmla="*/ 171450 h 757541"/>
              <a:gd name="connsiteX44" fmla="*/ 1485900 w 3822700"/>
              <a:gd name="connsiteY44" fmla="*/ 177800 h 757541"/>
              <a:gd name="connsiteX45" fmla="*/ 1454150 w 3822700"/>
              <a:gd name="connsiteY45" fmla="*/ 209550 h 757541"/>
              <a:gd name="connsiteX46" fmla="*/ 1435100 w 3822700"/>
              <a:gd name="connsiteY46" fmla="*/ 215900 h 757541"/>
              <a:gd name="connsiteX47" fmla="*/ 1397000 w 3822700"/>
              <a:gd name="connsiteY47" fmla="*/ 241300 h 757541"/>
              <a:gd name="connsiteX48" fmla="*/ 1339850 w 3822700"/>
              <a:gd name="connsiteY48" fmla="*/ 260350 h 757541"/>
              <a:gd name="connsiteX49" fmla="*/ 1320800 w 3822700"/>
              <a:gd name="connsiteY49" fmla="*/ 266700 h 757541"/>
              <a:gd name="connsiteX50" fmla="*/ 1257300 w 3822700"/>
              <a:gd name="connsiteY50" fmla="*/ 254000 h 757541"/>
              <a:gd name="connsiteX51" fmla="*/ 1219200 w 3822700"/>
              <a:gd name="connsiteY51" fmla="*/ 241300 h 757541"/>
              <a:gd name="connsiteX52" fmla="*/ 1206500 w 3822700"/>
              <a:gd name="connsiteY52" fmla="*/ 222250 h 757541"/>
              <a:gd name="connsiteX53" fmla="*/ 1149350 w 3822700"/>
              <a:gd name="connsiteY53" fmla="*/ 196850 h 757541"/>
              <a:gd name="connsiteX54" fmla="*/ 1130300 w 3822700"/>
              <a:gd name="connsiteY54" fmla="*/ 190500 h 757541"/>
              <a:gd name="connsiteX55" fmla="*/ 1111250 w 3822700"/>
              <a:gd name="connsiteY55" fmla="*/ 184150 h 757541"/>
              <a:gd name="connsiteX56" fmla="*/ 971550 w 3822700"/>
              <a:gd name="connsiteY56" fmla="*/ 209550 h 757541"/>
              <a:gd name="connsiteX57" fmla="*/ 952500 w 3822700"/>
              <a:gd name="connsiteY57" fmla="*/ 215900 h 757541"/>
              <a:gd name="connsiteX58" fmla="*/ 914400 w 3822700"/>
              <a:gd name="connsiteY58" fmla="*/ 234950 h 757541"/>
              <a:gd name="connsiteX59" fmla="*/ 876300 w 3822700"/>
              <a:gd name="connsiteY59" fmla="*/ 260350 h 757541"/>
              <a:gd name="connsiteX60" fmla="*/ 857250 w 3822700"/>
              <a:gd name="connsiteY60" fmla="*/ 273050 h 757541"/>
              <a:gd name="connsiteX61" fmla="*/ 838200 w 3822700"/>
              <a:gd name="connsiteY61" fmla="*/ 285750 h 757541"/>
              <a:gd name="connsiteX62" fmla="*/ 749300 w 3822700"/>
              <a:gd name="connsiteY62" fmla="*/ 304800 h 757541"/>
              <a:gd name="connsiteX63" fmla="*/ 698500 w 3822700"/>
              <a:gd name="connsiteY63" fmla="*/ 298450 h 757541"/>
              <a:gd name="connsiteX64" fmla="*/ 609600 w 3822700"/>
              <a:gd name="connsiteY64" fmla="*/ 273050 h 757541"/>
              <a:gd name="connsiteX65" fmla="*/ 590550 w 3822700"/>
              <a:gd name="connsiteY65" fmla="*/ 266700 h 757541"/>
              <a:gd name="connsiteX66" fmla="*/ 552450 w 3822700"/>
              <a:gd name="connsiteY66" fmla="*/ 247650 h 757541"/>
              <a:gd name="connsiteX67" fmla="*/ 533400 w 3822700"/>
              <a:gd name="connsiteY67" fmla="*/ 234950 h 757541"/>
              <a:gd name="connsiteX68" fmla="*/ 476250 w 3822700"/>
              <a:gd name="connsiteY68" fmla="*/ 215900 h 757541"/>
              <a:gd name="connsiteX69" fmla="*/ 457200 w 3822700"/>
              <a:gd name="connsiteY69" fmla="*/ 209550 h 757541"/>
              <a:gd name="connsiteX70" fmla="*/ 438150 w 3822700"/>
              <a:gd name="connsiteY70" fmla="*/ 203200 h 757541"/>
              <a:gd name="connsiteX71" fmla="*/ 266700 w 3822700"/>
              <a:gd name="connsiteY71" fmla="*/ 215900 h 757541"/>
              <a:gd name="connsiteX72" fmla="*/ 203200 w 3822700"/>
              <a:gd name="connsiteY72" fmla="*/ 234950 h 757541"/>
              <a:gd name="connsiteX73" fmla="*/ 184150 w 3822700"/>
              <a:gd name="connsiteY73" fmla="*/ 241300 h 757541"/>
              <a:gd name="connsiteX74" fmla="*/ 165100 w 3822700"/>
              <a:gd name="connsiteY74" fmla="*/ 247650 h 757541"/>
              <a:gd name="connsiteX75" fmla="*/ 127000 w 3822700"/>
              <a:gd name="connsiteY75" fmla="*/ 266700 h 757541"/>
              <a:gd name="connsiteX76" fmla="*/ 69850 w 3822700"/>
              <a:gd name="connsiteY76" fmla="*/ 298450 h 757541"/>
              <a:gd name="connsiteX77" fmla="*/ 50800 w 3822700"/>
              <a:gd name="connsiteY77" fmla="*/ 317500 h 757541"/>
              <a:gd name="connsiteX78" fmla="*/ 31750 w 3822700"/>
              <a:gd name="connsiteY78" fmla="*/ 330200 h 757541"/>
              <a:gd name="connsiteX79" fmla="*/ 0 w 3822700"/>
              <a:gd name="connsiteY79" fmla="*/ 361950 h 757541"/>
              <a:gd name="connsiteX80" fmla="*/ 31750 w 3822700"/>
              <a:gd name="connsiteY80" fmla="*/ 361950 h 757541"/>
              <a:gd name="connsiteX0" fmla="*/ 3822700 w 3822700"/>
              <a:gd name="connsiteY0" fmla="*/ 670719 h 757541"/>
              <a:gd name="connsiteX1" fmla="*/ 3613150 w 3822700"/>
              <a:gd name="connsiteY1" fmla="*/ 654050 h 757541"/>
              <a:gd name="connsiteX2" fmla="*/ 3619500 w 3822700"/>
              <a:gd name="connsiteY2" fmla="*/ 546100 h 757541"/>
              <a:gd name="connsiteX3" fmla="*/ 3454400 w 3822700"/>
              <a:gd name="connsiteY3" fmla="*/ 609600 h 757541"/>
              <a:gd name="connsiteX4" fmla="*/ 3460750 w 3822700"/>
              <a:gd name="connsiteY4" fmla="*/ 736600 h 757541"/>
              <a:gd name="connsiteX5" fmla="*/ 3390900 w 3822700"/>
              <a:gd name="connsiteY5" fmla="*/ 755650 h 757541"/>
              <a:gd name="connsiteX6" fmla="*/ 3409950 w 3822700"/>
              <a:gd name="connsiteY6" fmla="*/ 533400 h 757541"/>
              <a:gd name="connsiteX7" fmla="*/ 3352800 w 3822700"/>
              <a:gd name="connsiteY7" fmla="*/ 520700 h 757541"/>
              <a:gd name="connsiteX8" fmla="*/ 3295650 w 3822700"/>
              <a:gd name="connsiteY8" fmla="*/ 508000 h 757541"/>
              <a:gd name="connsiteX9" fmla="*/ 3181350 w 3822700"/>
              <a:gd name="connsiteY9" fmla="*/ 514350 h 757541"/>
              <a:gd name="connsiteX10" fmla="*/ 3130550 w 3822700"/>
              <a:gd name="connsiteY10" fmla="*/ 520700 h 757541"/>
              <a:gd name="connsiteX11" fmla="*/ 3073400 w 3822700"/>
              <a:gd name="connsiteY11" fmla="*/ 527050 h 757541"/>
              <a:gd name="connsiteX12" fmla="*/ 3016250 w 3822700"/>
              <a:gd name="connsiteY12" fmla="*/ 539750 h 757541"/>
              <a:gd name="connsiteX13" fmla="*/ 2946400 w 3822700"/>
              <a:gd name="connsiteY13" fmla="*/ 558800 h 757541"/>
              <a:gd name="connsiteX14" fmla="*/ 2908300 w 3822700"/>
              <a:gd name="connsiteY14" fmla="*/ 571500 h 757541"/>
              <a:gd name="connsiteX15" fmla="*/ 2844800 w 3822700"/>
              <a:gd name="connsiteY15" fmla="*/ 590550 h 757541"/>
              <a:gd name="connsiteX16" fmla="*/ 2768600 w 3822700"/>
              <a:gd name="connsiteY16" fmla="*/ 603250 h 757541"/>
              <a:gd name="connsiteX17" fmla="*/ 2578100 w 3822700"/>
              <a:gd name="connsiteY17" fmla="*/ 596900 h 757541"/>
              <a:gd name="connsiteX18" fmla="*/ 2495550 w 3822700"/>
              <a:gd name="connsiteY18" fmla="*/ 571500 h 757541"/>
              <a:gd name="connsiteX19" fmla="*/ 2432050 w 3822700"/>
              <a:gd name="connsiteY19" fmla="*/ 520700 h 757541"/>
              <a:gd name="connsiteX20" fmla="*/ 2374900 w 3822700"/>
              <a:gd name="connsiteY20" fmla="*/ 469900 h 757541"/>
              <a:gd name="connsiteX21" fmla="*/ 2317750 w 3822700"/>
              <a:gd name="connsiteY21" fmla="*/ 450850 h 757541"/>
              <a:gd name="connsiteX22" fmla="*/ 2190750 w 3822700"/>
              <a:gd name="connsiteY22" fmla="*/ 469900 h 757541"/>
              <a:gd name="connsiteX23" fmla="*/ 2127250 w 3822700"/>
              <a:gd name="connsiteY23" fmla="*/ 463550 h 757541"/>
              <a:gd name="connsiteX24" fmla="*/ 2051050 w 3822700"/>
              <a:gd name="connsiteY24" fmla="*/ 431800 h 757541"/>
              <a:gd name="connsiteX25" fmla="*/ 2012950 w 3822700"/>
              <a:gd name="connsiteY25" fmla="*/ 393700 h 757541"/>
              <a:gd name="connsiteX26" fmla="*/ 1981200 w 3822700"/>
              <a:gd name="connsiteY26" fmla="*/ 355600 h 757541"/>
              <a:gd name="connsiteX27" fmla="*/ 1955800 w 3822700"/>
              <a:gd name="connsiteY27" fmla="*/ 317500 h 757541"/>
              <a:gd name="connsiteX28" fmla="*/ 1930400 w 3822700"/>
              <a:gd name="connsiteY28" fmla="*/ 279400 h 757541"/>
              <a:gd name="connsiteX29" fmla="*/ 1905000 w 3822700"/>
              <a:gd name="connsiteY29" fmla="*/ 241300 h 757541"/>
              <a:gd name="connsiteX30" fmla="*/ 1892300 w 3822700"/>
              <a:gd name="connsiteY30" fmla="*/ 222250 h 757541"/>
              <a:gd name="connsiteX31" fmla="*/ 1879600 w 3822700"/>
              <a:gd name="connsiteY31" fmla="*/ 184150 h 757541"/>
              <a:gd name="connsiteX32" fmla="*/ 1854200 w 3822700"/>
              <a:gd name="connsiteY32" fmla="*/ 146050 h 757541"/>
              <a:gd name="connsiteX33" fmla="*/ 1835150 w 3822700"/>
              <a:gd name="connsiteY33" fmla="*/ 107950 h 757541"/>
              <a:gd name="connsiteX34" fmla="*/ 1816100 w 3822700"/>
              <a:gd name="connsiteY34" fmla="*/ 95250 h 757541"/>
              <a:gd name="connsiteX35" fmla="*/ 1765300 w 3822700"/>
              <a:gd name="connsiteY35" fmla="*/ 38100 h 757541"/>
              <a:gd name="connsiteX36" fmla="*/ 1727200 w 3822700"/>
              <a:gd name="connsiteY36" fmla="*/ 12700 h 757541"/>
              <a:gd name="connsiteX37" fmla="*/ 1708150 w 3822700"/>
              <a:gd name="connsiteY37" fmla="*/ 0 h 757541"/>
              <a:gd name="connsiteX38" fmla="*/ 1625600 w 3822700"/>
              <a:gd name="connsiteY38" fmla="*/ 19050 h 757541"/>
              <a:gd name="connsiteX39" fmla="*/ 1606550 w 3822700"/>
              <a:gd name="connsiteY39" fmla="*/ 25400 h 757541"/>
              <a:gd name="connsiteX40" fmla="*/ 1587500 w 3822700"/>
              <a:gd name="connsiteY40" fmla="*/ 38100 h 757541"/>
              <a:gd name="connsiteX41" fmla="*/ 1549400 w 3822700"/>
              <a:gd name="connsiteY41" fmla="*/ 95250 h 757541"/>
              <a:gd name="connsiteX42" fmla="*/ 1536700 w 3822700"/>
              <a:gd name="connsiteY42" fmla="*/ 114300 h 757541"/>
              <a:gd name="connsiteX43" fmla="*/ 1504950 w 3822700"/>
              <a:gd name="connsiteY43" fmla="*/ 171450 h 757541"/>
              <a:gd name="connsiteX44" fmla="*/ 1485900 w 3822700"/>
              <a:gd name="connsiteY44" fmla="*/ 177800 h 757541"/>
              <a:gd name="connsiteX45" fmla="*/ 1454150 w 3822700"/>
              <a:gd name="connsiteY45" fmla="*/ 209550 h 757541"/>
              <a:gd name="connsiteX46" fmla="*/ 1435100 w 3822700"/>
              <a:gd name="connsiteY46" fmla="*/ 215900 h 757541"/>
              <a:gd name="connsiteX47" fmla="*/ 1397000 w 3822700"/>
              <a:gd name="connsiteY47" fmla="*/ 241300 h 757541"/>
              <a:gd name="connsiteX48" fmla="*/ 1339850 w 3822700"/>
              <a:gd name="connsiteY48" fmla="*/ 260350 h 757541"/>
              <a:gd name="connsiteX49" fmla="*/ 1320800 w 3822700"/>
              <a:gd name="connsiteY49" fmla="*/ 266700 h 757541"/>
              <a:gd name="connsiteX50" fmla="*/ 1257300 w 3822700"/>
              <a:gd name="connsiteY50" fmla="*/ 254000 h 757541"/>
              <a:gd name="connsiteX51" fmla="*/ 1219200 w 3822700"/>
              <a:gd name="connsiteY51" fmla="*/ 241300 h 757541"/>
              <a:gd name="connsiteX52" fmla="*/ 1206500 w 3822700"/>
              <a:gd name="connsiteY52" fmla="*/ 222250 h 757541"/>
              <a:gd name="connsiteX53" fmla="*/ 1149350 w 3822700"/>
              <a:gd name="connsiteY53" fmla="*/ 196850 h 757541"/>
              <a:gd name="connsiteX54" fmla="*/ 1130300 w 3822700"/>
              <a:gd name="connsiteY54" fmla="*/ 190500 h 757541"/>
              <a:gd name="connsiteX55" fmla="*/ 1111250 w 3822700"/>
              <a:gd name="connsiteY55" fmla="*/ 184150 h 757541"/>
              <a:gd name="connsiteX56" fmla="*/ 971550 w 3822700"/>
              <a:gd name="connsiteY56" fmla="*/ 209550 h 757541"/>
              <a:gd name="connsiteX57" fmla="*/ 952500 w 3822700"/>
              <a:gd name="connsiteY57" fmla="*/ 215900 h 757541"/>
              <a:gd name="connsiteX58" fmla="*/ 914400 w 3822700"/>
              <a:gd name="connsiteY58" fmla="*/ 234950 h 757541"/>
              <a:gd name="connsiteX59" fmla="*/ 876300 w 3822700"/>
              <a:gd name="connsiteY59" fmla="*/ 260350 h 757541"/>
              <a:gd name="connsiteX60" fmla="*/ 857250 w 3822700"/>
              <a:gd name="connsiteY60" fmla="*/ 273050 h 757541"/>
              <a:gd name="connsiteX61" fmla="*/ 838200 w 3822700"/>
              <a:gd name="connsiteY61" fmla="*/ 285750 h 757541"/>
              <a:gd name="connsiteX62" fmla="*/ 749300 w 3822700"/>
              <a:gd name="connsiteY62" fmla="*/ 304800 h 757541"/>
              <a:gd name="connsiteX63" fmla="*/ 698500 w 3822700"/>
              <a:gd name="connsiteY63" fmla="*/ 298450 h 757541"/>
              <a:gd name="connsiteX64" fmla="*/ 609600 w 3822700"/>
              <a:gd name="connsiteY64" fmla="*/ 273050 h 757541"/>
              <a:gd name="connsiteX65" fmla="*/ 590550 w 3822700"/>
              <a:gd name="connsiteY65" fmla="*/ 266700 h 757541"/>
              <a:gd name="connsiteX66" fmla="*/ 552450 w 3822700"/>
              <a:gd name="connsiteY66" fmla="*/ 247650 h 757541"/>
              <a:gd name="connsiteX67" fmla="*/ 533400 w 3822700"/>
              <a:gd name="connsiteY67" fmla="*/ 234950 h 757541"/>
              <a:gd name="connsiteX68" fmla="*/ 476250 w 3822700"/>
              <a:gd name="connsiteY68" fmla="*/ 215900 h 757541"/>
              <a:gd name="connsiteX69" fmla="*/ 457200 w 3822700"/>
              <a:gd name="connsiteY69" fmla="*/ 209550 h 757541"/>
              <a:gd name="connsiteX70" fmla="*/ 438150 w 3822700"/>
              <a:gd name="connsiteY70" fmla="*/ 203200 h 757541"/>
              <a:gd name="connsiteX71" fmla="*/ 266700 w 3822700"/>
              <a:gd name="connsiteY71" fmla="*/ 215900 h 757541"/>
              <a:gd name="connsiteX72" fmla="*/ 203200 w 3822700"/>
              <a:gd name="connsiteY72" fmla="*/ 234950 h 757541"/>
              <a:gd name="connsiteX73" fmla="*/ 184150 w 3822700"/>
              <a:gd name="connsiteY73" fmla="*/ 241300 h 757541"/>
              <a:gd name="connsiteX74" fmla="*/ 165100 w 3822700"/>
              <a:gd name="connsiteY74" fmla="*/ 247650 h 757541"/>
              <a:gd name="connsiteX75" fmla="*/ 127000 w 3822700"/>
              <a:gd name="connsiteY75" fmla="*/ 266700 h 757541"/>
              <a:gd name="connsiteX76" fmla="*/ 69850 w 3822700"/>
              <a:gd name="connsiteY76" fmla="*/ 298450 h 757541"/>
              <a:gd name="connsiteX77" fmla="*/ 50800 w 3822700"/>
              <a:gd name="connsiteY77" fmla="*/ 317500 h 757541"/>
              <a:gd name="connsiteX78" fmla="*/ 31750 w 3822700"/>
              <a:gd name="connsiteY78" fmla="*/ 330200 h 757541"/>
              <a:gd name="connsiteX79" fmla="*/ 0 w 3822700"/>
              <a:gd name="connsiteY79" fmla="*/ 361950 h 757541"/>
              <a:gd name="connsiteX80" fmla="*/ 31750 w 3822700"/>
              <a:gd name="connsiteY80" fmla="*/ 361950 h 757541"/>
              <a:gd name="connsiteX0" fmla="*/ 3822700 w 3822700"/>
              <a:gd name="connsiteY0" fmla="*/ 670719 h 757541"/>
              <a:gd name="connsiteX1" fmla="*/ 3606006 w 3822700"/>
              <a:gd name="connsiteY1" fmla="*/ 656431 h 757541"/>
              <a:gd name="connsiteX2" fmla="*/ 3619500 w 3822700"/>
              <a:gd name="connsiteY2" fmla="*/ 546100 h 757541"/>
              <a:gd name="connsiteX3" fmla="*/ 3454400 w 3822700"/>
              <a:gd name="connsiteY3" fmla="*/ 609600 h 757541"/>
              <a:gd name="connsiteX4" fmla="*/ 3460750 w 3822700"/>
              <a:gd name="connsiteY4" fmla="*/ 736600 h 757541"/>
              <a:gd name="connsiteX5" fmla="*/ 3390900 w 3822700"/>
              <a:gd name="connsiteY5" fmla="*/ 755650 h 757541"/>
              <a:gd name="connsiteX6" fmla="*/ 3409950 w 3822700"/>
              <a:gd name="connsiteY6" fmla="*/ 533400 h 757541"/>
              <a:gd name="connsiteX7" fmla="*/ 3352800 w 3822700"/>
              <a:gd name="connsiteY7" fmla="*/ 520700 h 757541"/>
              <a:gd name="connsiteX8" fmla="*/ 3295650 w 3822700"/>
              <a:gd name="connsiteY8" fmla="*/ 508000 h 757541"/>
              <a:gd name="connsiteX9" fmla="*/ 3181350 w 3822700"/>
              <a:gd name="connsiteY9" fmla="*/ 514350 h 757541"/>
              <a:gd name="connsiteX10" fmla="*/ 3130550 w 3822700"/>
              <a:gd name="connsiteY10" fmla="*/ 520700 h 757541"/>
              <a:gd name="connsiteX11" fmla="*/ 3073400 w 3822700"/>
              <a:gd name="connsiteY11" fmla="*/ 527050 h 757541"/>
              <a:gd name="connsiteX12" fmla="*/ 3016250 w 3822700"/>
              <a:gd name="connsiteY12" fmla="*/ 539750 h 757541"/>
              <a:gd name="connsiteX13" fmla="*/ 2946400 w 3822700"/>
              <a:gd name="connsiteY13" fmla="*/ 558800 h 757541"/>
              <a:gd name="connsiteX14" fmla="*/ 2908300 w 3822700"/>
              <a:gd name="connsiteY14" fmla="*/ 571500 h 757541"/>
              <a:gd name="connsiteX15" fmla="*/ 2844800 w 3822700"/>
              <a:gd name="connsiteY15" fmla="*/ 590550 h 757541"/>
              <a:gd name="connsiteX16" fmla="*/ 2768600 w 3822700"/>
              <a:gd name="connsiteY16" fmla="*/ 603250 h 757541"/>
              <a:gd name="connsiteX17" fmla="*/ 2578100 w 3822700"/>
              <a:gd name="connsiteY17" fmla="*/ 596900 h 757541"/>
              <a:gd name="connsiteX18" fmla="*/ 2495550 w 3822700"/>
              <a:gd name="connsiteY18" fmla="*/ 571500 h 757541"/>
              <a:gd name="connsiteX19" fmla="*/ 2432050 w 3822700"/>
              <a:gd name="connsiteY19" fmla="*/ 520700 h 757541"/>
              <a:gd name="connsiteX20" fmla="*/ 2374900 w 3822700"/>
              <a:gd name="connsiteY20" fmla="*/ 469900 h 757541"/>
              <a:gd name="connsiteX21" fmla="*/ 2317750 w 3822700"/>
              <a:gd name="connsiteY21" fmla="*/ 450850 h 757541"/>
              <a:gd name="connsiteX22" fmla="*/ 2190750 w 3822700"/>
              <a:gd name="connsiteY22" fmla="*/ 469900 h 757541"/>
              <a:gd name="connsiteX23" fmla="*/ 2127250 w 3822700"/>
              <a:gd name="connsiteY23" fmla="*/ 463550 h 757541"/>
              <a:gd name="connsiteX24" fmla="*/ 2051050 w 3822700"/>
              <a:gd name="connsiteY24" fmla="*/ 431800 h 757541"/>
              <a:gd name="connsiteX25" fmla="*/ 2012950 w 3822700"/>
              <a:gd name="connsiteY25" fmla="*/ 393700 h 757541"/>
              <a:gd name="connsiteX26" fmla="*/ 1981200 w 3822700"/>
              <a:gd name="connsiteY26" fmla="*/ 355600 h 757541"/>
              <a:gd name="connsiteX27" fmla="*/ 1955800 w 3822700"/>
              <a:gd name="connsiteY27" fmla="*/ 317500 h 757541"/>
              <a:gd name="connsiteX28" fmla="*/ 1930400 w 3822700"/>
              <a:gd name="connsiteY28" fmla="*/ 279400 h 757541"/>
              <a:gd name="connsiteX29" fmla="*/ 1905000 w 3822700"/>
              <a:gd name="connsiteY29" fmla="*/ 241300 h 757541"/>
              <a:gd name="connsiteX30" fmla="*/ 1892300 w 3822700"/>
              <a:gd name="connsiteY30" fmla="*/ 222250 h 757541"/>
              <a:gd name="connsiteX31" fmla="*/ 1879600 w 3822700"/>
              <a:gd name="connsiteY31" fmla="*/ 184150 h 757541"/>
              <a:gd name="connsiteX32" fmla="*/ 1854200 w 3822700"/>
              <a:gd name="connsiteY32" fmla="*/ 146050 h 757541"/>
              <a:gd name="connsiteX33" fmla="*/ 1835150 w 3822700"/>
              <a:gd name="connsiteY33" fmla="*/ 107950 h 757541"/>
              <a:gd name="connsiteX34" fmla="*/ 1816100 w 3822700"/>
              <a:gd name="connsiteY34" fmla="*/ 95250 h 757541"/>
              <a:gd name="connsiteX35" fmla="*/ 1765300 w 3822700"/>
              <a:gd name="connsiteY35" fmla="*/ 38100 h 757541"/>
              <a:gd name="connsiteX36" fmla="*/ 1727200 w 3822700"/>
              <a:gd name="connsiteY36" fmla="*/ 12700 h 757541"/>
              <a:gd name="connsiteX37" fmla="*/ 1708150 w 3822700"/>
              <a:gd name="connsiteY37" fmla="*/ 0 h 757541"/>
              <a:gd name="connsiteX38" fmla="*/ 1625600 w 3822700"/>
              <a:gd name="connsiteY38" fmla="*/ 19050 h 757541"/>
              <a:gd name="connsiteX39" fmla="*/ 1606550 w 3822700"/>
              <a:gd name="connsiteY39" fmla="*/ 25400 h 757541"/>
              <a:gd name="connsiteX40" fmla="*/ 1587500 w 3822700"/>
              <a:gd name="connsiteY40" fmla="*/ 38100 h 757541"/>
              <a:gd name="connsiteX41" fmla="*/ 1549400 w 3822700"/>
              <a:gd name="connsiteY41" fmla="*/ 95250 h 757541"/>
              <a:gd name="connsiteX42" fmla="*/ 1536700 w 3822700"/>
              <a:gd name="connsiteY42" fmla="*/ 114300 h 757541"/>
              <a:gd name="connsiteX43" fmla="*/ 1504950 w 3822700"/>
              <a:gd name="connsiteY43" fmla="*/ 171450 h 757541"/>
              <a:gd name="connsiteX44" fmla="*/ 1485900 w 3822700"/>
              <a:gd name="connsiteY44" fmla="*/ 177800 h 757541"/>
              <a:gd name="connsiteX45" fmla="*/ 1454150 w 3822700"/>
              <a:gd name="connsiteY45" fmla="*/ 209550 h 757541"/>
              <a:gd name="connsiteX46" fmla="*/ 1435100 w 3822700"/>
              <a:gd name="connsiteY46" fmla="*/ 215900 h 757541"/>
              <a:gd name="connsiteX47" fmla="*/ 1397000 w 3822700"/>
              <a:gd name="connsiteY47" fmla="*/ 241300 h 757541"/>
              <a:gd name="connsiteX48" fmla="*/ 1339850 w 3822700"/>
              <a:gd name="connsiteY48" fmla="*/ 260350 h 757541"/>
              <a:gd name="connsiteX49" fmla="*/ 1320800 w 3822700"/>
              <a:gd name="connsiteY49" fmla="*/ 266700 h 757541"/>
              <a:gd name="connsiteX50" fmla="*/ 1257300 w 3822700"/>
              <a:gd name="connsiteY50" fmla="*/ 254000 h 757541"/>
              <a:gd name="connsiteX51" fmla="*/ 1219200 w 3822700"/>
              <a:gd name="connsiteY51" fmla="*/ 241300 h 757541"/>
              <a:gd name="connsiteX52" fmla="*/ 1206500 w 3822700"/>
              <a:gd name="connsiteY52" fmla="*/ 222250 h 757541"/>
              <a:gd name="connsiteX53" fmla="*/ 1149350 w 3822700"/>
              <a:gd name="connsiteY53" fmla="*/ 196850 h 757541"/>
              <a:gd name="connsiteX54" fmla="*/ 1130300 w 3822700"/>
              <a:gd name="connsiteY54" fmla="*/ 190500 h 757541"/>
              <a:gd name="connsiteX55" fmla="*/ 1111250 w 3822700"/>
              <a:gd name="connsiteY55" fmla="*/ 184150 h 757541"/>
              <a:gd name="connsiteX56" fmla="*/ 971550 w 3822700"/>
              <a:gd name="connsiteY56" fmla="*/ 209550 h 757541"/>
              <a:gd name="connsiteX57" fmla="*/ 952500 w 3822700"/>
              <a:gd name="connsiteY57" fmla="*/ 215900 h 757541"/>
              <a:gd name="connsiteX58" fmla="*/ 914400 w 3822700"/>
              <a:gd name="connsiteY58" fmla="*/ 234950 h 757541"/>
              <a:gd name="connsiteX59" fmla="*/ 876300 w 3822700"/>
              <a:gd name="connsiteY59" fmla="*/ 260350 h 757541"/>
              <a:gd name="connsiteX60" fmla="*/ 857250 w 3822700"/>
              <a:gd name="connsiteY60" fmla="*/ 273050 h 757541"/>
              <a:gd name="connsiteX61" fmla="*/ 838200 w 3822700"/>
              <a:gd name="connsiteY61" fmla="*/ 285750 h 757541"/>
              <a:gd name="connsiteX62" fmla="*/ 749300 w 3822700"/>
              <a:gd name="connsiteY62" fmla="*/ 304800 h 757541"/>
              <a:gd name="connsiteX63" fmla="*/ 698500 w 3822700"/>
              <a:gd name="connsiteY63" fmla="*/ 298450 h 757541"/>
              <a:gd name="connsiteX64" fmla="*/ 609600 w 3822700"/>
              <a:gd name="connsiteY64" fmla="*/ 273050 h 757541"/>
              <a:gd name="connsiteX65" fmla="*/ 590550 w 3822700"/>
              <a:gd name="connsiteY65" fmla="*/ 266700 h 757541"/>
              <a:gd name="connsiteX66" fmla="*/ 552450 w 3822700"/>
              <a:gd name="connsiteY66" fmla="*/ 247650 h 757541"/>
              <a:gd name="connsiteX67" fmla="*/ 533400 w 3822700"/>
              <a:gd name="connsiteY67" fmla="*/ 234950 h 757541"/>
              <a:gd name="connsiteX68" fmla="*/ 476250 w 3822700"/>
              <a:gd name="connsiteY68" fmla="*/ 215900 h 757541"/>
              <a:gd name="connsiteX69" fmla="*/ 457200 w 3822700"/>
              <a:gd name="connsiteY69" fmla="*/ 209550 h 757541"/>
              <a:gd name="connsiteX70" fmla="*/ 438150 w 3822700"/>
              <a:gd name="connsiteY70" fmla="*/ 203200 h 757541"/>
              <a:gd name="connsiteX71" fmla="*/ 266700 w 3822700"/>
              <a:gd name="connsiteY71" fmla="*/ 215900 h 757541"/>
              <a:gd name="connsiteX72" fmla="*/ 203200 w 3822700"/>
              <a:gd name="connsiteY72" fmla="*/ 234950 h 757541"/>
              <a:gd name="connsiteX73" fmla="*/ 184150 w 3822700"/>
              <a:gd name="connsiteY73" fmla="*/ 241300 h 757541"/>
              <a:gd name="connsiteX74" fmla="*/ 165100 w 3822700"/>
              <a:gd name="connsiteY74" fmla="*/ 247650 h 757541"/>
              <a:gd name="connsiteX75" fmla="*/ 127000 w 3822700"/>
              <a:gd name="connsiteY75" fmla="*/ 266700 h 757541"/>
              <a:gd name="connsiteX76" fmla="*/ 69850 w 3822700"/>
              <a:gd name="connsiteY76" fmla="*/ 298450 h 757541"/>
              <a:gd name="connsiteX77" fmla="*/ 50800 w 3822700"/>
              <a:gd name="connsiteY77" fmla="*/ 317500 h 757541"/>
              <a:gd name="connsiteX78" fmla="*/ 31750 w 3822700"/>
              <a:gd name="connsiteY78" fmla="*/ 330200 h 757541"/>
              <a:gd name="connsiteX79" fmla="*/ 0 w 3822700"/>
              <a:gd name="connsiteY79" fmla="*/ 361950 h 757541"/>
              <a:gd name="connsiteX80" fmla="*/ 31750 w 3822700"/>
              <a:gd name="connsiteY80" fmla="*/ 361950 h 757541"/>
              <a:gd name="connsiteX0" fmla="*/ 3822700 w 3822700"/>
              <a:gd name="connsiteY0" fmla="*/ 670719 h 757541"/>
              <a:gd name="connsiteX1" fmla="*/ 3606006 w 3822700"/>
              <a:gd name="connsiteY1" fmla="*/ 656431 h 757541"/>
              <a:gd name="connsiteX2" fmla="*/ 3595688 w 3822700"/>
              <a:gd name="connsiteY2" fmla="*/ 536575 h 757541"/>
              <a:gd name="connsiteX3" fmla="*/ 3454400 w 3822700"/>
              <a:gd name="connsiteY3" fmla="*/ 609600 h 757541"/>
              <a:gd name="connsiteX4" fmla="*/ 3460750 w 3822700"/>
              <a:gd name="connsiteY4" fmla="*/ 736600 h 757541"/>
              <a:gd name="connsiteX5" fmla="*/ 3390900 w 3822700"/>
              <a:gd name="connsiteY5" fmla="*/ 755650 h 757541"/>
              <a:gd name="connsiteX6" fmla="*/ 3409950 w 3822700"/>
              <a:gd name="connsiteY6" fmla="*/ 533400 h 757541"/>
              <a:gd name="connsiteX7" fmla="*/ 3352800 w 3822700"/>
              <a:gd name="connsiteY7" fmla="*/ 520700 h 757541"/>
              <a:gd name="connsiteX8" fmla="*/ 3295650 w 3822700"/>
              <a:gd name="connsiteY8" fmla="*/ 508000 h 757541"/>
              <a:gd name="connsiteX9" fmla="*/ 3181350 w 3822700"/>
              <a:gd name="connsiteY9" fmla="*/ 514350 h 757541"/>
              <a:gd name="connsiteX10" fmla="*/ 3130550 w 3822700"/>
              <a:gd name="connsiteY10" fmla="*/ 520700 h 757541"/>
              <a:gd name="connsiteX11" fmla="*/ 3073400 w 3822700"/>
              <a:gd name="connsiteY11" fmla="*/ 527050 h 757541"/>
              <a:gd name="connsiteX12" fmla="*/ 3016250 w 3822700"/>
              <a:gd name="connsiteY12" fmla="*/ 539750 h 757541"/>
              <a:gd name="connsiteX13" fmla="*/ 2946400 w 3822700"/>
              <a:gd name="connsiteY13" fmla="*/ 558800 h 757541"/>
              <a:gd name="connsiteX14" fmla="*/ 2908300 w 3822700"/>
              <a:gd name="connsiteY14" fmla="*/ 571500 h 757541"/>
              <a:gd name="connsiteX15" fmla="*/ 2844800 w 3822700"/>
              <a:gd name="connsiteY15" fmla="*/ 590550 h 757541"/>
              <a:gd name="connsiteX16" fmla="*/ 2768600 w 3822700"/>
              <a:gd name="connsiteY16" fmla="*/ 603250 h 757541"/>
              <a:gd name="connsiteX17" fmla="*/ 2578100 w 3822700"/>
              <a:gd name="connsiteY17" fmla="*/ 596900 h 757541"/>
              <a:gd name="connsiteX18" fmla="*/ 2495550 w 3822700"/>
              <a:gd name="connsiteY18" fmla="*/ 571500 h 757541"/>
              <a:gd name="connsiteX19" fmla="*/ 2432050 w 3822700"/>
              <a:gd name="connsiteY19" fmla="*/ 520700 h 757541"/>
              <a:gd name="connsiteX20" fmla="*/ 2374900 w 3822700"/>
              <a:gd name="connsiteY20" fmla="*/ 469900 h 757541"/>
              <a:gd name="connsiteX21" fmla="*/ 2317750 w 3822700"/>
              <a:gd name="connsiteY21" fmla="*/ 450850 h 757541"/>
              <a:gd name="connsiteX22" fmla="*/ 2190750 w 3822700"/>
              <a:gd name="connsiteY22" fmla="*/ 469900 h 757541"/>
              <a:gd name="connsiteX23" fmla="*/ 2127250 w 3822700"/>
              <a:gd name="connsiteY23" fmla="*/ 463550 h 757541"/>
              <a:gd name="connsiteX24" fmla="*/ 2051050 w 3822700"/>
              <a:gd name="connsiteY24" fmla="*/ 431800 h 757541"/>
              <a:gd name="connsiteX25" fmla="*/ 2012950 w 3822700"/>
              <a:gd name="connsiteY25" fmla="*/ 393700 h 757541"/>
              <a:gd name="connsiteX26" fmla="*/ 1981200 w 3822700"/>
              <a:gd name="connsiteY26" fmla="*/ 355600 h 757541"/>
              <a:gd name="connsiteX27" fmla="*/ 1955800 w 3822700"/>
              <a:gd name="connsiteY27" fmla="*/ 317500 h 757541"/>
              <a:gd name="connsiteX28" fmla="*/ 1930400 w 3822700"/>
              <a:gd name="connsiteY28" fmla="*/ 279400 h 757541"/>
              <a:gd name="connsiteX29" fmla="*/ 1905000 w 3822700"/>
              <a:gd name="connsiteY29" fmla="*/ 241300 h 757541"/>
              <a:gd name="connsiteX30" fmla="*/ 1892300 w 3822700"/>
              <a:gd name="connsiteY30" fmla="*/ 222250 h 757541"/>
              <a:gd name="connsiteX31" fmla="*/ 1879600 w 3822700"/>
              <a:gd name="connsiteY31" fmla="*/ 184150 h 757541"/>
              <a:gd name="connsiteX32" fmla="*/ 1854200 w 3822700"/>
              <a:gd name="connsiteY32" fmla="*/ 146050 h 757541"/>
              <a:gd name="connsiteX33" fmla="*/ 1835150 w 3822700"/>
              <a:gd name="connsiteY33" fmla="*/ 107950 h 757541"/>
              <a:gd name="connsiteX34" fmla="*/ 1816100 w 3822700"/>
              <a:gd name="connsiteY34" fmla="*/ 95250 h 757541"/>
              <a:gd name="connsiteX35" fmla="*/ 1765300 w 3822700"/>
              <a:gd name="connsiteY35" fmla="*/ 38100 h 757541"/>
              <a:gd name="connsiteX36" fmla="*/ 1727200 w 3822700"/>
              <a:gd name="connsiteY36" fmla="*/ 12700 h 757541"/>
              <a:gd name="connsiteX37" fmla="*/ 1708150 w 3822700"/>
              <a:gd name="connsiteY37" fmla="*/ 0 h 757541"/>
              <a:gd name="connsiteX38" fmla="*/ 1625600 w 3822700"/>
              <a:gd name="connsiteY38" fmla="*/ 19050 h 757541"/>
              <a:gd name="connsiteX39" fmla="*/ 1606550 w 3822700"/>
              <a:gd name="connsiteY39" fmla="*/ 25400 h 757541"/>
              <a:gd name="connsiteX40" fmla="*/ 1587500 w 3822700"/>
              <a:gd name="connsiteY40" fmla="*/ 38100 h 757541"/>
              <a:gd name="connsiteX41" fmla="*/ 1549400 w 3822700"/>
              <a:gd name="connsiteY41" fmla="*/ 95250 h 757541"/>
              <a:gd name="connsiteX42" fmla="*/ 1536700 w 3822700"/>
              <a:gd name="connsiteY42" fmla="*/ 114300 h 757541"/>
              <a:gd name="connsiteX43" fmla="*/ 1504950 w 3822700"/>
              <a:gd name="connsiteY43" fmla="*/ 171450 h 757541"/>
              <a:gd name="connsiteX44" fmla="*/ 1485900 w 3822700"/>
              <a:gd name="connsiteY44" fmla="*/ 177800 h 757541"/>
              <a:gd name="connsiteX45" fmla="*/ 1454150 w 3822700"/>
              <a:gd name="connsiteY45" fmla="*/ 209550 h 757541"/>
              <a:gd name="connsiteX46" fmla="*/ 1435100 w 3822700"/>
              <a:gd name="connsiteY46" fmla="*/ 215900 h 757541"/>
              <a:gd name="connsiteX47" fmla="*/ 1397000 w 3822700"/>
              <a:gd name="connsiteY47" fmla="*/ 241300 h 757541"/>
              <a:gd name="connsiteX48" fmla="*/ 1339850 w 3822700"/>
              <a:gd name="connsiteY48" fmla="*/ 260350 h 757541"/>
              <a:gd name="connsiteX49" fmla="*/ 1320800 w 3822700"/>
              <a:gd name="connsiteY49" fmla="*/ 266700 h 757541"/>
              <a:gd name="connsiteX50" fmla="*/ 1257300 w 3822700"/>
              <a:gd name="connsiteY50" fmla="*/ 254000 h 757541"/>
              <a:gd name="connsiteX51" fmla="*/ 1219200 w 3822700"/>
              <a:gd name="connsiteY51" fmla="*/ 241300 h 757541"/>
              <a:gd name="connsiteX52" fmla="*/ 1206500 w 3822700"/>
              <a:gd name="connsiteY52" fmla="*/ 222250 h 757541"/>
              <a:gd name="connsiteX53" fmla="*/ 1149350 w 3822700"/>
              <a:gd name="connsiteY53" fmla="*/ 196850 h 757541"/>
              <a:gd name="connsiteX54" fmla="*/ 1130300 w 3822700"/>
              <a:gd name="connsiteY54" fmla="*/ 190500 h 757541"/>
              <a:gd name="connsiteX55" fmla="*/ 1111250 w 3822700"/>
              <a:gd name="connsiteY55" fmla="*/ 184150 h 757541"/>
              <a:gd name="connsiteX56" fmla="*/ 971550 w 3822700"/>
              <a:gd name="connsiteY56" fmla="*/ 209550 h 757541"/>
              <a:gd name="connsiteX57" fmla="*/ 952500 w 3822700"/>
              <a:gd name="connsiteY57" fmla="*/ 215900 h 757541"/>
              <a:gd name="connsiteX58" fmla="*/ 914400 w 3822700"/>
              <a:gd name="connsiteY58" fmla="*/ 234950 h 757541"/>
              <a:gd name="connsiteX59" fmla="*/ 876300 w 3822700"/>
              <a:gd name="connsiteY59" fmla="*/ 260350 h 757541"/>
              <a:gd name="connsiteX60" fmla="*/ 857250 w 3822700"/>
              <a:gd name="connsiteY60" fmla="*/ 273050 h 757541"/>
              <a:gd name="connsiteX61" fmla="*/ 838200 w 3822700"/>
              <a:gd name="connsiteY61" fmla="*/ 285750 h 757541"/>
              <a:gd name="connsiteX62" fmla="*/ 749300 w 3822700"/>
              <a:gd name="connsiteY62" fmla="*/ 304800 h 757541"/>
              <a:gd name="connsiteX63" fmla="*/ 698500 w 3822700"/>
              <a:gd name="connsiteY63" fmla="*/ 298450 h 757541"/>
              <a:gd name="connsiteX64" fmla="*/ 609600 w 3822700"/>
              <a:gd name="connsiteY64" fmla="*/ 273050 h 757541"/>
              <a:gd name="connsiteX65" fmla="*/ 590550 w 3822700"/>
              <a:gd name="connsiteY65" fmla="*/ 266700 h 757541"/>
              <a:gd name="connsiteX66" fmla="*/ 552450 w 3822700"/>
              <a:gd name="connsiteY66" fmla="*/ 247650 h 757541"/>
              <a:gd name="connsiteX67" fmla="*/ 533400 w 3822700"/>
              <a:gd name="connsiteY67" fmla="*/ 234950 h 757541"/>
              <a:gd name="connsiteX68" fmla="*/ 476250 w 3822700"/>
              <a:gd name="connsiteY68" fmla="*/ 215900 h 757541"/>
              <a:gd name="connsiteX69" fmla="*/ 457200 w 3822700"/>
              <a:gd name="connsiteY69" fmla="*/ 209550 h 757541"/>
              <a:gd name="connsiteX70" fmla="*/ 438150 w 3822700"/>
              <a:gd name="connsiteY70" fmla="*/ 203200 h 757541"/>
              <a:gd name="connsiteX71" fmla="*/ 266700 w 3822700"/>
              <a:gd name="connsiteY71" fmla="*/ 215900 h 757541"/>
              <a:gd name="connsiteX72" fmla="*/ 203200 w 3822700"/>
              <a:gd name="connsiteY72" fmla="*/ 234950 h 757541"/>
              <a:gd name="connsiteX73" fmla="*/ 184150 w 3822700"/>
              <a:gd name="connsiteY73" fmla="*/ 241300 h 757541"/>
              <a:gd name="connsiteX74" fmla="*/ 165100 w 3822700"/>
              <a:gd name="connsiteY74" fmla="*/ 247650 h 757541"/>
              <a:gd name="connsiteX75" fmla="*/ 127000 w 3822700"/>
              <a:gd name="connsiteY75" fmla="*/ 266700 h 757541"/>
              <a:gd name="connsiteX76" fmla="*/ 69850 w 3822700"/>
              <a:gd name="connsiteY76" fmla="*/ 298450 h 757541"/>
              <a:gd name="connsiteX77" fmla="*/ 50800 w 3822700"/>
              <a:gd name="connsiteY77" fmla="*/ 317500 h 757541"/>
              <a:gd name="connsiteX78" fmla="*/ 31750 w 3822700"/>
              <a:gd name="connsiteY78" fmla="*/ 330200 h 757541"/>
              <a:gd name="connsiteX79" fmla="*/ 0 w 3822700"/>
              <a:gd name="connsiteY79" fmla="*/ 361950 h 757541"/>
              <a:gd name="connsiteX80" fmla="*/ 31750 w 3822700"/>
              <a:gd name="connsiteY80" fmla="*/ 361950 h 757541"/>
              <a:gd name="connsiteX0" fmla="*/ 3822700 w 3822700"/>
              <a:gd name="connsiteY0" fmla="*/ 670719 h 760426"/>
              <a:gd name="connsiteX1" fmla="*/ 3606006 w 3822700"/>
              <a:gd name="connsiteY1" fmla="*/ 656431 h 760426"/>
              <a:gd name="connsiteX2" fmla="*/ 3595688 w 3822700"/>
              <a:gd name="connsiteY2" fmla="*/ 536575 h 760426"/>
              <a:gd name="connsiteX3" fmla="*/ 3466307 w 3822700"/>
              <a:gd name="connsiteY3" fmla="*/ 547687 h 760426"/>
              <a:gd name="connsiteX4" fmla="*/ 3460750 w 3822700"/>
              <a:gd name="connsiteY4" fmla="*/ 736600 h 760426"/>
              <a:gd name="connsiteX5" fmla="*/ 3390900 w 3822700"/>
              <a:gd name="connsiteY5" fmla="*/ 755650 h 760426"/>
              <a:gd name="connsiteX6" fmla="*/ 3409950 w 3822700"/>
              <a:gd name="connsiteY6" fmla="*/ 533400 h 760426"/>
              <a:gd name="connsiteX7" fmla="*/ 3352800 w 3822700"/>
              <a:gd name="connsiteY7" fmla="*/ 520700 h 760426"/>
              <a:gd name="connsiteX8" fmla="*/ 3295650 w 3822700"/>
              <a:gd name="connsiteY8" fmla="*/ 508000 h 760426"/>
              <a:gd name="connsiteX9" fmla="*/ 3181350 w 3822700"/>
              <a:gd name="connsiteY9" fmla="*/ 514350 h 760426"/>
              <a:gd name="connsiteX10" fmla="*/ 3130550 w 3822700"/>
              <a:gd name="connsiteY10" fmla="*/ 520700 h 760426"/>
              <a:gd name="connsiteX11" fmla="*/ 3073400 w 3822700"/>
              <a:gd name="connsiteY11" fmla="*/ 527050 h 760426"/>
              <a:gd name="connsiteX12" fmla="*/ 3016250 w 3822700"/>
              <a:gd name="connsiteY12" fmla="*/ 539750 h 760426"/>
              <a:gd name="connsiteX13" fmla="*/ 2946400 w 3822700"/>
              <a:gd name="connsiteY13" fmla="*/ 558800 h 760426"/>
              <a:gd name="connsiteX14" fmla="*/ 2908300 w 3822700"/>
              <a:gd name="connsiteY14" fmla="*/ 571500 h 760426"/>
              <a:gd name="connsiteX15" fmla="*/ 2844800 w 3822700"/>
              <a:gd name="connsiteY15" fmla="*/ 590550 h 760426"/>
              <a:gd name="connsiteX16" fmla="*/ 2768600 w 3822700"/>
              <a:gd name="connsiteY16" fmla="*/ 603250 h 760426"/>
              <a:gd name="connsiteX17" fmla="*/ 2578100 w 3822700"/>
              <a:gd name="connsiteY17" fmla="*/ 596900 h 760426"/>
              <a:gd name="connsiteX18" fmla="*/ 2495550 w 3822700"/>
              <a:gd name="connsiteY18" fmla="*/ 571500 h 760426"/>
              <a:gd name="connsiteX19" fmla="*/ 2432050 w 3822700"/>
              <a:gd name="connsiteY19" fmla="*/ 520700 h 760426"/>
              <a:gd name="connsiteX20" fmla="*/ 2374900 w 3822700"/>
              <a:gd name="connsiteY20" fmla="*/ 469900 h 760426"/>
              <a:gd name="connsiteX21" fmla="*/ 2317750 w 3822700"/>
              <a:gd name="connsiteY21" fmla="*/ 450850 h 760426"/>
              <a:gd name="connsiteX22" fmla="*/ 2190750 w 3822700"/>
              <a:gd name="connsiteY22" fmla="*/ 469900 h 760426"/>
              <a:gd name="connsiteX23" fmla="*/ 2127250 w 3822700"/>
              <a:gd name="connsiteY23" fmla="*/ 463550 h 760426"/>
              <a:gd name="connsiteX24" fmla="*/ 2051050 w 3822700"/>
              <a:gd name="connsiteY24" fmla="*/ 431800 h 760426"/>
              <a:gd name="connsiteX25" fmla="*/ 2012950 w 3822700"/>
              <a:gd name="connsiteY25" fmla="*/ 393700 h 760426"/>
              <a:gd name="connsiteX26" fmla="*/ 1981200 w 3822700"/>
              <a:gd name="connsiteY26" fmla="*/ 355600 h 760426"/>
              <a:gd name="connsiteX27" fmla="*/ 1955800 w 3822700"/>
              <a:gd name="connsiteY27" fmla="*/ 317500 h 760426"/>
              <a:gd name="connsiteX28" fmla="*/ 1930400 w 3822700"/>
              <a:gd name="connsiteY28" fmla="*/ 279400 h 760426"/>
              <a:gd name="connsiteX29" fmla="*/ 1905000 w 3822700"/>
              <a:gd name="connsiteY29" fmla="*/ 241300 h 760426"/>
              <a:gd name="connsiteX30" fmla="*/ 1892300 w 3822700"/>
              <a:gd name="connsiteY30" fmla="*/ 222250 h 760426"/>
              <a:gd name="connsiteX31" fmla="*/ 1879600 w 3822700"/>
              <a:gd name="connsiteY31" fmla="*/ 184150 h 760426"/>
              <a:gd name="connsiteX32" fmla="*/ 1854200 w 3822700"/>
              <a:gd name="connsiteY32" fmla="*/ 146050 h 760426"/>
              <a:gd name="connsiteX33" fmla="*/ 1835150 w 3822700"/>
              <a:gd name="connsiteY33" fmla="*/ 107950 h 760426"/>
              <a:gd name="connsiteX34" fmla="*/ 1816100 w 3822700"/>
              <a:gd name="connsiteY34" fmla="*/ 95250 h 760426"/>
              <a:gd name="connsiteX35" fmla="*/ 1765300 w 3822700"/>
              <a:gd name="connsiteY35" fmla="*/ 38100 h 760426"/>
              <a:gd name="connsiteX36" fmla="*/ 1727200 w 3822700"/>
              <a:gd name="connsiteY36" fmla="*/ 12700 h 760426"/>
              <a:gd name="connsiteX37" fmla="*/ 1708150 w 3822700"/>
              <a:gd name="connsiteY37" fmla="*/ 0 h 760426"/>
              <a:gd name="connsiteX38" fmla="*/ 1625600 w 3822700"/>
              <a:gd name="connsiteY38" fmla="*/ 19050 h 760426"/>
              <a:gd name="connsiteX39" fmla="*/ 1606550 w 3822700"/>
              <a:gd name="connsiteY39" fmla="*/ 25400 h 760426"/>
              <a:gd name="connsiteX40" fmla="*/ 1587500 w 3822700"/>
              <a:gd name="connsiteY40" fmla="*/ 38100 h 760426"/>
              <a:gd name="connsiteX41" fmla="*/ 1549400 w 3822700"/>
              <a:gd name="connsiteY41" fmla="*/ 95250 h 760426"/>
              <a:gd name="connsiteX42" fmla="*/ 1536700 w 3822700"/>
              <a:gd name="connsiteY42" fmla="*/ 114300 h 760426"/>
              <a:gd name="connsiteX43" fmla="*/ 1504950 w 3822700"/>
              <a:gd name="connsiteY43" fmla="*/ 171450 h 760426"/>
              <a:gd name="connsiteX44" fmla="*/ 1485900 w 3822700"/>
              <a:gd name="connsiteY44" fmla="*/ 177800 h 760426"/>
              <a:gd name="connsiteX45" fmla="*/ 1454150 w 3822700"/>
              <a:gd name="connsiteY45" fmla="*/ 209550 h 760426"/>
              <a:gd name="connsiteX46" fmla="*/ 1435100 w 3822700"/>
              <a:gd name="connsiteY46" fmla="*/ 215900 h 760426"/>
              <a:gd name="connsiteX47" fmla="*/ 1397000 w 3822700"/>
              <a:gd name="connsiteY47" fmla="*/ 241300 h 760426"/>
              <a:gd name="connsiteX48" fmla="*/ 1339850 w 3822700"/>
              <a:gd name="connsiteY48" fmla="*/ 260350 h 760426"/>
              <a:gd name="connsiteX49" fmla="*/ 1320800 w 3822700"/>
              <a:gd name="connsiteY49" fmla="*/ 266700 h 760426"/>
              <a:gd name="connsiteX50" fmla="*/ 1257300 w 3822700"/>
              <a:gd name="connsiteY50" fmla="*/ 254000 h 760426"/>
              <a:gd name="connsiteX51" fmla="*/ 1219200 w 3822700"/>
              <a:gd name="connsiteY51" fmla="*/ 241300 h 760426"/>
              <a:gd name="connsiteX52" fmla="*/ 1206500 w 3822700"/>
              <a:gd name="connsiteY52" fmla="*/ 222250 h 760426"/>
              <a:gd name="connsiteX53" fmla="*/ 1149350 w 3822700"/>
              <a:gd name="connsiteY53" fmla="*/ 196850 h 760426"/>
              <a:gd name="connsiteX54" fmla="*/ 1130300 w 3822700"/>
              <a:gd name="connsiteY54" fmla="*/ 190500 h 760426"/>
              <a:gd name="connsiteX55" fmla="*/ 1111250 w 3822700"/>
              <a:gd name="connsiteY55" fmla="*/ 184150 h 760426"/>
              <a:gd name="connsiteX56" fmla="*/ 971550 w 3822700"/>
              <a:gd name="connsiteY56" fmla="*/ 209550 h 760426"/>
              <a:gd name="connsiteX57" fmla="*/ 952500 w 3822700"/>
              <a:gd name="connsiteY57" fmla="*/ 215900 h 760426"/>
              <a:gd name="connsiteX58" fmla="*/ 914400 w 3822700"/>
              <a:gd name="connsiteY58" fmla="*/ 234950 h 760426"/>
              <a:gd name="connsiteX59" fmla="*/ 876300 w 3822700"/>
              <a:gd name="connsiteY59" fmla="*/ 260350 h 760426"/>
              <a:gd name="connsiteX60" fmla="*/ 857250 w 3822700"/>
              <a:gd name="connsiteY60" fmla="*/ 273050 h 760426"/>
              <a:gd name="connsiteX61" fmla="*/ 838200 w 3822700"/>
              <a:gd name="connsiteY61" fmla="*/ 285750 h 760426"/>
              <a:gd name="connsiteX62" fmla="*/ 749300 w 3822700"/>
              <a:gd name="connsiteY62" fmla="*/ 304800 h 760426"/>
              <a:gd name="connsiteX63" fmla="*/ 698500 w 3822700"/>
              <a:gd name="connsiteY63" fmla="*/ 298450 h 760426"/>
              <a:gd name="connsiteX64" fmla="*/ 609600 w 3822700"/>
              <a:gd name="connsiteY64" fmla="*/ 273050 h 760426"/>
              <a:gd name="connsiteX65" fmla="*/ 590550 w 3822700"/>
              <a:gd name="connsiteY65" fmla="*/ 266700 h 760426"/>
              <a:gd name="connsiteX66" fmla="*/ 552450 w 3822700"/>
              <a:gd name="connsiteY66" fmla="*/ 247650 h 760426"/>
              <a:gd name="connsiteX67" fmla="*/ 533400 w 3822700"/>
              <a:gd name="connsiteY67" fmla="*/ 234950 h 760426"/>
              <a:gd name="connsiteX68" fmla="*/ 476250 w 3822700"/>
              <a:gd name="connsiteY68" fmla="*/ 215900 h 760426"/>
              <a:gd name="connsiteX69" fmla="*/ 457200 w 3822700"/>
              <a:gd name="connsiteY69" fmla="*/ 209550 h 760426"/>
              <a:gd name="connsiteX70" fmla="*/ 438150 w 3822700"/>
              <a:gd name="connsiteY70" fmla="*/ 203200 h 760426"/>
              <a:gd name="connsiteX71" fmla="*/ 266700 w 3822700"/>
              <a:gd name="connsiteY71" fmla="*/ 215900 h 760426"/>
              <a:gd name="connsiteX72" fmla="*/ 203200 w 3822700"/>
              <a:gd name="connsiteY72" fmla="*/ 234950 h 760426"/>
              <a:gd name="connsiteX73" fmla="*/ 184150 w 3822700"/>
              <a:gd name="connsiteY73" fmla="*/ 241300 h 760426"/>
              <a:gd name="connsiteX74" fmla="*/ 165100 w 3822700"/>
              <a:gd name="connsiteY74" fmla="*/ 247650 h 760426"/>
              <a:gd name="connsiteX75" fmla="*/ 127000 w 3822700"/>
              <a:gd name="connsiteY75" fmla="*/ 266700 h 760426"/>
              <a:gd name="connsiteX76" fmla="*/ 69850 w 3822700"/>
              <a:gd name="connsiteY76" fmla="*/ 298450 h 760426"/>
              <a:gd name="connsiteX77" fmla="*/ 50800 w 3822700"/>
              <a:gd name="connsiteY77" fmla="*/ 317500 h 760426"/>
              <a:gd name="connsiteX78" fmla="*/ 31750 w 3822700"/>
              <a:gd name="connsiteY78" fmla="*/ 330200 h 760426"/>
              <a:gd name="connsiteX79" fmla="*/ 0 w 3822700"/>
              <a:gd name="connsiteY79" fmla="*/ 361950 h 760426"/>
              <a:gd name="connsiteX80" fmla="*/ 31750 w 3822700"/>
              <a:gd name="connsiteY80" fmla="*/ 361950 h 760426"/>
              <a:gd name="connsiteX0" fmla="*/ 3822700 w 3822700"/>
              <a:gd name="connsiteY0" fmla="*/ 670719 h 760426"/>
              <a:gd name="connsiteX1" fmla="*/ 3606006 w 3822700"/>
              <a:gd name="connsiteY1" fmla="*/ 656431 h 760426"/>
              <a:gd name="connsiteX2" fmla="*/ 3595688 w 3822700"/>
              <a:gd name="connsiteY2" fmla="*/ 536575 h 760426"/>
              <a:gd name="connsiteX3" fmla="*/ 3466307 w 3822700"/>
              <a:gd name="connsiteY3" fmla="*/ 547687 h 760426"/>
              <a:gd name="connsiteX4" fmla="*/ 3460750 w 3822700"/>
              <a:gd name="connsiteY4" fmla="*/ 736600 h 760426"/>
              <a:gd name="connsiteX5" fmla="*/ 3390900 w 3822700"/>
              <a:gd name="connsiteY5" fmla="*/ 755650 h 760426"/>
              <a:gd name="connsiteX6" fmla="*/ 3409950 w 3822700"/>
              <a:gd name="connsiteY6" fmla="*/ 533400 h 760426"/>
              <a:gd name="connsiteX7" fmla="*/ 3352800 w 3822700"/>
              <a:gd name="connsiteY7" fmla="*/ 520700 h 760426"/>
              <a:gd name="connsiteX8" fmla="*/ 3295650 w 3822700"/>
              <a:gd name="connsiteY8" fmla="*/ 508000 h 760426"/>
              <a:gd name="connsiteX9" fmla="*/ 3181350 w 3822700"/>
              <a:gd name="connsiteY9" fmla="*/ 514350 h 760426"/>
              <a:gd name="connsiteX10" fmla="*/ 3130550 w 3822700"/>
              <a:gd name="connsiteY10" fmla="*/ 520700 h 760426"/>
              <a:gd name="connsiteX11" fmla="*/ 3073400 w 3822700"/>
              <a:gd name="connsiteY11" fmla="*/ 527050 h 760426"/>
              <a:gd name="connsiteX12" fmla="*/ 3016250 w 3822700"/>
              <a:gd name="connsiteY12" fmla="*/ 539750 h 760426"/>
              <a:gd name="connsiteX13" fmla="*/ 2946400 w 3822700"/>
              <a:gd name="connsiteY13" fmla="*/ 558800 h 760426"/>
              <a:gd name="connsiteX14" fmla="*/ 2908300 w 3822700"/>
              <a:gd name="connsiteY14" fmla="*/ 571500 h 760426"/>
              <a:gd name="connsiteX15" fmla="*/ 2844800 w 3822700"/>
              <a:gd name="connsiteY15" fmla="*/ 590550 h 760426"/>
              <a:gd name="connsiteX16" fmla="*/ 2768600 w 3822700"/>
              <a:gd name="connsiteY16" fmla="*/ 603250 h 760426"/>
              <a:gd name="connsiteX17" fmla="*/ 2578100 w 3822700"/>
              <a:gd name="connsiteY17" fmla="*/ 596900 h 760426"/>
              <a:gd name="connsiteX18" fmla="*/ 2495550 w 3822700"/>
              <a:gd name="connsiteY18" fmla="*/ 571500 h 760426"/>
              <a:gd name="connsiteX19" fmla="*/ 2432050 w 3822700"/>
              <a:gd name="connsiteY19" fmla="*/ 520700 h 760426"/>
              <a:gd name="connsiteX20" fmla="*/ 2374900 w 3822700"/>
              <a:gd name="connsiteY20" fmla="*/ 469900 h 760426"/>
              <a:gd name="connsiteX21" fmla="*/ 2317750 w 3822700"/>
              <a:gd name="connsiteY21" fmla="*/ 450850 h 760426"/>
              <a:gd name="connsiteX22" fmla="*/ 2190750 w 3822700"/>
              <a:gd name="connsiteY22" fmla="*/ 469900 h 760426"/>
              <a:gd name="connsiteX23" fmla="*/ 2127250 w 3822700"/>
              <a:gd name="connsiteY23" fmla="*/ 463550 h 760426"/>
              <a:gd name="connsiteX24" fmla="*/ 2051050 w 3822700"/>
              <a:gd name="connsiteY24" fmla="*/ 431800 h 760426"/>
              <a:gd name="connsiteX25" fmla="*/ 2012950 w 3822700"/>
              <a:gd name="connsiteY25" fmla="*/ 393700 h 760426"/>
              <a:gd name="connsiteX26" fmla="*/ 1981200 w 3822700"/>
              <a:gd name="connsiteY26" fmla="*/ 355600 h 760426"/>
              <a:gd name="connsiteX27" fmla="*/ 1955800 w 3822700"/>
              <a:gd name="connsiteY27" fmla="*/ 317500 h 760426"/>
              <a:gd name="connsiteX28" fmla="*/ 1930400 w 3822700"/>
              <a:gd name="connsiteY28" fmla="*/ 279400 h 760426"/>
              <a:gd name="connsiteX29" fmla="*/ 1905000 w 3822700"/>
              <a:gd name="connsiteY29" fmla="*/ 241300 h 760426"/>
              <a:gd name="connsiteX30" fmla="*/ 1892300 w 3822700"/>
              <a:gd name="connsiteY30" fmla="*/ 222250 h 760426"/>
              <a:gd name="connsiteX31" fmla="*/ 1879600 w 3822700"/>
              <a:gd name="connsiteY31" fmla="*/ 184150 h 760426"/>
              <a:gd name="connsiteX32" fmla="*/ 1854200 w 3822700"/>
              <a:gd name="connsiteY32" fmla="*/ 146050 h 760426"/>
              <a:gd name="connsiteX33" fmla="*/ 1835150 w 3822700"/>
              <a:gd name="connsiteY33" fmla="*/ 107950 h 760426"/>
              <a:gd name="connsiteX34" fmla="*/ 1816100 w 3822700"/>
              <a:gd name="connsiteY34" fmla="*/ 95250 h 760426"/>
              <a:gd name="connsiteX35" fmla="*/ 1765300 w 3822700"/>
              <a:gd name="connsiteY35" fmla="*/ 38100 h 760426"/>
              <a:gd name="connsiteX36" fmla="*/ 1727200 w 3822700"/>
              <a:gd name="connsiteY36" fmla="*/ 12700 h 760426"/>
              <a:gd name="connsiteX37" fmla="*/ 1708150 w 3822700"/>
              <a:gd name="connsiteY37" fmla="*/ 0 h 760426"/>
              <a:gd name="connsiteX38" fmla="*/ 1625600 w 3822700"/>
              <a:gd name="connsiteY38" fmla="*/ 19050 h 760426"/>
              <a:gd name="connsiteX39" fmla="*/ 1606550 w 3822700"/>
              <a:gd name="connsiteY39" fmla="*/ 25400 h 760426"/>
              <a:gd name="connsiteX40" fmla="*/ 1587500 w 3822700"/>
              <a:gd name="connsiteY40" fmla="*/ 38100 h 760426"/>
              <a:gd name="connsiteX41" fmla="*/ 1549400 w 3822700"/>
              <a:gd name="connsiteY41" fmla="*/ 95250 h 760426"/>
              <a:gd name="connsiteX42" fmla="*/ 1536700 w 3822700"/>
              <a:gd name="connsiteY42" fmla="*/ 114300 h 760426"/>
              <a:gd name="connsiteX43" fmla="*/ 1504950 w 3822700"/>
              <a:gd name="connsiteY43" fmla="*/ 171450 h 760426"/>
              <a:gd name="connsiteX44" fmla="*/ 1485900 w 3822700"/>
              <a:gd name="connsiteY44" fmla="*/ 177800 h 760426"/>
              <a:gd name="connsiteX45" fmla="*/ 1454150 w 3822700"/>
              <a:gd name="connsiteY45" fmla="*/ 209550 h 760426"/>
              <a:gd name="connsiteX46" fmla="*/ 1435100 w 3822700"/>
              <a:gd name="connsiteY46" fmla="*/ 215900 h 760426"/>
              <a:gd name="connsiteX47" fmla="*/ 1397000 w 3822700"/>
              <a:gd name="connsiteY47" fmla="*/ 241300 h 760426"/>
              <a:gd name="connsiteX48" fmla="*/ 1339850 w 3822700"/>
              <a:gd name="connsiteY48" fmla="*/ 260350 h 760426"/>
              <a:gd name="connsiteX49" fmla="*/ 1320800 w 3822700"/>
              <a:gd name="connsiteY49" fmla="*/ 266700 h 760426"/>
              <a:gd name="connsiteX50" fmla="*/ 1257300 w 3822700"/>
              <a:gd name="connsiteY50" fmla="*/ 254000 h 760426"/>
              <a:gd name="connsiteX51" fmla="*/ 1219200 w 3822700"/>
              <a:gd name="connsiteY51" fmla="*/ 241300 h 760426"/>
              <a:gd name="connsiteX52" fmla="*/ 1206500 w 3822700"/>
              <a:gd name="connsiteY52" fmla="*/ 222250 h 760426"/>
              <a:gd name="connsiteX53" fmla="*/ 1149350 w 3822700"/>
              <a:gd name="connsiteY53" fmla="*/ 196850 h 760426"/>
              <a:gd name="connsiteX54" fmla="*/ 1130300 w 3822700"/>
              <a:gd name="connsiteY54" fmla="*/ 190500 h 760426"/>
              <a:gd name="connsiteX55" fmla="*/ 1111250 w 3822700"/>
              <a:gd name="connsiteY55" fmla="*/ 184150 h 760426"/>
              <a:gd name="connsiteX56" fmla="*/ 971550 w 3822700"/>
              <a:gd name="connsiteY56" fmla="*/ 209550 h 760426"/>
              <a:gd name="connsiteX57" fmla="*/ 952500 w 3822700"/>
              <a:gd name="connsiteY57" fmla="*/ 215900 h 760426"/>
              <a:gd name="connsiteX58" fmla="*/ 914400 w 3822700"/>
              <a:gd name="connsiteY58" fmla="*/ 234950 h 760426"/>
              <a:gd name="connsiteX59" fmla="*/ 876300 w 3822700"/>
              <a:gd name="connsiteY59" fmla="*/ 260350 h 760426"/>
              <a:gd name="connsiteX60" fmla="*/ 857250 w 3822700"/>
              <a:gd name="connsiteY60" fmla="*/ 273050 h 760426"/>
              <a:gd name="connsiteX61" fmla="*/ 838200 w 3822700"/>
              <a:gd name="connsiteY61" fmla="*/ 285750 h 760426"/>
              <a:gd name="connsiteX62" fmla="*/ 749300 w 3822700"/>
              <a:gd name="connsiteY62" fmla="*/ 304800 h 760426"/>
              <a:gd name="connsiteX63" fmla="*/ 698500 w 3822700"/>
              <a:gd name="connsiteY63" fmla="*/ 298450 h 760426"/>
              <a:gd name="connsiteX64" fmla="*/ 609600 w 3822700"/>
              <a:gd name="connsiteY64" fmla="*/ 273050 h 760426"/>
              <a:gd name="connsiteX65" fmla="*/ 590550 w 3822700"/>
              <a:gd name="connsiteY65" fmla="*/ 266700 h 760426"/>
              <a:gd name="connsiteX66" fmla="*/ 552450 w 3822700"/>
              <a:gd name="connsiteY66" fmla="*/ 247650 h 760426"/>
              <a:gd name="connsiteX67" fmla="*/ 533400 w 3822700"/>
              <a:gd name="connsiteY67" fmla="*/ 234950 h 760426"/>
              <a:gd name="connsiteX68" fmla="*/ 476250 w 3822700"/>
              <a:gd name="connsiteY68" fmla="*/ 215900 h 760426"/>
              <a:gd name="connsiteX69" fmla="*/ 457200 w 3822700"/>
              <a:gd name="connsiteY69" fmla="*/ 209550 h 760426"/>
              <a:gd name="connsiteX70" fmla="*/ 438150 w 3822700"/>
              <a:gd name="connsiteY70" fmla="*/ 203200 h 760426"/>
              <a:gd name="connsiteX71" fmla="*/ 266700 w 3822700"/>
              <a:gd name="connsiteY71" fmla="*/ 215900 h 760426"/>
              <a:gd name="connsiteX72" fmla="*/ 203200 w 3822700"/>
              <a:gd name="connsiteY72" fmla="*/ 234950 h 760426"/>
              <a:gd name="connsiteX73" fmla="*/ 184150 w 3822700"/>
              <a:gd name="connsiteY73" fmla="*/ 241300 h 760426"/>
              <a:gd name="connsiteX74" fmla="*/ 165100 w 3822700"/>
              <a:gd name="connsiteY74" fmla="*/ 247650 h 760426"/>
              <a:gd name="connsiteX75" fmla="*/ 127000 w 3822700"/>
              <a:gd name="connsiteY75" fmla="*/ 266700 h 760426"/>
              <a:gd name="connsiteX76" fmla="*/ 69850 w 3822700"/>
              <a:gd name="connsiteY76" fmla="*/ 298450 h 760426"/>
              <a:gd name="connsiteX77" fmla="*/ 50800 w 3822700"/>
              <a:gd name="connsiteY77" fmla="*/ 317500 h 760426"/>
              <a:gd name="connsiteX78" fmla="*/ 31750 w 3822700"/>
              <a:gd name="connsiteY78" fmla="*/ 330200 h 760426"/>
              <a:gd name="connsiteX79" fmla="*/ 0 w 3822700"/>
              <a:gd name="connsiteY79" fmla="*/ 361950 h 760426"/>
              <a:gd name="connsiteX80" fmla="*/ 31750 w 3822700"/>
              <a:gd name="connsiteY80" fmla="*/ 361950 h 760426"/>
              <a:gd name="connsiteX0" fmla="*/ 3822700 w 3822700"/>
              <a:gd name="connsiteY0" fmla="*/ 670719 h 756556"/>
              <a:gd name="connsiteX1" fmla="*/ 3606006 w 3822700"/>
              <a:gd name="connsiteY1" fmla="*/ 656431 h 756556"/>
              <a:gd name="connsiteX2" fmla="*/ 3595688 w 3822700"/>
              <a:gd name="connsiteY2" fmla="*/ 536575 h 756556"/>
              <a:gd name="connsiteX3" fmla="*/ 3466307 w 3822700"/>
              <a:gd name="connsiteY3" fmla="*/ 547687 h 756556"/>
              <a:gd name="connsiteX4" fmla="*/ 3459956 w 3822700"/>
              <a:gd name="connsiteY4" fmla="*/ 651668 h 756556"/>
              <a:gd name="connsiteX5" fmla="*/ 3460750 w 3822700"/>
              <a:gd name="connsiteY5" fmla="*/ 736600 h 756556"/>
              <a:gd name="connsiteX6" fmla="*/ 3390900 w 3822700"/>
              <a:gd name="connsiteY6" fmla="*/ 755650 h 756556"/>
              <a:gd name="connsiteX7" fmla="*/ 3409950 w 3822700"/>
              <a:gd name="connsiteY7" fmla="*/ 533400 h 756556"/>
              <a:gd name="connsiteX8" fmla="*/ 3352800 w 3822700"/>
              <a:gd name="connsiteY8" fmla="*/ 520700 h 756556"/>
              <a:gd name="connsiteX9" fmla="*/ 3295650 w 3822700"/>
              <a:gd name="connsiteY9" fmla="*/ 508000 h 756556"/>
              <a:gd name="connsiteX10" fmla="*/ 3181350 w 3822700"/>
              <a:gd name="connsiteY10" fmla="*/ 514350 h 756556"/>
              <a:gd name="connsiteX11" fmla="*/ 3130550 w 3822700"/>
              <a:gd name="connsiteY11" fmla="*/ 520700 h 756556"/>
              <a:gd name="connsiteX12" fmla="*/ 3073400 w 3822700"/>
              <a:gd name="connsiteY12" fmla="*/ 527050 h 756556"/>
              <a:gd name="connsiteX13" fmla="*/ 3016250 w 3822700"/>
              <a:gd name="connsiteY13" fmla="*/ 539750 h 756556"/>
              <a:gd name="connsiteX14" fmla="*/ 2946400 w 3822700"/>
              <a:gd name="connsiteY14" fmla="*/ 558800 h 756556"/>
              <a:gd name="connsiteX15" fmla="*/ 2908300 w 3822700"/>
              <a:gd name="connsiteY15" fmla="*/ 571500 h 756556"/>
              <a:gd name="connsiteX16" fmla="*/ 2844800 w 3822700"/>
              <a:gd name="connsiteY16" fmla="*/ 590550 h 756556"/>
              <a:gd name="connsiteX17" fmla="*/ 2768600 w 3822700"/>
              <a:gd name="connsiteY17" fmla="*/ 603250 h 756556"/>
              <a:gd name="connsiteX18" fmla="*/ 2578100 w 3822700"/>
              <a:gd name="connsiteY18" fmla="*/ 596900 h 756556"/>
              <a:gd name="connsiteX19" fmla="*/ 2495550 w 3822700"/>
              <a:gd name="connsiteY19" fmla="*/ 571500 h 756556"/>
              <a:gd name="connsiteX20" fmla="*/ 2432050 w 3822700"/>
              <a:gd name="connsiteY20" fmla="*/ 520700 h 756556"/>
              <a:gd name="connsiteX21" fmla="*/ 2374900 w 3822700"/>
              <a:gd name="connsiteY21" fmla="*/ 469900 h 756556"/>
              <a:gd name="connsiteX22" fmla="*/ 2317750 w 3822700"/>
              <a:gd name="connsiteY22" fmla="*/ 450850 h 756556"/>
              <a:gd name="connsiteX23" fmla="*/ 2190750 w 3822700"/>
              <a:gd name="connsiteY23" fmla="*/ 469900 h 756556"/>
              <a:gd name="connsiteX24" fmla="*/ 2127250 w 3822700"/>
              <a:gd name="connsiteY24" fmla="*/ 463550 h 756556"/>
              <a:gd name="connsiteX25" fmla="*/ 2051050 w 3822700"/>
              <a:gd name="connsiteY25" fmla="*/ 431800 h 756556"/>
              <a:gd name="connsiteX26" fmla="*/ 2012950 w 3822700"/>
              <a:gd name="connsiteY26" fmla="*/ 393700 h 756556"/>
              <a:gd name="connsiteX27" fmla="*/ 1981200 w 3822700"/>
              <a:gd name="connsiteY27" fmla="*/ 355600 h 756556"/>
              <a:gd name="connsiteX28" fmla="*/ 1955800 w 3822700"/>
              <a:gd name="connsiteY28" fmla="*/ 317500 h 756556"/>
              <a:gd name="connsiteX29" fmla="*/ 1930400 w 3822700"/>
              <a:gd name="connsiteY29" fmla="*/ 279400 h 756556"/>
              <a:gd name="connsiteX30" fmla="*/ 1905000 w 3822700"/>
              <a:gd name="connsiteY30" fmla="*/ 241300 h 756556"/>
              <a:gd name="connsiteX31" fmla="*/ 1892300 w 3822700"/>
              <a:gd name="connsiteY31" fmla="*/ 222250 h 756556"/>
              <a:gd name="connsiteX32" fmla="*/ 1879600 w 3822700"/>
              <a:gd name="connsiteY32" fmla="*/ 184150 h 756556"/>
              <a:gd name="connsiteX33" fmla="*/ 1854200 w 3822700"/>
              <a:gd name="connsiteY33" fmla="*/ 146050 h 756556"/>
              <a:gd name="connsiteX34" fmla="*/ 1835150 w 3822700"/>
              <a:gd name="connsiteY34" fmla="*/ 107950 h 756556"/>
              <a:gd name="connsiteX35" fmla="*/ 1816100 w 3822700"/>
              <a:gd name="connsiteY35" fmla="*/ 95250 h 756556"/>
              <a:gd name="connsiteX36" fmla="*/ 1765300 w 3822700"/>
              <a:gd name="connsiteY36" fmla="*/ 38100 h 756556"/>
              <a:gd name="connsiteX37" fmla="*/ 1727200 w 3822700"/>
              <a:gd name="connsiteY37" fmla="*/ 12700 h 756556"/>
              <a:gd name="connsiteX38" fmla="*/ 1708150 w 3822700"/>
              <a:gd name="connsiteY38" fmla="*/ 0 h 756556"/>
              <a:gd name="connsiteX39" fmla="*/ 1625600 w 3822700"/>
              <a:gd name="connsiteY39" fmla="*/ 19050 h 756556"/>
              <a:gd name="connsiteX40" fmla="*/ 1606550 w 3822700"/>
              <a:gd name="connsiteY40" fmla="*/ 25400 h 756556"/>
              <a:gd name="connsiteX41" fmla="*/ 1587500 w 3822700"/>
              <a:gd name="connsiteY41" fmla="*/ 38100 h 756556"/>
              <a:gd name="connsiteX42" fmla="*/ 1549400 w 3822700"/>
              <a:gd name="connsiteY42" fmla="*/ 95250 h 756556"/>
              <a:gd name="connsiteX43" fmla="*/ 1536700 w 3822700"/>
              <a:gd name="connsiteY43" fmla="*/ 114300 h 756556"/>
              <a:gd name="connsiteX44" fmla="*/ 1504950 w 3822700"/>
              <a:gd name="connsiteY44" fmla="*/ 171450 h 756556"/>
              <a:gd name="connsiteX45" fmla="*/ 1485900 w 3822700"/>
              <a:gd name="connsiteY45" fmla="*/ 177800 h 756556"/>
              <a:gd name="connsiteX46" fmla="*/ 1454150 w 3822700"/>
              <a:gd name="connsiteY46" fmla="*/ 209550 h 756556"/>
              <a:gd name="connsiteX47" fmla="*/ 1435100 w 3822700"/>
              <a:gd name="connsiteY47" fmla="*/ 215900 h 756556"/>
              <a:gd name="connsiteX48" fmla="*/ 1397000 w 3822700"/>
              <a:gd name="connsiteY48" fmla="*/ 241300 h 756556"/>
              <a:gd name="connsiteX49" fmla="*/ 1339850 w 3822700"/>
              <a:gd name="connsiteY49" fmla="*/ 260350 h 756556"/>
              <a:gd name="connsiteX50" fmla="*/ 1320800 w 3822700"/>
              <a:gd name="connsiteY50" fmla="*/ 266700 h 756556"/>
              <a:gd name="connsiteX51" fmla="*/ 1257300 w 3822700"/>
              <a:gd name="connsiteY51" fmla="*/ 254000 h 756556"/>
              <a:gd name="connsiteX52" fmla="*/ 1219200 w 3822700"/>
              <a:gd name="connsiteY52" fmla="*/ 241300 h 756556"/>
              <a:gd name="connsiteX53" fmla="*/ 1206500 w 3822700"/>
              <a:gd name="connsiteY53" fmla="*/ 222250 h 756556"/>
              <a:gd name="connsiteX54" fmla="*/ 1149350 w 3822700"/>
              <a:gd name="connsiteY54" fmla="*/ 196850 h 756556"/>
              <a:gd name="connsiteX55" fmla="*/ 1130300 w 3822700"/>
              <a:gd name="connsiteY55" fmla="*/ 190500 h 756556"/>
              <a:gd name="connsiteX56" fmla="*/ 1111250 w 3822700"/>
              <a:gd name="connsiteY56" fmla="*/ 184150 h 756556"/>
              <a:gd name="connsiteX57" fmla="*/ 971550 w 3822700"/>
              <a:gd name="connsiteY57" fmla="*/ 209550 h 756556"/>
              <a:gd name="connsiteX58" fmla="*/ 952500 w 3822700"/>
              <a:gd name="connsiteY58" fmla="*/ 215900 h 756556"/>
              <a:gd name="connsiteX59" fmla="*/ 914400 w 3822700"/>
              <a:gd name="connsiteY59" fmla="*/ 234950 h 756556"/>
              <a:gd name="connsiteX60" fmla="*/ 876300 w 3822700"/>
              <a:gd name="connsiteY60" fmla="*/ 260350 h 756556"/>
              <a:gd name="connsiteX61" fmla="*/ 857250 w 3822700"/>
              <a:gd name="connsiteY61" fmla="*/ 273050 h 756556"/>
              <a:gd name="connsiteX62" fmla="*/ 838200 w 3822700"/>
              <a:gd name="connsiteY62" fmla="*/ 285750 h 756556"/>
              <a:gd name="connsiteX63" fmla="*/ 749300 w 3822700"/>
              <a:gd name="connsiteY63" fmla="*/ 304800 h 756556"/>
              <a:gd name="connsiteX64" fmla="*/ 698500 w 3822700"/>
              <a:gd name="connsiteY64" fmla="*/ 298450 h 756556"/>
              <a:gd name="connsiteX65" fmla="*/ 609600 w 3822700"/>
              <a:gd name="connsiteY65" fmla="*/ 273050 h 756556"/>
              <a:gd name="connsiteX66" fmla="*/ 590550 w 3822700"/>
              <a:gd name="connsiteY66" fmla="*/ 266700 h 756556"/>
              <a:gd name="connsiteX67" fmla="*/ 552450 w 3822700"/>
              <a:gd name="connsiteY67" fmla="*/ 247650 h 756556"/>
              <a:gd name="connsiteX68" fmla="*/ 533400 w 3822700"/>
              <a:gd name="connsiteY68" fmla="*/ 234950 h 756556"/>
              <a:gd name="connsiteX69" fmla="*/ 476250 w 3822700"/>
              <a:gd name="connsiteY69" fmla="*/ 215900 h 756556"/>
              <a:gd name="connsiteX70" fmla="*/ 457200 w 3822700"/>
              <a:gd name="connsiteY70" fmla="*/ 209550 h 756556"/>
              <a:gd name="connsiteX71" fmla="*/ 438150 w 3822700"/>
              <a:gd name="connsiteY71" fmla="*/ 203200 h 756556"/>
              <a:gd name="connsiteX72" fmla="*/ 266700 w 3822700"/>
              <a:gd name="connsiteY72" fmla="*/ 215900 h 756556"/>
              <a:gd name="connsiteX73" fmla="*/ 203200 w 3822700"/>
              <a:gd name="connsiteY73" fmla="*/ 234950 h 756556"/>
              <a:gd name="connsiteX74" fmla="*/ 184150 w 3822700"/>
              <a:gd name="connsiteY74" fmla="*/ 241300 h 756556"/>
              <a:gd name="connsiteX75" fmla="*/ 165100 w 3822700"/>
              <a:gd name="connsiteY75" fmla="*/ 247650 h 756556"/>
              <a:gd name="connsiteX76" fmla="*/ 127000 w 3822700"/>
              <a:gd name="connsiteY76" fmla="*/ 266700 h 756556"/>
              <a:gd name="connsiteX77" fmla="*/ 69850 w 3822700"/>
              <a:gd name="connsiteY77" fmla="*/ 298450 h 756556"/>
              <a:gd name="connsiteX78" fmla="*/ 50800 w 3822700"/>
              <a:gd name="connsiteY78" fmla="*/ 317500 h 756556"/>
              <a:gd name="connsiteX79" fmla="*/ 31750 w 3822700"/>
              <a:gd name="connsiteY79" fmla="*/ 330200 h 756556"/>
              <a:gd name="connsiteX80" fmla="*/ 0 w 3822700"/>
              <a:gd name="connsiteY80" fmla="*/ 361950 h 756556"/>
              <a:gd name="connsiteX81" fmla="*/ 31750 w 3822700"/>
              <a:gd name="connsiteY81" fmla="*/ 361950 h 756556"/>
              <a:gd name="connsiteX0" fmla="*/ 3822700 w 3822700"/>
              <a:gd name="connsiteY0" fmla="*/ 670719 h 760426"/>
              <a:gd name="connsiteX1" fmla="*/ 3606006 w 3822700"/>
              <a:gd name="connsiteY1" fmla="*/ 656431 h 760426"/>
              <a:gd name="connsiteX2" fmla="*/ 3595688 w 3822700"/>
              <a:gd name="connsiteY2" fmla="*/ 536575 h 760426"/>
              <a:gd name="connsiteX3" fmla="*/ 3466307 w 3822700"/>
              <a:gd name="connsiteY3" fmla="*/ 547687 h 760426"/>
              <a:gd name="connsiteX4" fmla="*/ 3460750 w 3822700"/>
              <a:gd name="connsiteY4" fmla="*/ 736600 h 760426"/>
              <a:gd name="connsiteX5" fmla="*/ 3390900 w 3822700"/>
              <a:gd name="connsiteY5" fmla="*/ 755650 h 760426"/>
              <a:gd name="connsiteX6" fmla="*/ 3409950 w 3822700"/>
              <a:gd name="connsiteY6" fmla="*/ 533400 h 760426"/>
              <a:gd name="connsiteX7" fmla="*/ 3352800 w 3822700"/>
              <a:gd name="connsiteY7" fmla="*/ 520700 h 760426"/>
              <a:gd name="connsiteX8" fmla="*/ 3295650 w 3822700"/>
              <a:gd name="connsiteY8" fmla="*/ 508000 h 760426"/>
              <a:gd name="connsiteX9" fmla="*/ 3181350 w 3822700"/>
              <a:gd name="connsiteY9" fmla="*/ 514350 h 760426"/>
              <a:gd name="connsiteX10" fmla="*/ 3130550 w 3822700"/>
              <a:gd name="connsiteY10" fmla="*/ 520700 h 760426"/>
              <a:gd name="connsiteX11" fmla="*/ 3073400 w 3822700"/>
              <a:gd name="connsiteY11" fmla="*/ 527050 h 760426"/>
              <a:gd name="connsiteX12" fmla="*/ 3016250 w 3822700"/>
              <a:gd name="connsiteY12" fmla="*/ 539750 h 760426"/>
              <a:gd name="connsiteX13" fmla="*/ 2946400 w 3822700"/>
              <a:gd name="connsiteY13" fmla="*/ 558800 h 760426"/>
              <a:gd name="connsiteX14" fmla="*/ 2908300 w 3822700"/>
              <a:gd name="connsiteY14" fmla="*/ 571500 h 760426"/>
              <a:gd name="connsiteX15" fmla="*/ 2844800 w 3822700"/>
              <a:gd name="connsiteY15" fmla="*/ 590550 h 760426"/>
              <a:gd name="connsiteX16" fmla="*/ 2768600 w 3822700"/>
              <a:gd name="connsiteY16" fmla="*/ 603250 h 760426"/>
              <a:gd name="connsiteX17" fmla="*/ 2578100 w 3822700"/>
              <a:gd name="connsiteY17" fmla="*/ 596900 h 760426"/>
              <a:gd name="connsiteX18" fmla="*/ 2495550 w 3822700"/>
              <a:gd name="connsiteY18" fmla="*/ 571500 h 760426"/>
              <a:gd name="connsiteX19" fmla="*/ 2432050 w 3822700"/>
              <a:gd name="connsiteY19" fmla="*/ 520700 h 760426"/>
              <a:gd name="connsiteX20" fmla="*/ 2374900 w 3822700"/>
              <a:gd name="connsiteY20" fmla="*/ 469900 h 760426"/>
              <a:gd name="connsiteX21" fmla="*/ 2317750 w 3822700"/>
              <a:gd name="connsiteY21" fmla="*/ 450850 h 760426"/>
              <a:gd name="connsiteX22" fmla="*/ 2190750 w 3822700"/>
              <a:gd name="connsiteY22" fmla="*/ 469900 h 760426"/>
              <a:gd name="connsiteX23" fmla="*/ 2127250 w 3822700"/>
              <a:gd name="connsiteY23" fmla="*/ 463550 h 760426"/>
              <a:gd name="connsiteX24" fmla="*/ 2051050 w 3822700"/>
              <a:gd name="connsiteY24" fmla="*/ 431800 h 760426"/>
              <a:gd name="connsiteX25" fmla="*/ 2012950 w 3822700"/>
              <a:gd name="connsiteY25" fmla="*/ 393700 h 760426"/>
              <a:gd name="connsiteX26" fmla="*/ 1981200 w 3822700"/>
              <a:gd name="connsiteY26" fmla="*/ 355600 h 760426"/>
              <a:gd name="connsiteX27" fmla="*/ 1955800 w 3822700"/>
              <a:gd name="connsiteY27" fmla="*/ 317500 h 760426"/>
              <a:gd name="connsiteX28" fmla="*/ 1930400 w 3822700"/>
              <a:gd name="connsiteY28" fmla="*/ 279400 h 760426"/>
              <a:gd name="connsiteX29" fmla="*/ 1905000 w 3822700"/>
              <a:gd name="connsiteY29" fmla="*/ 241300 h 760426"/>
              <a:gd name="connsiteX30" fmla="*/ 1892300 w 3822700"/>
              <a:gd name="connsiteY30" fmla="*/ 222250 h 760426"/>
              <a:gd name="connsiteX31" fmla="*/ 1879600 w 3822700"/>
              <a:gd name="connsiteY31" fmla="*/ 184150 h 760426"/>
              <a:gd name="connsiteX32" fmla="*/ 1854200 w 3822700"/>
              <a:gd name="connsiteY32" fmla="*/ 146050 h 760426"/>
              <a:gd name="connsiteX33" fmla="*/ 1835150 w 3822700"/>
              <a:gd name="connsiteY33" fmla="*/ 107950 h 760426"/>
              <a:gd name="connsiteX34" fmla="*/ 1816100 w 3822700"/>
              <a:gd name="connsiteY34" fmla="*/ 95250 h 760426"/>
              <a:gd name="connsiteX35" fmla="*/ 1765300 w 3822700"/>
              <a:gd name="connsiteY35" fmla="*/ 38100 h 760426"/>
              <a:gd name="connsiteX36" fmla="*/ 1727200 w 3822700"/>
              <a:gd name="connsiteY36" fmla="*/ 12700 h 760426"/>
              <a:gd name="connsiteX37" fmla="*/ 1708150 w 3822700"/>
              <a:gd name="connsiteY37" fmla="*/ 0 h 760426"/>
              <a:gd name="connsiteX38" fmla="*/ 1625600 w 3822700"/>
              <a:gd name="connsiteY38" fmla="*/ 19050 h 760426"/>
              <a:gd name="connsiteX39" fmla="*/ 1606550 w 3822700"/>
              <a:gd name="connsiteY39" fmla="*/ 25400 h 760426"/>
              <a:gd name="connsiteX40" fmla="*/ 1587500 w 3822700"/>
              <a:gd name="connsiteY40" fmla="*/ 38100 h 760426"/>
              <a:gd name="connsiteX41" fmla="*/ 1549400 w 3822700"/>
              <a:gd name="connsiteY41" fmla="*/ 95250 h 760426"/>
              <a:gd name="connsiteX42" fmla="*/ 1536700 w 3822700"/>
              <a:gd name="connsiteY42" fmla="*/ 114300 h 760426"/>
              <a:gd name="connsiteX43" fmla="*/ 1504950 w 3822700"/>
              <a:gd name="connsiteY43" fmla="*/ 171450 h 760426"/>
              <a:gd name="connsiteX44" fmla="*/ 1485900 w 3822700"/>
              <a:gd name="connsiteY44" fmla="*/ 177800 h 760426"/>
              <a:gd name="connsiteX45" fmla="*/ 1454150 w 3822700"/>
              <a:gd name="connsiteY45" fmla="*/ 209550 h 760426"/>
              <a:gd name="connsiteX46" fmla="*/ 1435100 w 3822700"/>
              <a:gd name="connsiteY46" fmla="*/ 215900 h 760426"/>
              <a:gd name="connsiteX47" fmla="*/ 1397000 w 3822700"/>
              <a:gd name="connsiteY47" fmla="*/ 241300 h 760426"/>
              <a:gd name="connsiteX48" fmla="*/ 1339850 w 3822700"/>
              <a:gd name="connsiteY48" fmla="*/ 260350 h 760426"/>
              <a:gd name="connsiteX49" fmla="*/ 1320800 w 3822700"/>
              <a:gd name="connsiteY49" fmla="*/ 266700 h 760426"/>
              <a:gd name="connsiteX50" fmla="*/ 1257300 w 3822700"/>
              <a:gd name="connsiteY50" fmla="*/ 254000 h 760426"/>
              <a:gd name="connsiteX51" fmla="*/ 1219200 w 3822700"/>
              <a:gd name="connsiteY51" fmla="*/ 241300 h 760426"/>
              <a:gd name="connsiteX52" fmla="*/ 1206500 w 3822700"/>
              <a:gd name="connsiteY52" fmla="*/ 222250 h 760426"/>
              <a:gd name="connsiteX53" fmla="*/ 1149350 w 3822700"/>
              <a:gd name="connsiteY53" fmla="*/ 196850 h 760426"/>
              <a:gd name="connsiteX54" fmla="*/ 1130300 w 3822700"/>
              <a:gd name="connsiteY54" fmla="*/ 190500 h 760426"/>
              <a:gd name="connsiteX55" fmla="*/ 1111250 w 3822700"/>
              <a:gd name="connsiteY55" fmla="*/ 184150 h 760426"/>
              <a:gd name="connsiteX56" fmla="*/ 971550 w 3822700"/>
              <a:gd name="connsiteY56" fmla="*/ 209550 h 760426"/>
              <a:gd name="connsiteX57" fmla="*/ 952500 w 3822700"/>
              <a:gd name="connsiteY57" fmla="*/ 215900 h 760426"/>
              <a:gd name="connsiteX58" fmla="*/ 914400 w 3822700"/>
              <a:gd name="connsiteY58" fmla="*/ 234950 h 760426"/>
              <a:gd name="connsiteX59" fmla="*/ 876300 w 3822700"/>
              <a:gd name="connsiteY59" fmla="*/ 260350 h 760426"/>
              <a:gd name="connsiteX60" fmla="*/ 857250 w 3822700"/>
              <a:gd name="connsiteY60" fmla="*/ 273050 h 760426"/>
              <a:gd name="connsiteX61" fmla="*/ 838200 w 3822700"/>
              <a:gd name="connsiteY61" fmla="*/ 285750 h 760426"/>
              <a:gd name="connsiteX62" fmla="*/ 749300 w 3822700"/>
              <a:gd name="connsiteY62" fmla="*/ 304800 h 760426"/>
              <a:gd name="connsiteX63" fmla="*/ 698500 w 3822700"/>
              <a:gd name="connsiteY63" fmla="*/ 298450 h 760426"/>
              <a:gd name="connsiteX64" fmla="*/ 609600 w 3822700"/>
              <a:gd name="connsiteY64" fmla="*/ 273050 h 760426"/>
              <a:gd name="connsiteX65" fmla="*/ 590550 w 3822700"/>
              <a:gd name="connsiteY65" fmla="*/ 266700 h 760426"/>
              <a:gd name="connsiteX66" fmla="*/ 552450 w 3822700"/>
              <a:gd name="connsiteY66" fmla="*/ 247650 h 760426"/>
              <a:gd name="connsiteX67" fmla="*/ 533400 w 3822700"/>
              <a:gd name="connsiteY67" fmla="*/ 234950 h 760426"/>
              <a:gd name="connsiteX68" fmla="*/ 476250 w 3822700"/>
              <a:gd name="connsiteY68" fmla="*/ 215900 h 760426"/>
              <a:gd name="connsiteX69" fmla="*/ 457200 w 3822700"/>
              <a:gd name="connsiteY69" fmla="*/ 209550 h 760426"/>
              <a:gd name="connsiteX70" fmla="*/ 438150 w 3822700"/>
              <a:gd name="connsiteY70" fmla="*/ 203200 h 760426"/>
              <a:gd name="connsiteX71" fmla="*/ 266700 w 3822700"/>
              <a:gd name="connsiteY71" fmla="*/ 215900 h 760426"/>
              <a:gd name="connsiteX72" fmla="*/ 203200 w 3822700"/>
              <a:gd name="connsiteY72" fmla="*/ 234950 h 760426"/>
              <a:gd name="connsiteX73" fmla="*/ 184150 w 3822700"/>
              <a:gd name="connsiteY73" fmla="*/ 241300 h 760426"/>
              <a:gd name="connsiteX74" fmla="*/ 165100 w 3822700"/>
              <a:gd name="connsiteY74" fmla="*/ 247650 h 760426"/>
              <a:gd name="connsiteX75" fmla="*/ 127000 w 3822700"/>
              <a:gd name="connsiteY75" fmla="*/ 266700 h 760426"/>
              <a:gd name="connsiteX76" fmla="*/ 69850 w 3822700"/>
              <a:gd name="connsiteY76" fmla="*/ 298450 h 760426"/>
              <a:gd name="connsiteX77" fmla="*/ 50800 w 3822700"/>
              <a:gd name="connsiteY77" fmla="*/ 317500 h 760426"/>
              <a:gd name="connsiteX78" fmla="*/ 31750 w 3822700"/>
              <a:gd name="connsiteY78" fmla="*/ 330200 h 760426"/>
              <a:gd name="connsiteX79" fmla="*/ 0 w 3822700"/>
              <a:gd name="connsiteY79" fmla="*/ 361950 h 760426"/>
              <a:gd name="connsiteX80" fmla="*/ 31750 w 3822700"/>
              <a:gd name="connsiteY80" fmla="*/ 361950 h 760426"/>
              <a:gd name="connsiteX0" fmla="*/ 3822700 w 3822700"/>
              <a:gd name="connsiteY0" fmla="*/ 670719 h 760970"/>
              <a:gd name="connsiteX1" fmla="*/ 3606006 w 3822700"/>
              <a:gd name="connsiteY1" fmla="*/ 656431 h 760970"/>
              <a:gd name="connsiteX2" fmla="*/ 3595688 w 3822700"/>
              <a:gd name="connsiteY2" fmla="*/ 536575 h 760970"/>
              <a:gd name="connsiteX3" fmla="*/ 3466307 w 3822700"/>
              <a:gd name="connsiteY3" fmla="*/ 538162 h 760970"/>
              <a:gd name="connsiteX4" fmla="*/ 3460750 w 3822700"/>
              <a:gd name="connsiteY4" fmla="*/ 736600 h 760970"/>
              <a:gd name="connsiteX5" fmla="*/ 3390900 w 3822700"/>
              <a:gd name="connsiteY5" fmla="*/ 755650 h 760970"/>
              <a:gd name="connsiteX6" fmla="*/ 3409950 w 3822700"/>
              <a:gd name="connsiteY6" fmla="*/ 533400 h 760970"/>
              <a:gd name="connsiteX7" fmla="*/ 3352800 w 3822700"/>
              <a:gd name="connsiteY7" fmla="*/ 520700 h 760970"/>
              <a:gd name="connsiteX8" fmla="*/ 3295650 w 3822700"/>
              <a:gd name="connsiteY8" fmla="*/ 508000 h 760970"/>
              <a:gd name="connsiteX9" fmla="*/ 3181350 w 3822700"/>
              <a:gd name="connsiteY9" fmla="*/ 514350 h 760970"/>
              <a:gd name="connsiteX10" fmla="*/ 3130550 w 3822700"/>
              <a:gd name="connsiteY10" fmla="*/ 520700 h 760970"/>
              <a:gd name="connsiteX11" fmla="*/ 3073400 w 3822700"/>
              <a:gd name="connsiteY11" fmla="*/ 527050 h 760970"/>
              <a:gd name="connsiteX12" fmla="*/ 3016250 w 3822700"/>
              <a:gd name="connsiteY12" fmla="*/ 539750 h 760970"/>
              <a:gd name="connsiteX13" fmla="*/ 2946400 w 3822700"/>
              <a:gd name="connsiteY13" fmla="*/ 558800 h 760970"/>
              <a:gd name="connsiteX14" fmla="*/ 2908300 w 3822700"/>
              <a:gd name="connsiteY14" fmla="*/ 571500 h 760970"/>
              <a:gd name="connsiteX15" fmla="*/ 2844800 w 3822700"/>
              <a:gd name="connsiteY15" fmla="*/ 590550 h 760970"/>
              <a:gd name="connsiteX16" fmla="*/ 2768600 w 3822700"/>
              <a:gd name="connsiteY16" fmla="*/ 603250 h 760970"/>
              <a:gd name="connsiteX17" fmla="*/ 2578100 w 3822700"/>
              <a:gd name="connsiteY17" fmla="*/ 596900 h 760970"/>
              <a:gd name="connsiteX18" fmla="*/ 2495550 w 3822700"/>
              <a:gd name="connsiteY18" fmla="*/ 571500 h 760970"/>
              <a:gd name="connsiteX19" fmla="*/ 2432050 w 3822700"/>
              <a:gd name="connsiteY19" fmla="*/ 520700 h 760970"/>
              <a:gd name="connsiteX20" fmla="*/ 2374900 w 3822700"/>
              <a:gd name="connsiteY20" fmla="*/ 469900 h 760970"/>
              <a:gd name="connsiteX21" fmla="*/ 2317750 w 3822700"/>
              <a:gd name="connsiteY21" fmla="*/ 450850 h 760970"/>
              <a:gd name="connsiteX22" fmla="*/ 2190750 w 3822700"/>
              <a:gd name="connsiteY22" fmla="*/ 469900 h 760970"/>
              <a:gd name="connsiteX23" fmla="*/ 2127250 w 3822700"/>
              <a:gd name="connsiteY23" fmla="*/ 463550 h 760970"/>
              <a:gd name="connsiteX24" fmla="*/ 2051050 w 3822700"/>
              <a:gd name="connsiteY24" fmla="*/ 431800 h 760970"/>
              <a:gd name="connsiteX25" fmla="*/ 2012950 w 3822700"/>
              <a:gd name="connsiteY25" fmla="*/ 393700 h 760970"/>
              <a:gd name="connsiteX26" fmla="*/ 1981200 w 3822700"/>
              <a:gd name="connsiteY26" fmla="*/ 355600 h 760970"/>
              <a:gd name="connsiteX27" fmla="*/ 1955800 w 3822700"/>
              <a:gd name="connsiteY27" fmla="*/ 317500 h 760970"/>
              <a:gd name="connsiteX28" fmla="*/ 1930400 w 3822700"/>
              <a:gd name="connsiteY28" fmla="*/ 279400 h 760970"/>
              <a:gd name="connsiteX29" fmla="*/ 1905000 w 3822700"/>
              <a:gd name="connsiteY29" fmla="*/ 241300 h 760970"/>
              <a:gd name="connsiteX30" fmla="*/ 1892300 w 3822700"/>
              <a:gd name="connsiteY30" fmla="*/ 222250 h 760970"/>
              <a:gd name="connsiteX31" fmla="*/ 1879600 w 3822700"/>
              <a:gd name="connsiteY31" fmla="*/ 184150 h 760970"/>
              <a:gd name="connsiteX32" fmla="*/ 1854200 w 3822700"/>
              <a:gd name="connsiteY32" fmla="*/ 146050 h 760970"/>
              <a:gd name="connsiteX33" fmla="*/ 1835150 w 3822700"/>
              <a:gd name="connsiteY33" fmla="*/ 107950 h 760970"/>
              <a:gd name="connsiteX34" fmla="*/ 1816100 w 3822700"/>
              <a:gd name="connsiteY34" fmla="*/ 95250 h 760970"/>
              <a:gd name="connsiteX35" fmla="*/ 1765300 w 3822700"/>
              <a:gd name="connsiteY35" fmla="*/ 38100 h 760970"/>
              <a:gd name="connsiteX36" fmla="*/ 1727200 w 3822700"/>
              <a:gd name="connsiteY36" fmla="*/ 12700 h 760970"/>
              <a:gd name="connsiteX37" fmla="*/ 1708150 w 3822700"/>
              <a:gd name="connsiteY37" fmla="*/ 0 h 760970"/>
              <a:gd name="connsiteX38" fmla="*/ 1625600 w 3822700"/>
              <a:gd name="connsiteY38" fmla="*/ 19050 h 760970"/>
              <a:gd name="connsiteX39" fmla="*/ 1606550 w 3822700"/>
              <a:gd name="connsiteY39" fmla="*/ 25400 h 760970"/>
              <a:gd name="connsiteX40" fmla="*/ 1587500 w 3822700"/>
              <a:gd name="connsiteY40" fmla="*/ 38100 h 760970"/>
              <a:gd name="connsiteX41" fmla="*/ 1549400 w 3822700"/>
              <a:gd name="connsiteY41" fmla="*/ 95250 h 760970"/>
              <a:gd name="connsiteX42" fmla="*/ 1536700 w 3822700"/>
              <a:gd name="connsiteY42" fmla="*/ 114300 h 760970"/>
              <a:gd name="connsiteX43" fmla="*/ 1504950 w 3822700"/>
              <a:gd name="connsiteY43" fmla="*/ 171450 h 760970"/>
              <a:gd name="connsiteX44" fmla="*/ 1485900 w 3822700"/>
              <a:gd name="connsiteY44" fmla="*/ 177800 h 760970"/>
              <a:gd name="connsiteX45" fmla="*/ 1454150 w 3822700"/>
              <a:gd name="connsiteY45" fmla="*/ 209550 h 760970"/>
              <a:gd name="connsiteX46" fmla="*/ 1435100 w 3822700"/>
              <a:gd name="connsiteY46" fmla="*/ 215900 h 760970"/>
              <a:gd name="connsiteX47" fmla="*/ 1397000 w 3822700"/>
              <a:gd name="connsiteY47" fmla="*/ 241300 h 760970"/>
              <a:gd name="connsiteX48" fmla="*/ 1339850 w 3822700"/>
              <a:gd name="connsiteY48" fmla="*/ 260350 h 760970"/>
              <a:gd name="connsiteX49" fmla="*/ 1320800 w 3822700"/>
              <a:gd name="connsiteY49" fmla="*/ 266700 h 760970"/>
              <a:gd name="connsiteX50" fmla="*/ 1257300 w 3822700"/>
              <a:gd name="connsiteY50" fmla="*/ 254000 h 760970"/>
              <a:gd name="connsiteX51" fmla="*/ 1219200 w 3822700"/>
              <a:gd name="connsiteY51" fmla="*/ 241300 h 760970"/>
              <a:gd name="connsiteX52" fmla="*/ 1206500 w 3822700"/>
              <a:gd name="connsiteY52" fmla="*/ 222250 h 760970"/>
              <a:gd name="connsiteX53" fmla="*/ 1149350 w 3822700"/>
              <a:gd name="connsiteY53" fmla="*/ 196850 h 760970"/>
              <a:gd name="connsiteX54" fmla="*/ 1130300 w 3822700"/>
              <a:gd name="connsiteY54" fmla="*/ 190500 h 760970"/>
              <a:gd name="connsiteX55" fmla="*/ 1111250 w 3822700"/>
              <a:gd name="connsiteY55" fmla="*/ 184150 h 760970"/>
              <a:gd name="connsiteX56" fmla="*/ 971550 w 3822700"/>
              <a:gd name="connsiteY56" fmla="*/ 209550 h 760970"/>
              <a:gd name="connsiteX57" fmla="*/ 952500 w 3822700"/>
              <a:gd name="connsiteY57" fmla="*/ 215900 h 760970"/>
              <a:gd name="connsiteX58" fmla="*/ 914400 w 3822700"/>
              <a:gd name="connsiteY58" fmla="*/ 234950 h 760970"/>
              <a:gd name="connsiteX59" fmla="*/ 876300 w 3822700"/>
              <a:gd name="connsiteY59" fmla="*/ 260350 h 760970"/>
              <a:gd name="connsiteX60" fmla="*/ 857250 w 3822700"/>
              <a:gd name="connsiteY60" fmla="*/ 273050 h 760970"/>
              <a:gd name="connsiteX61" fmla="*/ 838200 w 3822700"/>
              <a:gd name="connsiteY61" fmla="*/ 285750 h 760970"/>
              <a:gd name="connsiteX62" fmla="*/ 749300 w 3822700"/>
              <a:gd name="connsiteY62" fmla="*/ 304800 h 760970"/>
              <a:gd name="connsiteX63" fmla="*/ 698500 w 3822700"/>
              <a:gd name="connsiteY63" fmla="*/ 298450 h 760970"/>
              <a:gd name="connsiteX64" fmla="*/ 609600 w 3822700"/>
              <a:gd name="connsiteY64" fmla="*/ 273050 h 760970"/>
              <a:gd name="connsiteX65" fmla="*/ 590550 w 3822700"/>
              <a:gd name="connsiteY65" fmla="*/ 266700 h 760970"/>
              <a:gd name="connsiteX66" fmla="*/ 552450 w 3822700"/>
              <a:gd name="connsiteY66" fmla="*/ 247650 h 760970"/>
              <a:gd name="connsiteX67" fmla="*/ 533400 w 3822700"/>
              <a:gd name="connsiteY67" fmla="*/ 234950 h 760970"/>
              <a:gd name="connsiteX68" fmla="*/ 476250 w 3822700"/>
              <a:gd name="connsiteY68" fmla="*/ 215900 h 760970"/>
              <a:gd name="connsiteX69" fmla="*/ 457200 w 3822700"/>
              <a:gd name="connsiteY69" fmla="*/ 209550 h 760970"/>
              <a:gd name="connsiteX70" fmla="*/ 438150 w 3822700"/>
              <a:gd name="connsiteY70" fmla="*/ 203200 h 760970"/>
              <a:gd name="connsiteX71" fmla="*/ 266700 w 3822700"/>
              <a:gd name="connsiteY71" fmla="*/ 215900 h 760970"/>
              <a:gd name="connsiteX72" fmla="*/ 203200 w 3822700"/>
              <a:gd name="connsiteY72" fmla="*/ 234950 h 760970"/>
              <a:gd name="connsiteX73" fmla="*/ 184150 w 3822700"/>
              <a:gd name="connsiteY73" fmla="*/ 241300 h 760970"/>
              <a:gd name="connsiteX74" fmla="*/ 165100 w 3822700"/>
              <a:gd name="connsiteY74" fmla="*/ 247650 h 760970"/>
              <a:gd name="connsiteX75" fmla="*/ 127000 w 3822700"/>
              <a:gd name="connsiteY75" fmla="*/ 266700 h 760970"/>
              <a:gd name="connsiteX76" fmla="*/ 69850 w 3822700"/>
              <a:gd name="connsiteY76" fmla="*/ 298450 h 760970"/>
              <a:gd name="connsiteX77" fmla="*/ 50800 w 3822700"/>
              <a:gd name="connsiteY77" fmla="*/ 317500 h 760970"/>
              <a:gd name="connsiteX78" fmla="*/ 31750 w 3822700"/>
              <a:gd name="connsiteY78" fmla="*/ 330200 h 760970"/>
              <a:gd name="connsiteX79" fmla="*/ 0 w 3822700"/>
              <a:gd name="connsiteY79" fmla="*/ 361950 h 760970"/>
              <a:gd name="connsiteX80" fmla="*/ 31750 w 3822700"/>
              <a:gd name="connsiteY80" fmla="*/ 361950 h 760970"/>
              <a:gd name="connsiteX0" fmla="*/ 3822700 w 3822700"/>
              <a:gd name="connsiteY0" fmla="*/ 670719 h 760970"/>
              <a:gd name="connsiteX1" fmla="*/ 3606006 w 3822700"/>
              <a:gd name="connsiteY1" fmla="*/ 656431 h 760970"/>
              <a:gd name="connsiteX2" fmla="*/ 3595688 w 3822700"/>
              <a:gd name="connsiteY2" fmla="*/ 536575 h 760970"/>
              <a:gd name="connsiteX3" fmla="*/ 3466307 w 3822700"/>
              <a:gd name="connsiteY3" fmla="*/ 538162 h 760970"/>
              <a:gd name="connsiteX4" fmla="*/ 3460750 w 3822700"/>
              <a:gd name="connsiteY4" fmla="*/ 736600 h 760970"/>
              <a:gd name="connsiteX5" fmla="*/ 3390900 w 3822700"/>
              <a:gd name="connsiteY5" fmla="*/ 755650 h 760970"/>
              <a:gd name="connsiteX6" fmla="*/ 3409950 w 3822700"/>
              <a:gd name="connsiteY6" fmla="*/ 533400 h 760970"/>
              <a:gd name="connsiteX7" fmla="*/ 3352800 w 3822700"/>
              <a:gd name="connsiteY7" fmla="*/ 520700 h 760970"/>
              <a:gd name="connsiteX8" fmla="*/ 3295650 w 3822700"/>
              <a:gd name="connsiteY8" fmla="*/ 508000 h 760970"/>
              <a:gd name="connsiteX9" fmla="*/ 3181350 w 3822700"/>
              <a:gd name="connsiteY9" fmla="*/ 514350 h 760970"/>
              <a:gd name="connsiteX10" fmla="*/ 3130550 w 3822700"/>
              <a:gd name="connsiteY10" fmla="*/ 520700 h 760970"/>
              <a:gd name="connsiteX11" fmla="*/ 3073400 w 3822700"/>
              <a:gd name="connsiteY11" fmla="*/ 527050 h 760970"/>
              <a:gd name="connsiteX12" fmla="*/ 3016250 w 3822700"/>
              <a:gd name="connsiteY12" fmla="*/ 539750 h 760970"/>
              <a:gd name="connsiteX13" fmla="*/ 2946400 w 3822700"/>
              <a:gd name="connsiteY13" fmla="*/ 558800 h 760970"/>
              <a:gd name="connsiteX14" fmla="*/ 2908300 w 3822700"/>
              <a:gd name="connsiteY14" fmla="*/ 571500 h 760970"/>
              <a:gd name="connsiteX15" fmla="*/ 2844800 w 3822700"/>
              <a:gd name="connsiteY15" fmla="*/ 590550 h 760970"/>
              <a:gd name="connsiteX16" fmla="*/ 2768600 w 3822700"/>
              <a:gd name="connsiteY16" fmla="*/ 603250 h 760970"/>
              <a:gd name="connsiteX17" fmla="*/ 2578100 w 3822700"/>
              <a:gd name="connsiteY17" fmla="*/ 596900 h 760970"/>
              <a:gd name="connsiteX18" fmla="*/ 2495550 w 3822700"/>
              <a:gd name="connsiteY18" fmla="*/ 571500 h 760970"/>
              <a:gd name="connsiteX19" fmla="*/ 2432050 w 3822700"/>
              <a:gd name="connsiteY19" fmla="*/ 520700 h 760970"/>
              <a:gd name="connsiteX20" fmla="*/ 2374900 w 3822700"/>
              <a:gd name="connsiteY20" fmla="*/ 469900 h 760970"/>
              <a:gd name="connsiteX21" fmla="*/ 2317750 w 3822700"/>
              <a:gd name="connsiteY21" fmla="*/ 450850 h 760970"/>
              <a:gd name="connsiteX22" fmla="*/ 2190750 w 3822700"/>
              <a:gd name="connsiteY22" fmla="*/ 469900 h 760970"/>
              <a:gd name="connsiteX23" fmla="*/ 2127250 w 3822700"/>
              <a:gd name="connsiteY23" fmla="*/ 463550 h 760970"/>
              <a:gd name="connsiteX24" fmla="*/ 2051050 w 3822700"/>
              <a:gd name="connsiteY24" fmla="*/ 431800 h 760970"/>
              <a:gd name="connsiteX25" fmla="*/ 2012950 w 3822700"/>
              <a:gd name="connsiteY25" fmla="*/ 393700 h 760970"/>
              <a:gd name="connsiteX26" fmla="*/ 1981200 w 3822700"/>
              <a:gd name="connsiteY26" fmla="*/ 355600 h 760970"/>
              <a:gd name="connsiteX27" fmla="*/ 1955800 w 3822700"/>
              <a:gd name="connsiteY27" fmla="*/ 317500 h 760970"/>
              <a:gd name="connsiteX28" fmla="*/ 1930400 w 3822700"/>
              <a:gd name="connsiteY28" fmla="*/ 279400 h 760970"/>
              <a:gd name="connsiteX29" fmla="*/ 1905000 w 3822700"/>
              <a:gd name="connsiteY29" fmla="*/ 241300 h 760970"/>
              <a:gd name="connsiteX30" fmla="*/ 1892300 w 3822700"/>
              <a:gd name="connsiteY30" fmla="*/ 222250 h 760970"/>
              <a:gd name="connsiteX31" fmla="*/ 1879600 w 3822700"/>
              <a:gd name="connsiteY31" fmla="*/ 184150 h 760970"/>
              <a:gd name="connsiteX32" fmla="*/ 1854200 w 3822700"/>
              <a:gd name="connsiteY32" fmla="*/ 146050 h 760970"/>
              <a:gd name="connsiteX33" fmla="*/ 1835150 w 3822700"/>
              <a:gd name="connsiteY33" fmla="*/ 107950 h 760970"/>
              <a:gd name="connsiteX34" fmla="*/ 1816100 w 3822700"/>
              <a:gd name="connsiteY34" fmla="*/ 95250 h 760970"/>
              <a:gd name="connsiteX35" fmla="*/ 1765300 w 3822700"/>
              <a:gd name="connsiteY35" fmla="*/ 38100 h 760970"/>
              <a:gd name="connsiteX36" fmla="*/ 1727200 w 3822700"/>
              <a:gd name="connsiteY36" fmla="*/ 12700 h 760970"/>
              <a:gd name="connsiteX37" fmla="*/ 1708150 w 3822700"/>
              <a:gd name="connsiteY37" fmla="*/ 0 h 760970"/>
              <a:gd name="connsiteX38" fmla="*/ 1625600 w 3822700"/>
              <a:gd name="connsiteY38" fmla="*/ 19050 h 760970"/>
              <a:gd name="connsiteX39" fmla="*/ 1606550 w 3822700"/>
              <a:gd name="connsiteY39" fmla="*/ 25400 h 760970"/>
              <a:gd name="connsiteX40" fmla="*/ 1587500 w 3822700"/>
              <a:gd name="connsiteY40" fmla="*/ 38100 h 760970"/>
              <a:gd name="connsiteX41" fmla="*/ 1549400 w 3822700"/>
              <a:gd name="connsiteY41" fmla="*/ 95250 h 760970"/>
              <a:gd name="connsiteX42" fmla="*/ 1536700 w 3822700"/>
              <a:gd name="connsiteY42" fmla="*/ 114300 h 760970"/>
              <a:gd name="connsiteX43" fmla="*/ 1504950 w 3822700"/>
              <a:gd name="connsiteY43" fmla="*/ 171450 h 760970"/>
              <a:gd name="connsiteX44" fmla="*/ 1485900 w 3822700"/>
              <a:gd name="connsiteY44" fmla="*/ 177800 h 760970"/>
              <a:gd name="connsiteX45" fmla="*/ 1454150 w 3822700"/>
              <a:gd name="connsiteY45" fmla="*/ 209550 h 760970"/>
              <a:gd name="connsiteX46" fmla="*/ 1435100 w 3822700"/>
              <a:gd name="connsiteY46" fmla="*/ 215900 h 760970"/>
              <a:gd name="connsiteX47" fmla="*/ 1397000 w 3822700"/>
              <a:gd name="connsiteY47" fmla="*/ 241300 h 760970"/>
              <a:gd name="connsiteX48" fmla="*/ 1339850 w 3822700"/>
              <a:gd name="connsiteY48" fmla="*/ 260350 h 760970"/>
              <a:gd name="connsiteX49" fmla="*/ 1320800 w 3822700"/>
              <a:gd name="connsiteY49" fmla="*/ 266700 h 760970"/>
              <a:gd name="connsiteX50" fmla="*/ 1257300 w 3822700"/>
              <a:gd name="connsiteY50" fmla="*/ 254000 h 760970"/>
              <a:gd name="connsiteX51" fmla="*/ 1219200 w 3822700"/>
              <a:gd name="connsiteY51" fmla="*/ 241300 h 760970"/>
              <a:gd name="connsiteX52" fmla="*/ 1206500 w 3822700"/>
              <a:gd name="connsiteY52" fmla="*/ 222250 h 760970"/>
              <a:gd name="connsiteX53" fmla="*/ 1149350 w 3822700"/>
              <a:gd name="connsiteY53" fmla="*/ 196850 h 760970"/>
              <a:gd name="connsiteX54" fmla="*/ 1130300 w 3822700"/>
              <a:gd name="connsiteY54" fmla="*/ 190500 h 760970"/>
              <a:gd name="connsiteX55" fmla="*/ 1111250 w 3822700"/>
              <a:gd name="connsiteY55" fmla="*/ 184150 h 760970"/>
              <a:gd name="connsiteX56" fmla="*/ 971550 w 3822700"/>
              <a:gd name="connsiteY56" fmla="*/ 209550 h 760970"/>
              <a:gd name="connsiteX57" fmla="*/ 952500 w 3822700"/>
              <a:gd name="connsiteY57" fmla="*/ 215900 h 760970"/>
              <a:gd name="connsiteX58" fmla="*/ 914400 w 3822700"/>
              <a:gd name="connsiteY58" fmla="*/ 234950 h 760970"/>
              <a:gd name="connsiteX59" fmla="*/ 876300 w 3822700"/>
              <a:gd name="connsiteY59" fmla="*/ 260350 h 760970"/>
              <a:gd name="connsiteX60" fmla="*/ 857250 w 3822700"/>
              <a:gd name="connsiteY60" fmla="*/ 273050 h 760970"/>
              <a:gd name="connsiteX61" fmla="*/ 838200 w 3822700"/>
              <a:gd name="connsiteY61" fmla="*/ 285750 h 760970"/>
              <a:gd name="connsiteX62" fmla="*/ 749300 w 3822700"/>
              <a:gd name="connsiteY62" fmla="*/ 304800 h 760970"/>
              <a:gd name="connsiteX63" fmla="*/ 698500 w 3822700"/>
              <a:gd name="connsiteY63" fmla="*/ 298450 h 760970"/>
              <a:gd name="connsiteX64" fmla="*/ 609600 w 3822700"/>
              <a:gd name="connsiteY64" fmla="*/ 273050 h 760970"/>
              <a:gd name="connsiteX65" fmla="*/ 590550 w 3822700"/>
              <a:gd name="connsiteY65" fmla="*/ 266700 h 760970"/>
              <a:gd name="connsiteX66" fmla="*/ 552450 w 3822700"/>
              <a:gd name="connsiteY66" fmla="*/ 247650 h 760970"/>
              <a:gd name="connsiteX67" fmla="*/ 533400 w 3822700"/>
              <a:gd name="connsiteY67" fmla="*/ 234950 h 760970"/>
              <a:gd name="connsiteX68" fmla="*/ 476250 w 3822700"/>
              <a:gd name="connsiteY68" fmla="*/ 215900 h 760970"/>
              <a:gd name="connsiteX69" fmla="*/ 457200 w 3822700"/>
              <a:gd name="connsiteY69" fmla="*/ 209550 h 760970"/>
              <a:gd name="connsiteX70" fmla="*/ 438150 w 3822700"/>
              <a:gd name="connsiteY70" fmla="*/ 203200 h 760970"/>
              <a:gd name="connsiteX71" fmla="*/ 266700 w 3822700"/>
              <a:gd name="connsiteY71" fmla="*/ 215900 h 760970"/>
              <a:gd name="connsiteX72" fmla="*/ 203200 w 3822700"/>
              <a:gd name="connsiteY72" fmla="*/ 234950 h 760970"/>
              <a:gd name="connsiteX73" fmla="*/ 184150 w 3822700"/>
              <a:gd name="connsiteY73" fmla="*/ 241300 h 760970"/>
              <a:gd name="connsiteX74" fmla="*/ 165100 w 3822700"/>
              <a:gd name="connsiteY74" fmla="*/ 247650 h 760970"/>
              <a:gd name="connsiteX75" fmla="*/ 127000 w 3822700"/>
              <a:gd name="connsiteY75" fmla="*/ 266700 h 760970"/>
              <a:gd name="connsiteX76" fmla="*/ 69850 w 3822700"/>
              <a:gd name="connsiteY76" fmla="*/ 298450 h 760970"/>
              <a:gd name="connsiteX77" fmla="*/ 50800 w 3822700"/>
              <a:gd name="connsiteY77" fmla="*/ 317500 h 760970"/>
              <a:gd name="connsiteX78" fmla="*/ 31750 w 3822700"/>
              <a:gd name="connsiteY78" fmla="*/ 330200 h 760970"/>
              <a:gd name="connsiteX79" fmla="*/ 0 w 3822700"/>
              <a:gd name="connsiteY79" fmla="*/ 361950 h 760970"/>
              <a:gd name="connsiteX80" fmla="*/ 31750 w 3822700"/>
              <a:gd name="connsiteY80" fmla="*/ 361950 h 760970"/>
              <a:gd name="connsiteX0" fmla="*/ 3822700 w 3822700"/>
              <a:gd name="connsiteY0" fmla="*/ 670719 h 761674"/>
              <a:gd name="connsiteX1" fmla="*/ 3606006 w 3822700"/>
              <a:gd name="connsiteY1" fmla="*/ 656431 h 761674"/>
              <a:gd name="connsiteX2" fmla="*/ 3595688 w 3822700"/>
              <a:gd name="connsiteY2" fmla="*/ 536575 h 761674"/>
              <a:gd name="connsiteX3" fmla="*/ 3466307 w 3822700"/>
              <a:gd name="connsiteY3" fmla="*/ 526256 h 761674"/>
              <a:gd name="connsiteX4" fmla="*/ 3460750 w 3822700"/>
              <a:gd name="connsiteY4" fmla="*/ 736600 h 761674"/>
              <a:gd name="connsiteX5" fmla="*/ 3390900 w 3822700"/>
              <a:gd name="connsiteY5" fmla="*/ 755650 h 761674"/>
              <a:gd name="connsiteX6" fmla="*/ 3409950 w 3822700"/>
              <a:gd name="connsiteY6" fmla="*/ 533400 h 761674"/>
              <a:gd name="connsiteX7" fmla="*/ 3352800 w 3822700"/>
              <a:gd name="connsiteY7" fmla="*/ 520700 h 761674"/>
              <a:gd name="connsiteX8" fmla="*/ 3295650 w 3822700"/>
              <a:gd name="connsiteY8" fmla="*/ 508000 h 761674"/>
              <a:gd name="connsiteX9" fmla="*/ 3181350 w 3822700"/>
              <a:gd name="connsiteY9" fmla="*/ 514350 h 761674"/>
              <a:gd name="connsiteX10" fmla="*/ 3130550 w 3822700"/>
              <a:gd name="connsiteY10" fmla="*/ 520700 h 761674"/>
              <a:gd name="connsiteX11" fmla="*/ 3073400 w 3822700"/>
              <a:gd name="connsiteY11" fmla="*/ 527050 h 761674"/>
              <a:gd name="connsiteX12" fmla="*/ 3016250 w 3822700"/>
              <a:gd name="connsiteY12" fmla="*/ 539750 h 761674"/>
              <a:gd name="connsiteX13" fmla="*/ 2946400 w 3822700"/>
              <a:gd name="connsiteY13" fmla="*/ 558800 h 761674"/>
              <a:gd name="connsiteX14" fmla="*/ 2908300 w 3822700"/>
              <a:gd name="connsiteY14" fmla="*/ 571500 h 761674"/>
              <a:gd name="connsiteX15" fmla="*/ 2844800 w 3822700"/>
              <a:gd name="connsiteY15" fmla="*/ 590550 h 761674"/>
              <a:gd name="connsiteX16" fmla="*/ 2768600 w 3822700"/>
              <a:gd name="connsiteY16" fmla="*/ 603250 h 761674"/>
              <a:gd name="connsiteX17" fmla="*/ 2578100 w 3822700"/>
              <a:gd name="connsiteY17" fmla="*/ 596900 h 761674"/>
              <a:gd name="connsiteX18" fmla="*/ 2495550 w 3822700"/>
              <a:gd name="connsiteY18" fmla="*/ 571500 h 761674"/>
              <a:gd name="connsiteX19" fmla="*/ 2432050 w 3822700"/>
              <a:gd name="connsiteY19" fmla="*/ 520700 h 761674"/>
              <a:gd name="connsiteX20" fmla="*/ 2374900 w 3822700"/>
              <a:gd name="connsiteY20" fmla="*/ 469900 h 761674"/>
              <a:gd name="connsiteX21" fmla="*/ 2317750 w 3822700"/>
              <a:gd name="connsiteY21" fmla="*/ 450850 h 761674"/>
              <a:gd name="connsiteX22" fmla="*/ 2190750 w 3822700"/>
              <a:gd name="connsiteY22" fmla="*/ 469900 h 761674"/>
              <a:gd name="connsiteX23" fmla="*/ 2127250 w 3822700"/>
              <a:gd name="connsiteY23" fmla="*/ 463550 h 761674"/>
              <a:gd name="connsiteX24" fmla="*/ 2051050 w 3822700"/>
              <a:gd name="connsiteY24" fmla="*/ 431800 h 761674"/>
              <a:gd name="connsiteX25" fmla="*/ 2012950 w 3822700"/>
              <a:gd name="connsiteY25" fmla="*/ 393700 h 761674"/>
              <a:gd name="connsiteX26" fmla="*/ 1981200 w 3822700"/>
              <a:gd name="connsiteY26" fmla="*/ 355600 h 761674"/>
              <a:gd name="connsiteX27" fmla="*/ 1955800 w 3822700"/>
              <a:gd name="connsiteY27" fmla="*/ 317500 h 761674"/>
              <a:gd name="connsiteX28" fmla="*/ 1930400 w 3822700"/>
              <a:gd name="connsiteY28" fmla="*/ 279400 h 761674"/>
              <a:gd name="connsiteX29" fmla="*/ 1905000 w 3822700"/>
              <a:gd name="connsiteY29" fmla="*/ 241300 h 761674"/>
              <a:gd name="connsiteX30" fmla="*/ 1892300 w 3822700"/>
              <a:gd name="connsiteY30" fmla="*/ 222250 h 761674"/>
              <a:gd name="connsiteX31" fmla="*/ 1879600 w 3822700"/>
              <a:gd name="connsiteY31" fmla="*/ 184150 h 761674"/>
              <a:gd name="connsiteX32" fmla="*/ 1854200 w 3822700"/>
              <a:gd name="connsiteY32" fmla="*/ 146050 h 761674"/>
              <a:gd name="connsiteX33" fmla="*/ 1835150 w 3822700"/>
              <a:gd name="connsiteY33" fmla="*/ 107950 h 761674"/>
              <a:gd name="connsiteX34" fmla="*/ 1816100 w 3822700"/>
              <a:gd name="connsiteY34" fmla="*/ 95250 h 761674"/>
              <a:gd name="connsiteX35" fmla="*/ 1765300 w 3822700"/>
              <a:gd name="connsiteY35" fmla="*/ 38100 h 761674"/>
              <a:gd name="connsiteX36" fmla="*/ 1727200 w 3822700"/>
              <a:gd name="connsiteY36" fmla="*/ 12700 h 761674"/>
              <a:gd name="connsiteX37" fmla="*/ 1708150 w 3822700"/>
              <a:gd name="connsiteY37" fmla="*/ 0 h 761674"/>
              <a:gd name="connsiteX38" fmla="*/ 1625600 w 3822700"/>
              <a:gd name="connsiteY38" fmla="*/ 19050 h 761674"/>
              <a:gd name="connsiteX39" fmla="*/ 1606550 w 3822700"/>
              <a:gd name="connsiteY39" fmla="*/ 25400 h 761674"/>
              <a:gd name="connsiteX40" fmla="*/ 1587500 w 3822700"/>
              <a:gd name="connsiteY40" fmla="*/ 38100 h 761674"/>
              <a:gd name="connsiteX41" fmla="*/ 1549400 w 3822700"/>
              <a:gd name="connsiteY41" fmla="*/ 95250 h 761674"/>
              <a:gd name="connsiteX42" fmla="*/ 1536700 w 3822700"/>
              <a:gd name="connsiteY42" fmla="*/ 114300 h 761674"/>
              <a:gd name="connsiteX43" fmla="*/ 1504950 w 3822700"/>
              <a:gd name="connsiteY43" fmla="*/ 171450 h 761674"/>
              <a:gd name="connsiteX44" fmla="*/ 1485900 w 3822700"/>
              <a:gd name="connsiteY44" fmla="*/ 177800 h 761674"/>
              <a:gd name="connsiteX45" fmla="*/ 1454150 w 3822700"/>
              <a:gd name="connsiteY45" fmla="*/ 209550 h 761674"/>
              <a:gd name="connsiteX46" fmla="*/ 1435100 w 3822700"/>
              <a:gd name="connsiteY46" fmla="*/ 215900 h 761674"/>
              <a:gd name="connsiteX47" fmla="*/ 1397000 w 3822700"/>
              <a:gd name="connsiteY47" fmla="*/ 241300 h 761674"/>
              <a:gd name="connsiteX48" fmla="*/ 1339850 w 3822700"/>
              <a:gd name="connsiteY48" fmla="*/ 260350 h 761674"/>
              <a:gd name="connsiteX49" fmla="*/ 1320800 w 3822700"/>
              <a:gd name="connsiteY49" fmla="*/ 266700 h 761674"/>
              <a:gd name="connsiteX50" fmla="*/ 1257300 w 3822700"/>
              <a:gd name="connsiteY50" fmla="*/ 254000 h 761674"/>
              <a:gd name="connsiteX51" fmla="*/ 1219200 w 3822700"/>
              <a:gd name="connsiteY51" fmla="*/ 241300 h 761674"/>
              <a:gd name="connsiteX52" fmla="*/ 1206500 w 3822700"/>
              <a:gd name="connsiteY52" fmla="*/ 222250 h 761674"/>
              <a:gd name="connsiteX53" fmla="*/ 1149350 w 3822700"/>
              <a:gd name="connsiteY53" fmla="*/ 196850 h 761674"/>
              <a:gd name="connsiteX54" fmla="*/ 1130300 w 3822700"/>
              <a:gd name="connsiteY54" fmla="*/ 190500 h 761674"/>
              <a:gd name="connsiteX55" fmla="*/ 1111250 w 3822700"/>
              <a:gd name="connsiteY55" fmla="*/ 184150 h 761674"/>
              <a:gd name="connsiteX56" fmla="*/ 971550 w 3822700"/>
              <a:gd name="connsiteY56" fmla="*/ 209550 h 761674"/>
              <a:gd name="connsiteX57" fmla="*/ 952500 w 3822700"/>
              <a:gd name="connsiteY57" fmla="*/ 215900 h 761674"/>
              <a:gd name="connsiteX58" fmla="*/ 914400 w 3822700"/>
              <a:gd name="connsiteY58" fmla="*/ 234950 h 761674"/>
              <a:gd name="connsiteX59" fmla="*/ 876300 w 3822700"/>
              <a:gd name="connsiteY59" fmla="*/ 260350 h 761674"/>
              <a:gd name="connsiteX60" fmla="*/ 857250 w 3822700"/>
              <a:gd name="connsiteY60" fmla="*/ 273050 h 761674"/>
              <a:gd name="connsiteX61" fmla="*/ 838200 w 3822700"/>
              <a:gd name="connsiteY61" fmla="*/ 285750 h 761674"/>
              <a:gd name="connsiteX62" fmla="*/ 749300 w 3822700"/>
              <a:gd name="connsiteY62" fmla="*/ 304800 h 761674"/>
              <a:gd name="connsiteX63" fmla="*/ 698500 w 3822700"/>
              <a:gd name="connsiteY63" fmla="*/ 298450 h 761674"/>
              <a:gd name="connsiteX64" fmla="*/ 609600 w 3822700"/>
              <a:gd name="connsiteY64" fmla="*/ 273050 h 761674"/>
              <a:gd name="connsiteX65" fmla="*/ 590550 w 3822700"/>
              <a:gd name="connsiteY65" fmla="*/ 266700 h 761674"/>
              <a:gd name="connsiteX66" fmla="*/ 552450 w 3822700"/>
              <a:gd name="connsiteY66" fmla="*/ 247650 h 761674"/>
              <a:gd name="connsiteX67" fmla="*/ 533400 w 3822700"/>
              <a:gd name="connsiteY67" fmla="*/ 234950 h 761674"/>
              <a:gd name="connsiteX68" fmla="*/ 476250 w 3822700"/>
              <a:gd name="connsiteY68" fmla="*/ 215900 h 761674"/>
              <a:gd name="connsiteX69" fmla="*/ 457200 w 3822700"/>
              <a:gd name="connsiteY69" fmla="*/ 209550 h 761674"/>
              <a:gd name="connsiteX70" fmla="*/ 438150 w 3822700"/>
              <a:gd name="connsiteY70" fmla="*/ 203200 h 761674"/>
              <a:gd name="connsiteX71" fmla="*/ 266700 w 3822700"/>
              <a:gd name="connsiteY71" fmla="*/ 215900 h 761674"/>
              <a:gd name="connsiteX72" fmla="*/ 203200 w 3822700"/>
              <a:gd name="connsiteY72" fmla="*/ 234950 h 761674"/>
              <a:gd name="connsiteX73" fmla="*/ 184150 w 3822700"/>
              <a:gd name="connsiteY73" fmla="*/ 241300 h 761674"/>
              <a:gd name="connsiteX74" fmla="*/ 165100 w 3822700"/>
              <a:gd name="connsiteY74" fmla="*/ 247650 h 761674"/>
              <a:gd name="connsiteX75" fmla="*/ 127000 w 3822700"/>
              <a:gd name="connsiteY75" fmla="*/ 266700 h 761674"/>
              <a:gd name="connsiteX76" fmla="*/ 69850 w 3822700"/>
              <a:gd name="connsiteY76" fmla="*/ 298450 h 761674"/>
              <a:gd name="connsiteX77" fmla="*/ 50800 w 3822700"/>
              <a:gd name="connsiteY77" fmla="*/ 317500 h 761674"/>
              <a:gd name="connsiteX78" fmla="*/ 31750 w 3822700"/>
              <a:gd name="connsiteY78" fmla="*/ 330200 h 761674"/>
              <a:gd name="connsiteX79" fmla="*/ 0 w 3822700"/>
              <a:gd name="connsiteY79" fmla="*/ 361950 h 761674"/>
              <a:gd name="connsiteX80" fmla="*/ 31750 w 3822700"/>
              <a:gd name="connsiteY80" fmla="*/ 361950 h 761674"/>
              <a:gd name="connsiteX0" fmla="*/ 3822700 w 3822700"/>
              <a:gd name="connsiteY0" fmla="*/ 670719 h 761674"/>
              <a:gd name="connsiteX1" fmla="*/ 3606006 w 3822700"/>
              <a:gd name="connsiteY1" fmla="*/ 656431 h 761674"/>
              <a:gd name="connsiteX2" fmla="*/ 3595688 w 3822700"/>
              <a:gd name="connsiteY2" fmla="*/ 536575 h 761674"/>
              <a:gd name="connsiteX3" fmla="*/ 3466307 w 3822700"/>
              <a:gd name="connsiteY3" fmla="*/ 526256 h 761674"/>
              <a:gd name="connsiteX4" fmla="*/ 3458368 w 3822700"/>
              <a:gd name="connsiteY4" fmla="*/ 736600 h 761674"/>
              <a:gd name="connsiteX5" fmla="*/ 3390900 w 3822700"/>
              <a:gd name="connsiteY5" fmla="*/ 755650 h 761674"/>
              <a:gd name="connsiteX6" fmla="*/ 3409950 w 3822700"/>
              <a:gd name="connsiteY6" fmla="*/ 533400 h 761674"/>
              <a:gd name="connsiteX7" fmla="*/ 3352800 w 3822700"/>
              <a:gd name="connsiteY7" fmla="*/ 520700 h 761674"/>
              <a:gd name="connsiteX8" fmla="*/ 3295650 w 3822700"/>
              <a:gd name="connsiteY8" fmla="*/ 508000 h 761674"/>
              <a:gd name="connsiteX9" fmla="*/ 3181350 w 3822700"/>
              <a:gd name="connsiteY9" fmla="*/ 514350 h 761674"/>
              <a:gd name="connsiteX10" fmla="*/ 3130550 w 3822700"/>
              <a:gd name="connsiteY10" fmla="*/ 520700 h 761674"/>
              <a:gd name="connsiteX11" fmla="*/ 3073400 w 3822700"/>
              <a:gd name="connsiteY11" fmla="*/ 527050 h 761674"/>
              <a:gd name="connsiteX12" fmla="*/ 3016250 w 3822700"/>
              <a:gd name="connsiteY12" fmla="*/ 539750 h 761674"/>
              <a:gd name="connsiteX13" fmla="*/ 2946400 w 3822700"/>
              <a:gd name="connsiteY13" fmla="*/ 558800 h 761674"/>
              <a:gd name="connsiteX14" fmla="*/ 2908300 w 3822700"/>
              <a:gd name="connsiteY14" fmla="*/ 571500 h 761674"/>
              <a:gd name="connsiteX15" fmla="*/ 2844800 w 3822700"/>
              <a:gd name="connsiteY15" fmla="*/ 590550 h 761674"/>
              <a:gd name="connsiteX16" fmla="*/ 2768600 w 3822700"/>
              <a:gd name="connsiteY16" fmla="*/ 603250 h 761674"/>
              <a:gd name="connsiteX17" fmla="*/ 2578100 w 3822700"/>
              <a:gd name="connsiteY17" fmla="*/ 596900 h 761674"/>
              <a:gd name="connsiteX18" fmla="*/ 2495550 w 3822700"/>
              <a:gd name="connsiteY18" fmla="*/ 571500 h 761674"/>
              <a:gd name="connsiteX19" fmla="*/ 2432050 w 3822700"/>
              <a:gd name="connsiteY19" fmla="*/ 520700 h 761674"/>
              <a:gd name="connsiteX20" fmla="*/ 2374900 w 3822700"/>
              <a:gd name="connsiteY20" fmla="*/ 469900 h 761674"/>
              <a:gd name="connsiteX21" fmla="*/ 2317750 w 3822700"/>
              <a:gd name="connsiteY21" fmla="*/ 450850 h 761674"/>
              <a:gd name="connsiteX22" fmla="*/ 2190750 w 3822700"/>
              <a:gd name="connsiteY22" fmla="*/ 469900 h 761674"/>
              <a:gd name="connsiteX23" fmla="*/ 2127250 w 3822700"/>
              <a:gd name="connsiteY23" fmla="*/ 463550 h 761674"/>
              <a:gd name="connsiteX24" fmla="*/ 2051050 w 3822700"/>
              <a:gd name="connsiteY24" fmla="*/ 431800 h 761674"/>
              <a:gd name="connsiteX25" fmla="*/ 2012950 w 3822700"/>
              <a:gd name="connsiteY25" fmla="*/ 393700 h 761674"/>
              <a:gd name="connsiteX26" fmla="*/ 1981200 w 3822700"/>
              <a:gd name="connsiteY26" fmla="*/ 355600 h 761674"/>
              <a:gd name="connsiteX27" fmla="*/ 1955800 w 3822700"/>
              <a:gd name="connsiteY27" fmla="*/ 317500 h 761674"/>
              <a:gd name="connsiteX28" fmla="*/ 1930400 w 3822700"/>
              <a:gd name="connsiteY28" fmla="*/ 279400 h 761674"/>
              <a:gd name="connsiteX29" fmla="*/ 1905000 w 3822700"/>
              <a:gd name="connsiteY29" fmla="*/ 241300 h 761674"/>
              <a:gd name="connsiteX30" fmla="*/ 1892300 w 3822700"/>
              <a:gd name="connsiteY30" fmla="*/ 222250 h 761674"/>
              <a:gd name="connsiteX31" fmla="*/ 1879600 w 3822700"/>
              <a:gd name="connsiteY31" fmla="*/ 184150 h 761674"/>
              <a:gd name="connsiteX32" fmla="*/ 1854200 w 3822700"/>
              <a:gd name="connsiteY32" fmla="*/ 146050 h 761674"/>
              <a:gd name="connsiteX33" fmla="*/ 1835150 w 3822700"/>
              <a:gd name="connsiteY33" fmla="*/ 107950 h 761674"/>
              <a:gd name="connsiteX34" fmla="*/ 1816100 w 3822700"/>
              <a:gd name="connsiteY34" fmla="*/ 95250 h 761674"/>
              <a:gd name="connsiteX35" fmla="*/ 1765300 w 3822700"/>
              <a:gd name="connsiteY35" fmla="*/ 38100 h 761674"/>
              <a:gd name="connsiteX36" fmla="*/ 1727200 w 3822700"/>
              <a:gd name="connsiteY36" fmla="*/ 12700 h 761674"/>
              <a:gd name="connsiteX37" fmla="*/ 1708150 w 3822700"/>
              <a:gd name="connsiteY37" fmla="*/ 0 h 761674"/>
              <a:gd name="connsiteX38" fmla="*/ 1625600 w 3822700"/>
              <a:gd name="connsiteY38" fmla="*/ 19050 h 761674"/>
              <a:gd name="connsiteX39" fmla="*/ 1606550 w 3822700"/>
              <a:gd name="connsiteY39" fmla="*/ 25400 h 761674"/>
              <a:gd name="connsiteX40" fmla="*/ 1587500 w 3822700"/>
              <a:gd name="connsiteY40" fmla="*/ 38100 h 761674"/>
              <a:gd name="connsiteX41" fmla="*/ 1549400 w 3822700"/>
              <a:gd name="connsiteY41" fmla="*/ 95250 h 761674"/>
              <a:gd name="connsiteX42" fmla="*/ 1536700 w 3822700"/>
              <a:gd name="connsiteY42" fmla="*/ 114300 h 761674"/>
              <a:gd name="connsiteX43" fmla="*/ 1504950 w 3822700"/>
              <a:gd name="connsiteY43" fmla="*/ 171450 h 761674"/>
              <a:gd name="connsiteX44" fmla="*/ 1485900 w 3822700"/>
              <a:gd name="connsiteY44" fmla="*/ 177800 h 761674"/>
              <a:gd name="connsiteX45" fmla="*/ 1454150 w 3822700"/>
              <a:gd name="connsiteY45" fmla="*/ 209550 h 761674"/>
              <a:gd name="connsiteX46" fmla="*/ 1435100 w 3822700"/>
              <a:gd name="connsiteY46" fmla="*/ 215900 h 761674"/>
              <a:gd name="connsiteX47" fmla="*/ 1397000 w 3822700"/>
              <a:gd name="connsiteY47" fmla="*/ 241300 h 761674"/>
              <a:gd name="connsiteX48" fmla="*/ 1339850 w 3822700"/>
              <a:gd name="connsiteY48" fmla="*/ 260350 h 761674"/>
              <a:gd name="connsiteX49" fmla="*/ 1320800 w 3822700"/>
              <a:gd name="connsiteY49" fmla="*/ 266700 h 761674"/>
              <a:gd name="connsiteX50" fmla="*/ 1257300 w 3822700"/>
              <a:gd name="connsiteY50" fmla="*/ 254000 h 761674"/>
              <a:gd name="connsiteX51" fmla="*/ 1219200 w 3822700"/>
              <a:gd name="connsiteY51" fmla="*/ 241300 h 761674"/>
              <a:gd name="connsiteX52" fmla="*/ 1206500 w 3822700"/>
              <a:gd name="connsiteY52" fmla="*/ 222250 h 761674"/>
              <a:gd name="connsiteX53" fmla="*/ 1149350 w 3822700"/>
              <a:gd name="connsiteY53" fmla="*/ 196850 h 761674"/>
              <a:gd name="connsiteX54" fmla="*/ 1130300 w 3822700"/>
              <a:gd name="connsiteY54" fmla="*/ 190500 h 761674"/>
              <a:gd name="connsiteX55" fmla="*/ 1111250 w 3822700"/>
              <a:gd name="connsiteY55" fmla="*/ 184150 h 761674"/>
              <a:gd name="connsiteX56" fmla="*/ 971550 w 3822700"/>
              <a:gd name="connsiteY56" fmla="*/ 209550 h 761674"/>
              <a:gd name="connsiteX57" fmla="*/ 952500 w 3822700"/>
              <a:gd name="connsiteY57" fmla="*/ 215900 h 761674"/>
              <a:gd name="connsiteX58" fmla="*/ 914400 w 3822700"/>
              <a:gd name="connsiteY58" fmla="*/ 234950 h 761674"/>
              <a:gd name="connsiteX59" fmla="*/ 876300 w 3822700"/>
              <a:gd name="connsiteY59" fmla="*/ 260350 h 761674"/>
              <a:gd name="connsiteX60" fmla="*/ 857250 w 3822700"/>
              <a:gd name="connsiteY60" fmla="*/ 273050 h 761674"/>
              <a:gd name="connsiteX61" fmla="*/ 838200 w 3822700"/>
              <a:gd name="connsiteY61" fmla="*/ 285750 h 761674"/>
              <a:gd name="connsiteX62" fmla="*/ 749300 w 3822700"/>
              <a:gd name="connsiteY62" fmla="*/ 304800 h 761674"/>
              <a:gd name="connsiteX63" fmla="*/ 698500 w 3822700"/>
              <a:gd name="connsiteY63" fmla="*/ 298450 h 761674"/>
              <a:gd name="connsiteX64" fmla="*/ 609600 w 3822700"/>
              <a:gd name="connsiteY64" fmla="*/ 273050 h 761674"/>
              <a:gd name="connsiteX65" fmla="*/ 590550 w 3822700"/>
              <a:gd name="connsiteY65" fmla="*/ 266700 h 761674"/>
              <a:gd name="connsiteX66" fmla="*/ 552450 w 3822700"/>
              <a:gd name="connsiteY66" fmla="*/ 247650 h 761674"/>
              <a:gd name="connsiteX67" fmla="*/ 533400 w 3822700"/>
              <a:gd name="connsiteY67" fmla="*/ 234950 h 761674"/>
              <a:gd name="connsiteX68" fmla="*/ 476250 w 3822700"/>
              <a:gd name="connsiteY68" fmla="*/ 215900 h 761674"/>
              <a:gd name="connsiteX69" fmla="*/ 457200 w 3822700"/>
              <a:gd name="connsiteY69" fmla="*/ 209550 h 761674"/>
              <a:gd name="connsiteX70" fmla="*/ 438150 w 3822700"/>
              <a:gd name="connsiteY70" fmla="*/ 203200 h 761674"/>
              <a:gd name="connsiteX71" fmla="*/ 266700 w 3822700"/>
              <a:gd name="connsiteY71" fmla="*/ 215900 h 761674"/>
              <a:gd name="connsiteX72" fmla="*/ 203200 w 3822700"/>
              <a:gd name="connsiteY72" fmla="*/ 234950 h 761674"/>
              <a:gd name="connsiteX73" fmla="*/ 184150 w 3822700"/>
              <a:gd name="connsiteY73" fmla="*/ 241300 h 761674"/>
              <a:gd name="connsiteX74" fmla="*/ 165100 w 3822700"/>
              <a:gd name="connsiteY74" fmla="*/ 247650 h 761674"/>
              <a:gd name="connsiteX75" fmla="*/ 127000 w 3822700"/>
              <a:gd name="connsiteY75" fmla="*/ 266700 h 761674"/>
              <a:gd name="connsiteX76" fmla="*/ 69850 w 3822700"/>
              <a:gd name="connsiteY76" fmla="*/ 298450 h 761674"/>
              <a:gd name="connsiteX77" fmla="*/ 50800 w 3822700"/>
              <a:gd name="connsiteY77" fmla="*/ 317500 h 761674"/>
              <a:gd name="connsiteX78" fmla="*/ 31750 w 3822700"/>
              <a:gd name="connsiteY78" fmla="*/ 330200 h 761674"/>
              <a:gd name="connsiteX79" fmla="*/ 0 w 3822700"/>
              <a:gd name="connsiteY79" fmla="*/ 361950 h 761674"/>
              <a:gd name="connsiteX80" fmla="*/ 31750 w 3822700"/>
              <a:gd name="connsiteY80" fmla="*/ 361950 h 761674"/>
              <a:gd name="connsiteX0" fmla="*/ 3822700 w 3822700"/>
              <a:gd name="connsiteY0" fmla="*/ 670719 h 755650"/>
              <a:gd name="connsiteX1" fmla="*/ 3606006 w 3822700"/>
              <a:gd name="connsiteY1" fmla="*/ 656431 h 755650"/>
              <a:gd name="connsiteX2" fmla="*/ 3595688 w 3822700"/>
              <a:gd name="connsiteY2" fmla="*/ 536575 h 755650"/>
              <a:gd name="connsiteX3" fmla="*/ 3466307 w 3822700"/>
              <a:gd name="connsiteY3" fmla="*/ 526256 h 755650"/>
              <a:gd name="connsiteX4" fmla="*/ 3390900 w 3822700"/>
              <a:gd name="connsiteY4" fmla="*/ 755650 h 755650"/>
              <a:gd name="connsiteX5" fmla="*/ 3409950 w 3822700"/>
              <a:gd name="connsiteY5" fmla="*/ 533400 h 755650"/>
              <a:gd name="connsiteX6" fmla="*/ 3352800 w 3822700"/>
              <a:gd name="connsiteY6" fmla="*/ 520700 h 755650"/>
              <a:gd name="connsiteX7" fmla="*/ 3295650 w 3822700"/>
              <a:gd name="connsiteY7" fmla="*/ 508000 h 755650"/>
              <a:gd name="connsiteX8" fmla="*/ 3181350 w 3822700"/>
              <a:gd name="connsiteY8" fmla="*/ 514350 h 755650"/>
              <a:gd name="connsiteX9" fmla="*/ 3130550 w 3822700"/>
              <a:gd name="connsiteY9" fmla="*/ 520700 h 755650"/>
              <a:gd name="connsiteX10" fmla="*/ 3073400 w 3822700"/>
              <a:gd name="connsiteY10" fmla="*/ 527050 h 755650"/>
              <a:gd name="connsiteX11" fmla="*/ 3016250 w 3822700"/>
              <a:gd name="connsiteY11" fmla="*/ 539750 h 755650"/>
              <a:gd name="connsiteX12" fmla="*/ 2946400 w 3822700"/>
              <a:gd name="connsiteY12" fmla="*/ 558800 h 755650"/>
              <a:gd name="connsiteX13" fmla="*/ 2908300 w 3822700"/>
              <a:gd name="connsiteY13" fmla="*/ 571500 h 755650"/>
              <a:gd name="connsiteX14" fmla="*/ 2844800 w 3822700"/>
              <a:gd name="connsiteY14" fmla="*/ 590550 h 755650"/>
              <a:gd name="connsiteX15" fmla="*/ 2768600 w 3822700"/>
              <a:gd name="connsiteY15" fmla="*/ 603250 h 755650"/>
              <a:gd name="connsiteX16" fmla="*/ 2578100 w 3822700"/>
              <a:gd name="connsiteY16" fmla="*/ 596900 h 755650"/>
              <a:gd name="connsiteX17" fmla="*/ 2495550 w 3822700"/>
              <a:gd name="connsiteY17" fmla="*/ 571500 h 755650"/>
              <a:gd name="connsiteX18" fmla="*/ 2432050 w 3822700"/>
              <a:gd name="connsiteY18" fmla="*/ 520700 h 755650"/>
              <a:gd name="connsiteX19" fmla="*/ 2374900 w 3822700"/>
              <a:gd name="connsiteY19" fmla="*/ 469900 h 755650"/>
              <a:gd name="connsiteX20" fmla="*/ 2317750 w 3822700"/>
              <a:gd name="connsiteY20" fmla="*/ 450850 h 755650"/>
              <a:gd name="connsiteX21" fmla="*/ 2190750 w 3822700"/>
              <a:gd name="connsiteY21" fmla="*/ 469900 h 755650"/>
              <a:gd name="connsiteX22" fmla="*/ 2127250 w 3822700"/>
              <a:gd name="connsiteY22" fmla="*/ 463550 h 755650"/>
              <a:gd name="connsiteX23" fmla="*/ 2051050 w 3822700"/>
              <a:gd name="connsiteY23" fmla="*/ 431800 h 755650"/>
              <a:gd name="connsiteX24" fmla="*/ 2012950 w 3822700"/>
              <a:gd name="connsiteY24" fmla="*/ 393700 h 755650"/>
              <a:gd name="connsiteX25" fmla="*/ 1981200 w 3822700"/>
              <a:gd name="connsiteY25" fmla="*/ 355600 h 755650"/>
              <a:gd name="connsiteX26" fmla="*/ 1955800 w 3822700"/>
              <a:gd name="connsiteY26" fmla="*/ 317500 h 755650"/>
              <a:gd name="connsiteX27" fmla="*/ 1930400 w 3822700"/>
              <a:gd name="connsiteY27" fmla="*/ 279400 h 755650"/>
              <a:gd name="connsiteX28" fmla="*/ 1905000 w 3822700"/>
              <a:gd name="connsiteY28" fmla="*/ 241300 h 755650"/>
              <a:gd name="connsiteX29" fmla="*/ 1892300 w 3822700"/>
              <a:gd name="connsiteY29" fmla="*/ 222250 h 755650"/>
              <a:gd name="connsiteX30" fmla="*/ 1879600 w 3822700"/>
              <a:gd name="connsiteY30" fmla="*/ 184150 h 755650"/>
              <a:gd name="connsiteX31" fmla="*/ 1854200 w 3822700"/>
              <a:gd name="connsiteY31" fmla="*/ 146050 h 755650"/>
              <a:gd name="connsiteX32" fmla="*/ 1835150 w 3822700"/>
              <a:gd name="connsiteY32" fmla="*/ 107950 h 755650"/>
              <a:gd name="connsiteX33" fmla="*/ 1816100 w 3822700"/>
              <a:gd name="connsiteY33" fmla="*/ 95250 h 755650"/>
              <a:gd name="connsiteX34" fmla="*/ 1765300 w 3822700"/>
              <a:gd name="connsiteY34" fmla="*/ 38100 h 755650"/>
              <a:gd name="connsiteX35" fmla="*/ 1727200 w 3822700"/>
              <a:gd name="connsiteY35" fmla="*/ 12700 h 755650"/>
              <a:gd name="connsiteX36" fmla="*/ 1708150 w 3822700"/>
              <a:gd name="connsiteY36" fmla="*/ 0 h 755650"/>
              <a:gd name="connsiteX37" fmla="*/ 1625600 w 3822700"/>
              <a:gd name="connsiteY37" fmla="*/ 19050 h 755650"/>
              <a:gd name="connsiteX38" fmla="*/ 1606550 w 3822700"/>
              <a:gd name="connsiteY38" fmla="*/ 25400 h 755650"/>
              <a:gd name="connsiteX39" fmla="*/ 1587500 w 3822700"/>
              <a:gd name="connsiteY39" fmla="*/ 38100 h 755650"/>
              <a:gd name="connsiteX40" fmla="*/ 1549400 w 3822700"/>
              <a:gd name="connsiteY40" fmla="*/ 95250 h 755650"/>
              <a:gd name="connsiteX41" fmla="*/ 1536700 w 3822700"/>
              <a:gd name="connsiteY41" fmla="*/ 114300 h 755650"/>
              <a:gd name="connsiteX42" fmla="*/ 1504950 w 3822700"/>
              <a:gd name="connsiteY42" fmla="*/ 171450 h 755650"/>
              <a:gd name="connsiteX43" fmla="*/ 1485900 w 3822700"/>
              <a:gd name="connsiteY43" fmla="*/ 177800 h 755650"/>
              <a:gd name="connsiteX44" fmla="*/ 1454150 w 3822700"/>
              <a:gd name="connsiteY44" fmla="*/ 209550 h 755650"/>
              <a:gd name="connsiteX45" fmla="*/ 1435100 w 3822700"/>
              <a:gd name="connsiteY45" fmla="*/ 215900 h 755650"/>
              <a:gd name="connsiteX46" fmla="*/ 1397000 w 3822700"/>
              <a:gd name="connsiteY46" fmla="*/ 241300 h 755650"/>
              <a:gd name="connsiteX47" fmla="*/ 1339850 w 3822700"/>
              <a:gd name="connsiteY47" fmla="*/ 260350 h 755650"/>
              <a:gd name="connsiteX48" fmla="*/ 1320800 w 3822700"/>
              <a:gd name="connsiteY48" fmla="*/ 266700 h 755650"/>
              <a:gd name="connsiteX49" fmla="*/ 1257300 w 3822700"/>
              <a:gd name="connsiteY49" fmla="*/ 254000 h 755650"/>
              <a:gd name="connsiteX50" fmla="*/ 1219200 w 3822700"/>
              <a:gd name="connsiteY50" fmla="*/ 241300 h 755650"/>
              <a:gd name="connsiteX51" fmla="*/ 1206500 w 3822700"/>
              <a:gd name="connsiteY51" fmla="*/ 222250 h 755650"/>
              <a:gd name="connsiteX52" fmla="*/ 1149350 w 3822700"/>
              <a:gd name="connsiteY52" fmla="*/ 196850 h 755650"/>
              <a:gd name="connsiteX53" fmla="*/ 1130300 w 3822700"/>
              <a:gd name="connsiteY53" fmla="*/ 190500 h 755650"/>
              <a:gd name="connsiteX54" fmla="*/ 1111250 w 3822700"/>
              <a:gd name="connsiteY54" fmla="*/ 184150 h 755650"/>
              <a:gd name="connsiteX55" fmla="*/ 971550 w 3822700"/>
              <a:gd name="connsiteY55" fmla="*/ 209550 h 755650"/>
              <a:gd name="connsiteX56" fmla="*/ 952500 w 3822700"/>
              <a:gd name="connsiteY56" fmla="*/ 215900 h 755650"/>
              <a:gd name="connsiteX57" fmla="*/ 914400 w 3822700"/>
              <a:gd name="connsiteY57" fmla="*/ 234950 h 755650"/>
              <a:gd name="connsiteX58" fmla="*/ 876300 w 3822700"/>
              <a:gd name="connsiteY58" fmla="*/ 260350 h 755650"/>
              <a:gd name="connsiteX59" fmla="*/ 857250 w 3822700"/>
              <a:gd name="connsiteY59" fmla="*/ 273050 h 755650"/>
              <a:gd name="connsiteX60" fmla="*/ 838200 w 3822700"/>
              <a:gd name="connsiteY60" fmla="*/ 285750 h 755650"/>
              <a:gd name="connsiteX61" fmla="*/ 749300 w 3822700"/>
              <a:gd name="connsiteY61" fmla="*/ 304800 h 755650"/>
              <a:gd name="connsiteX62" fmla="*/ 698500 w 3822700"/>
              <a:gd name="connsiteY62" fmla="*/ 298450 h 755650"/>
              <a:gd name="connsiteX63" fmla="*/ 609600 w 3822700"/>
              <a:gd name="connsiteY63" fmla="*/ 273050 h 755650"/>
              <a:gd name="connsiteX64" fmla="*/ 590550 w 3822700"/>
              <a:gd name="connsiteY64" fmla="*/ 266700 h 755650"/>
              <a:gd name="connsiteX65" fmla="*/ 552450 w 3822700"/>
              <a:gd name="connsiteY65" fmla="*/ 247650 h 755650"/>
              <a:gd name="connsiteX66" fmla="*/ 533400 w 3822700"/>
              <a:gd name="connsiteY66" fmla="*/ 234950 h 755650"/>
              <a:gd name="connsiteX67" fmla="*/ 476250 w 3822700"/>
              <a:gd name="connsiteY67" fmla="*/ 215900 h 755650"/>
              <a:gd name="connsiteX68" fmla="*/ 457200 w 3822700"/>
              <a:gd name="connsiteY68" fmla="*/ 209550 h 755650"/>
              <a:gd name="connsiteX69" fmla="*/ 438150 w 3822700"/>
              <a:gd name="connsiteY69" fmla="*/ 203200 h 755650"/>
              <a:gd name="connsiteX70" fmla="*/ 266700 w 3822700"/>
              <a:gd name="connsiteY70" fmla="*/ 215900 h 755650"/>
              <a:gd name="connsiteX71" fmla="*/ 203200 w 3822700"/>
              <a:gd name="connsiteY71" fmla="*/ 234950 h 755650"/>
              <a:gd name="connsiteX72" fmla="*/ 184150 w 3822700"/>
              <a:gd name="connsiteY72" fmla="*/ 241300 h 755650"/>
              <a:gd name="connsiteX73" fmla="*/ 165100 w 3822700"/>
              <a:gd name="connsiteY73" fmla="*/ 247650 h 755650"/>
              <a:gd name="connsiteX74" fmla="*/ 127000 w 3822700"/>
              <a:gd name="connsiteY74" fmla="*/ 266700 h 755650"/>
              <a:gd name="connsiteX75" fmla="*/ 69850 w 3822700"/>
              <a:gd name="connsiteY75" fmla="*/ 298450 h 755650"/>
              <a:gd name="connsiteX76" fmla="*/ 50800 w 3822700"/>
              <a:gd name="connsiteY76" fmla="*/ 317500 h 755650"/>
              <a:gd name="connsiteX77" fmla="*/ 31750 w 3822700"/>
              <a:gd name="connsiteY77" fmla="*/ 330200 h 755650"/>
              <a:gd name="connsiteX78" fmla="*/ 0 w 3822700"/>
              <a:gd name="connsiteY78" fmla="*/ 361950 h 755650"/>
              <a:gd name="connsiteX79" fmla="*/ 31750 w 3822700"/>
              <a:gd name="connsiteY79" fmla="*/ 361950 h 755650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95688 w 3822700"/>
              <a:gd name="connsiteY2" fmla="*/ 536575 h 670719"/>
              <a:gd name="connsiteX3" fmla="*/ 3466307 w 3822700"/>
              <a:gd name="connsiteY3" fmla="*/ 526256 h 670719"/>
              <a:gd name="connsiteX4" fmla="*/ 3409950 w 3822700"/>
              <a:gd name="connsiteY4" fmla="*/ 533400 h 670719"/>
              <a:gd name="connsiteX5" fmla="*/ 3352800 w 3822700"/>
              <a:gd name="connsiteY5" fmla="*/ 520700 h 670719"/>
              <a:gd name="connsiteX6" fmla="*/ 3295650 w 3822700"/>
              <a:gd name="connsiteY6" fmla="*/ 508000 h 670719"/>
              <a:gd name="connsiteX7" fmla="*/ 3181350 w 3822700"/>
              <a:gd name="connsiteY7" fmla="*/ 514350 h 670719"/>
              <a:gd name="connsiteX8" fmla="*/ 3130550 w 3822700"/>
              <a:gd name="connsiteY8" fmla="*/ 520700 h 670719"/>
              <a:gd name="connsiteX9" fmla="*/ 3073400 w 3822700"/>
              <a:gd name="connsiteY9" fmla="*/ 527050 h 670719"/>
              <a:gd name="connsiteX10" fmla="*/ 3016250 w 3822700"/>
              <a:gd name="connsiteY10" fmla="*/ 539750 h 670719"/>
              <a:gd name="connsiteX11" fmla="*/ 2946400 w 3822700"/>
              <a:gd name="connsiteY11" fmla="*/ 558800 h 670719"/>
              <a:gd name="connsiteX12" fmla="*/ 2908300 w 3822700"/>
              <a:gd name="connsiteY12" fmla="*/ 571500 h 670719"/>
              <a:gd name="connsiteX13" fmla="*/ 2844800 w 3822700"/>
              <a:gd name="connsiteY13" fmla="*/ 590550 h 670719"/>
              <a:gd name="connsiteX14" fmla="*/ 2768600 w 3822700"/>
              <a:gd name="connsiteY14" fmla="*/ 603250 h 670719"/>
              <a:gd name="connsiteX15" fmla="*/ 2578100 w 3822700"/>
              <a:gd name="connsiteY15" fmla="*/ 596900 h 670719"/>
              <a:gd name="connsiteX16" fmla="*/ 2495550 w 3822700"/>
              <a:gd name="connsiteY16" fmla="*/ 571500 h 670719"/>
              <a:gd name="connsiteX17" fmla="*/ 2432050 w 3822700"/>
              <a:gd name="connsiteY17" fmla="*/ 520700 h 670719"/>
              <a:gd name="connsiteX18" fmla="*/ 2374900 w 3822700"/>
              <a:gd name="connsiteY18" fmla="*/ 469900 h 670719"/>
              <a:gd name="connsiteX19" fmla="*/ 2317750 w 3822700"/>
              <a:gd name="connsiteY19" fmla="*/ 450850 h 670719"/>
              <a:gd name="connsiteX20" fmla="*/ 2190750 w 3822700"/>
              <a:gd name="connsiteY20" fmla="*/ 469900 h 670719"/>
              <a:gd name="connsiteX21" fmla="*/ 2127250 w 3822700"/>
              <a:gd name="connsiteY21" fmla="*/ 463550 h 670719"/>
              <a:gd name="connsiteX22" fmla="*/ 2051050 w 3822700"/>
              <a:gd name="connsiteY22" fmla="*/ 431800 h 670719"/>
              <a:gd name="connsiteX23" fmla="*/ 2012950 w 3822700"/>
              <a:gd name="connsiteY23" fmla="*/ 393700 h 670719"/>
              <a:gd name="connsiteX24" fmla="*/ 1981200 w 3822700"/>
              <a:gd name="connsiteY24" fmla="*/ 355600 h 670719"/>
              <a:gd name="connsiteX25" fmla="*/ 1955800 w 3822700"/>
              <a:gd name="connsiteY25" fmla="*/ 317500 h 670719"/>
              <a:gd name="connsiteX26" fmla="*/ 1930400 w 3822700"/>
              <a:gd name="connsiteY26" fmla="*/ 279400 h 670719"/>
              <a:gd name="connsiteX27" fmla="*/ 1905000 w 3822700"/>
              <a:gd name="connsiteY27" fmla="*/ 241300 h 670719"/>
              <a:gd name="connsiteX28" fmla="*/ 1892300 w 3822700"/>
              <a:gd name="connsiteY28" fmla="*/ 222250 h 670719"/>
              <a:gd name="connsiteX29" fmla="*/ 1879600 w 3822700"/>
              <a:gd name="connsiteY29" fmla="*/ 184150 h 670719"/>
              <a:gd name="connsiteX30" fmla="*/ 1854200 w 3822700"/>
              <a:gd name="connsiteY30" fmla="*/ 146050 h 670719"/>
              <a:gd name="connsiteX31" fmla="*/ 1835150 w 3822700"/>
              <a:gd name="connsiteY31" fmla="*/ 107950 h 670719"/>
              <a:gd name="connsiteX32" fmla="*/ 1816100 w 3822700"/>
              <a:gd name="connsiteY32" fmla="*/ 95250 h 670719"/>
              <a:gd name="connsiteX33" fmla="*/ 1765300 w 3822700"/>
              <a:gd name="connsiteY33" fmla="*/ 38100 h 670719"/>
              <a:gd name="connsiteX34" fmla="*/ 1727200 w 3822700"/>
              <a:gd name="connsiteY34" fmla="*/ 12700 h 670719"/>
              <a:gd name="connsiteX35" fmla="*/ 1708150 w 3822700"/>
              <a:gd name="connsiteY35" fmla="*/ 0 h 670719"/>
              <a:gd name="connsiteX36" fmla="*/ 1625600 w 3822700"/>
              <a:gd name="connsiteY36" fmla="*/ 19050 h 670719"/>
              <a:gd name="connsiteX37" fmla="*/ 1606550 w 3822700"/>
              <a:gd name="connsiteY37" fmla="*/ 25400 h 670719"/>
              <a:gd name="connsiteX38" fmla="*/ 1587500 w 3822700"/>
              <a:gd name="connsiteY38" fmla="*/ 38100 h 670719"/>
              <a:gd name="connsiteX39" fmla="*/ 1549400 w 3822700"/>
              <a:gd name="connsiteY39" fmla="*/ 95250 h 670719"/>
              <a:gd name="connsiteX40" fmla="*/ 1536700 w 3822700"/>
              <a:gd name="connsiteY40" fmla="*/ 114300 h 670719"/>
              <a:gd name="connsiteX41" fmla="*/ 1504950 w 3822700"/>
              <a:gd name="connsiteY41" fmla="*/ 171450 h 670719"/>
              <a:gd name="connsiteX42" fmla="*/ 1485900 w 3822700"/>
              <a:gd name="connsiteY42" fmla="*/ 177800 h 670719"/>
              <a:gd name="connsiteX43" fmla="*/ 1454150 w 3822700"/>
              <a:gd name="connsiteY43" fmla="*/ 209550 h 670719"/>
              <a:gd name="connsiteX44" fmla="*/ 1435100 w 3822700"/>
              <a:gd name="connsiteY44" fmla="*/ 215900 h 670719"/>
              <a:gd name="connsiteX45" fmla="*/ 1397000 w 3822700"/>
              <a:gd name="connsiteY45" fmla="*/ 241300 h 670719"/>
              <a:gd name="connsiteX46" fmla="*/ 1339850 w 3822700"/>
              <a:gd name="connsiteY46" fmla="*/ 260350 h 670719"/>
              <a:gd name="connsiteX47" fmla="*/ 1320800 w 3822700"/>
              <a:gd name="connsiteY47" fmla="*/ 266700 h 670719"/>
              <a:gd name="connsiteX48" fmla="*/ 1257300 w 3822700"/>
              <a:gd name="connsiteY48" fmla="*/ 254000 h 670719"/>
              <a:gd name="connsiteX49" fmla="*/ 1219200 w 3822700"/>
              <a:gd name="connsiteY49" fmla="*/ 241300 h 670719"/>
              <a:gd name="connsiteX50" fmla="*/ 1206500 w 3822700"/>
              <a:gd name="connsiteY50" fmla="*/ 222250 h 670719"/>
              <a:gd name="connsiteX51" fmla="*/ 1149350 w 3822700"/>
              <a:gd name="connsiteY51" fmla="*/ 196850 h 670719"/>
              <a:gd name="connsiteX52" fmla="*/ 1130300 w 3822700"/>
              <a:gd name="connsiteY52" fmla="*/ 190500 h 670719"/>
              <a:gd name="connsiteX53" fmla="*/ 1111250 w 3822700"/>
              <a:gd name="connsiteY53" fmla="*/ 184150 h 670719"/>
              <a:gd name="connsiteX54" fmla="*/ 971550 w 3822700"/>
              <a:gd name="connsiteY54" fmla="*/ 209550 h 670719"/>
              <a:gd name="connsiteX55" fmla="*/ 952500 w 3822700"/>
              <a:gd name="connsiteY55" fmla="*/ 215900 h 670719"/>
              <a:gd name="connsiteX56" fmla="*/ 914400 w 3822700"/>
              <a:gd name="connsiteY56" fmla="*/ 234950 h 670719"/>
              <a:gd name="connsiteX57" fmla="*/ 876300 w 3822700"/>
              <a:gd name="connsiteY57" fmla="*/ 260350 h 670719"/>
              <a:gd name="connsiteX58" fmla="*/ 857250 w 3822700"/>
              <a:gd name="connsiteY58" fmla="*/ 273050 h 670719"/>
              <a:gd name="connsiteX59" fmla="*/ 838200 w 3822700"/>
              <a:gd name="connsiteY59" fmla="*/ 285750 h 670719"/>
              <a:gd name="connsiteX60" fmla="*/ 749300 w 3822700"/>
              <a:gd name="connsiteY60" fmla="*/ 304800 h 670719"/>
              <a:gd name="connsiteX61" fmla="*/ 698500 w 3822700"/>
              <a:gd name="connsiteY61" fmla="*/ 298450 h 670719"/>
              <a:gd name="connsiteX62" fmla="*/ 609600 w 3822700"/>
              <a:gd name="connsiteY62" fmla="*/ 273050 h 670719"/>
              <a:gd name="connsiteX63" fmla="*/ 590550 w 3822700"/>
              <a:gd name="connsiteY63" fmla="*/ 266700 h 670719"/>
              <a:gd name="connsiteX64" fmla="*/ 552450 w 3822700"/>
              <a:gd name="connsiteY64" fmla="*/ 247650 h 670719"/>
              <a:gd name="connsiteX65" fmla="*/ 533400 w 3822700"/>
              <a:gd name="connsiteY65" fmla="*/ 234950 h 670719"/>
              <a:gd name="connsiteX66" fmla="*/ 476250 w 3822700"/>
              <a:gd name="connsiteY66" fmla="*/ 215900 h 670719"/>
              <a:gd name="connsiteX67" fmla="*/ 457200 w 3822700"/>
              <a:gd name="connsiteY67" fmla="*/ 209550 h 670719"/>
              <a:gd name="connsiteX68" fmla="*/ 438150 w 3822700"/>
              <a:gd name="connsiteY68" fmla="*/ 203200 h 670719"/>
              <a:gd name="connsiteX69" fmla="*/ 266700 w 3822700"/>
              <a:gd name="connsiteY69" fmla="*/ 215900 h 670719"/>
              <a:gd name="connsiteX70" fmla="*/ 203200 w 3822700"/>
              <a:gd name="connsiteY70" fmla="*/ 234950 h 670719"/>
              <a:gd name="connsiteX71" fmla="*/ 184150 w 3822700"/>
              <a:gd name="connsiteY71" fmla="*/ 241300 h 670719"/>
              <a:gd name="connsiteX72" fmla="*/ 165100 w 3822700"/>
              <a:gd name="connsiteY72" fmla="*/ 247650 h 670719"/>
              <a:gd name="connsiteX73" fmla="*/ 127000 w 3822700"/>
              <a:gd name="connsiteY73" fmla="*/ 266700 h 670719"/>
              <a:gd name="connsiteX74" fmla="*/ 69850 w 3822700"/>
              <a:gd name="connsiteY74" fmla="*/ 298450 h 670719"/>
              <a:gd name="connsiteX75" fmla="*/ 50800 w 3822700"/>
              <a:gd name="connsiteY75" fmla="*/ 317500 h 670719"/>
              <a:gd name="connsiteX76" fmla="*/ 31750 w 3822700"/>
              <a:gd name="connsiteY76" fmla="*/ 330200 h 670719"/>
              <a:gd name="connsiteX77" fmla="*/ 0 w 3822700"/>
              <a:gd name="connsiteY77" fmla="*/ 361950 h 670719"/>
              <a:gd name="connsiteX78" fmla="*/ 31750 w 3822700"/>
              <a:gd name="connsiteY78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95688 w 3822700"/>
              <a:gd name="connsiteY2" fmla="*/ 536575 h 670719"/>
              <a:gd name="connsiteX3" fmla="*/ 3490120 w 3822700"/>
              <a:gd name="connsiteY3" fmla="*/ 531018 h 670719"/>
              <a:gd name="connsiteX4" fmla="*/ 3409950 w 3822700"/>
              <a:gd name="connsiteY4" fmla="*/ 533400 h 670719"/>
              <a:gd name="connsiteX5" fmla="*/ 3352800 w 3822700"/>
              <a:gd name="connsiteY5" fmla="*/ 520700 h 670719"/>
              <a:gd name="connsiteX6" fmla="*/ 3295650 w 3822700"/>
              <a:gd name="connsiteY6" fmla="*/ 508000 h 670719"/>
              <a:gd name="connsiteX7" fmla="*/ 3181350 w 3822700"/>
              <a:gd name="connsiteY7" fmla="*/ 514350 h 670719"/>
              <a:gd name="connsiteX8" fmla="*/ 3130550 w 3822700"/>
              <a:gd name="connsiteY8" fmla="*/ 520700 h 670719"/>
              <a:gd name="connsiteX9" fmla="*/ 3073400 w 3822700"/>
              <a:gd name="connsiteY9" fmla="*/ 527050 h 670719"/>
              <a:gd name="connsiteX10" fmla="*/ 3016250 w 3822700"/>
              <a:gd name="connsiteY10" fmla="*/ 539750 h 670719"/>
              <a:gd name="connsiteX11" fmla="*/ 2946400 w 3822700"/>
              <a:gd name="connsiteY11" fmla="*/ 558800 h 670719"/>
              <a:gd name="connsiteX12" fmla="*/ 2908300 w 3822700"/>
              <a:gd name="connsiteY12" fmla="*/ 571500 h 670719"/>
              <a:gd name="connsiteX13" fmla="*/ 2844800 w 3822700"/>
              <a:gd name="connsiteY13" fmla="*/ 590550 h 670719"/>
              <a:gd name="connsiteX14" fmla="*/ 2768600 w 3822700"/>
              <a:gd name="connsiteY14" fmla="*/ 603250 h 670719"/>
              <a:gd name="connsiteX15" fmla="*/ 2578100 w 3822700"/>
              <a:gd name="connsiteY15" fmla="*/ 596900 h 670719"/>
              <a:gd name="connsiteX16" fmla="*/ 2495550 w 3822700"/>
              <a:gd name="connsiteY16" fmla="*/ 571500 h 670719"/>
              <a:gd name="connsiteX17" fmla="*/ 2432050 w 3822700"/>
              <a:gd name="connsiteY17" fmla="*/ 520700 h 670719"/>
              <a:gd name="connsiteX18" fmla="*/ 2374900 w 3822700"/>
              <a:gd name="connsiteY18" fmla="*/ 469900 h 670719"/>
              <a:gd name="connsiteX19" fmla="*/ 2317750 w 3822700"/>
              <a:gd name="connsiteY19" fmla="*/ 450850 h 670719"/>
              <a:gd name="connsiteX20" fmla="*/ 2190750 w 3822700"/>
              <a:gd name="connsiteY20" fmla="*/ 469900 h 670719"/>
              <a:gd name="connsiteX21" fmla="*/ 2127250 w 3822700"/>
              <a:gd name="connsiteY21" fmla="*/ 463550 h 670719"/>
              <a:gd name="connsiteX22" fmla="*/ 2051050 w 3822700"/>
              <a:gd name="connsiteY22" fmla="*/ 431800 h 670719"/>
              <a:gd name="connsiteX23" fmla="*/ 2012950 w 3822700"/>
              <a:gd name="connsiteY23" fmla="*/ 393700 h 670719"/>
              <a:gd name="connsiteX24" fmla="*/ 1981200 w 3822700"/>
              <a:gd name="connsiteY24" fmla="*/ 355600 h 670719"/>
              <a:gd name="connsiteX25" fmla="*/ 1955800 w 3822700"/>
              <a:gd name="connsiteY25" fmla="*/ 317500 h 670719"/>
              <a:gd name="connsiteX26" fmla="*/ 1930400 w 3822700"/>
              <a:gd name="connsiteY26" fmla="*/ 279400 h 670719"/>
              <a:gd name="connsiteX27" fmla="*/ 1905000 w 3822700"/>
              <a:gd name="connsiteY27" fmla="*/ 241300 h 670719"/>
              <a:gd name="connsiteX28" fmla="*/ 1892300 w 3822700"/>
              <a:gd name="connsiteY28" fmla="*/ 222250 h 670719"/>
              <a:gd name="connsiteX29" fmla="*/ 1879600 w 3822700"/>
              <a:gd name="connsiteY29" fmla="*/ 184150 h 670719"/>
              <a:gd name="connsiteX30" fmla="*/ 1854200 w 3822700"/>
              <a:gd name="connsiteY30" fmla="*/ 146050 h 670719"/>
              <a:gd name="connsiteX31" fmla="*/ 1835150 w 3822700"/>
              <a:gd name="connsiteY31" fmla="*/ 107950 h 670719"/>
              <a:gd name="connsiteX32" fmla="*/ 1816100 w 3822700"/>
              <a:gd name="connsiteY32" fmla="*/ 95250 h 670719"/>
              <a:gd name="connsiteX33" fmla="*/ 1765300 w 3822700"/>
              <a:gd name="connsiteY33" fmla="*/ 38100 h 670719"/>
              <a:gd name="connsiteX34" fmla="*/ 1727200 w 3822700"/>
              <a:gd name="connsiteY34" fmla="*/ 12700 h 670719"/>
              <a:gd name="connsiteX35" fmla="*/ 1708150 w 3822700"/>
              <a:gd name="connsiteY35" fmla="*/ 0 h 670719"/>
              <a:gd name="connsiteX36" fmla="*/ 1625600 w 3822700"/>
              <a:gd name="connsiteY36" fmla="*/ 19050 h 670719"/>
              <a:gd name="connsiteX37" fmla="*/ 1606550 w 3822700"/>
              <a:gd name="connsiteY37" fmla="*/ 25400 h 670719"/>
              <a:gd name="connsiteX38" fmla="*/ 1587500 w 3822700"/>
              <a:gd name="connsiteY38" fmla="*/ 38100 h 670719"/>
              <a:gd name="connsiteX39" fmla="*/ 1549400 w 3822700"/>
              <a:gd name="connsiteY39" fmla="*/ 95250 h 670719"/>
              <a:gd name="connsiteX40" fmla="*/ 1536700 w 3822700"/>
              <a:gd name="connsiteY40" fmla="*/ 114300 h 670719"/>
              <a:gd name="connsiteX41" fmla="*/ 1504950 w 3822700"/>
              <a:gd name="connsiteY41" fmla="*/ 171450 h 670719"/>
              <a:gd name="connsiteX42" fmla="*/ 1485900 w 3822700"/>
              <a:gd name="connsiteY42" fmla="*/ 177800 h 670719"/>
              <a:gd name="connsiteX43" fmla="*/ 1454150 w 3822700"/>
              <a:gd name="connsiteY43" fmla="*/ 209550 h 670719"/>
              <a:gd name="connsiteX44" fmla="*/ 1435100 w 3822700"/>
              <a:gd name="connsiteY44" fmla="*/ 215900 h 670719"/>
              <a:gd name="connsiteX45" fmla="*/ 1397000 w 3822700"/>
              <a:gd name="connsiteY45" fmla="*/ 241300 h 670719"/>
              <a:gd name="connsiteX46" fmla="*/ 1339850 w 3822700"/>
              <a:gd name="connsiteY46" fmla="*/ 260350 h 670719"/>
              <a:gd name="connsiteX47" fmla="*/ 1320800 w 3822700"/>
              <a:gd name="connsiteY47" fmla="*/ 266700 h 670719"/>
              <a:gd name="connsiteX48" fmla="*/ 1257300 w 3822700"/>
              <a:gd name="connsiteY48" fmla="*/ 254000 h 670719"/>
              <a:gd name="connsiteX49" fmla="*/ 1219200 w 3822700"/>
              <a:gd name="connsiteY49" fmla="*/ 241300 h 670719"/>
              <a:gd name="connsiteX50" fmla="*/ 1206500 w 3822700"/>
              <a:gd name="connsiteY50" fmla="*/ 222250 h 670719"/>
              <a:gd name="connsiteX51" fmla="*/ 1149350 w 3822700"/>
              <a:gd name="connsiteY51" fmla="*/ 196850 h 670719"/>
              <a:gd name="connsiteX52" fmla="*/ 1130300 w 3822700"/>
              <a:gd name="connsiteY52" fmla="*/ 190500 h 670719"/>
              <a:gd name="connsiteX53" fmla="*/ 1111250 w 3822700"/>
              <a:gd name="connsiteY53" fmla="*/ 184150 h 670719"/>
              <a:gd name="connsiteX54" fmla="*/ 971550 w 3822700"/>
              <a:gd name="connsiteY54" fmla="*/ 209550 h 670719"/>
              <a:gd name="connsiteX55" fmla="*/ 952500 w 3822700"/>
              <a:gd name="connsiteY55" fmla="*/ 215900 h 670719"/>
              <a:gd name="connsiteX56" fmla="*/ 914400 w 3822700"/>
              <a:gd name="connsiteY56" fmla="*/ 234950 h 670719"/>
              <a:gd name="connsiteX57" fmla="*/ 876300 w 3822700"/>
              <a:gd name="connsiteY57" fmla="*/ 260350 h 670719"/>
              <a:gd name="connsiteX58" fmla="*/ 857250 w 3822700"/>
              <a:gd name="connsiteY58" fmla="*/ 273050 h 670719"/>
              <a:gd name="connsiteX59" fmla="*/ 838200 w 3822700"/>
              <a:gd name="connsiteY59" fmla="*/ 285750 h 670719"/>
              <a:gd name="connsiteX60" fmla="*/ 749300 w 3822700"/>
              <a:gd name="connsiteY60" fmla="*/ 304800 h 670719"/>
              <a:gd name="connsiteX61" fmla="*/ 698500 w 3822700"/>
              <a:gd name="connsiteY61" fmla="*/ 298450 h 670719"/>
              <a:gd name="connsiteX62" fmla="*/ 609600 w 3822700"/>
              <a:gd name="connsiteY62" fmla="*/ 273050 h 670719"/>
              <a:gd name="connsiteX63" fmla="*/ 590550 w 3822700"/>
              <a:gd name="connsiteY63" fmla="*/ 266700 h 670719"/>
              <a:gd name="connsiteX64" fmla="*/ 552450 w 3822700"/>
              <a:gd name="connsiteY64" fmla="*/ 247650 h 670719"/>
              <a:gd name="connsiteX65" fmla="*/ 533400 w 3822700"/>
              <a:gd name="connsiteY65" fmla="*/ 234950 h 670719"/>
              <a:gd name="connsiteX66" fmla="*/ 476250 w 3822700"/>
              <a:gd name="connsiteY66" fmla="*/ 215900 h 670719"/>
              <a:gd name="connsiteX67" fmla="*/ 457200 w 3822700"/>
              <a:gd name="connsiteY67" fmla="*/ 209550 h 670719"/>
              <a:gd name="connsiteX68" fmla="*/ 438150 w 3822700"/>
              <a:gd name="connsiteY68" fmla="*/ 203200 h 670719"/>
              <a:gd name="connsiteX69" fmla="*/ 266700 w 3822700"/>
              <a:gd name="connsiteY69" fmla="*/ 215900 h 670719"/>
              <a:gd name="connsiteX70" fmla="*/ 203200 w 3822700"/>
              <a:gd name="connsiteY70" fmla="*/ 234950 h 670719"/>
              <a:gd name="connsiteX71" fmla="*/ 184150 w 3822700"/>
              <a:gd name="connsiteY71" fmla="*/ 241300 h 670719"/>
              <a:gd name="connsiteX72" fmla="*/ 165100 w 3822700"/>
              <a:gd name="connsiteY72" fmla="*/ 247650 h 670719"/>
              <a:gd name="connsiteX73" fmla="*/ 127000 w 3822700"/>
              <a:gd name="connsiteY73" fmla="*/ 266700 h 670719"/>
              <a:gd name="connsiteX74" fmla="*/ 69850 w 3822700"/>
              <a:gd name="connsiteY74" fmla="*/ 298450 h 670719"/>
              <a:gd name="connsiteX75" fmla="*/ 50800 w 3822700"/>
              <a:gd name="connsiteY75" fmla="*/ 317500 h 670719"/>
              <a:gd name="connsiteX76" fmla="*/ 31750 w 3822700"/>
              <a:gd name="connsiteY76" fmla="*/ 330200 h 670719"/>
              <a:gd name="connsiteX77" fmla="*/ 0 w 3822700"/>
              <a:gd name="connsiteY77" fmla="*/ 361950 h 670719"/>
              <a:gd name="connsiteX78" fmla="*/ 31750 w 3822700"/>
              <a:gd name="connsiteY78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95688 w 3822700"/>
              <a:gd name="connsiteY2" fmla="*/ 536575 h 670719"/>
              <a:gd name="connsiteX3" fmla="*/ 3490120 w 3822700"/>
              <a:gd name="connsiteY3" fmla="*/ 531018 h 670719"/>
              <a:gd name="connsiteX4" fmla="*/ 3409950 w 3822700"/>
              <a:gd name="connsiteY4" fmla="*/ 533400 h 670719"/>
              <a:gd name="connsiteX5" fmla="*/ 3352800 w 3822700"/>
              <a:gd name="connsiteY5" fmla="*/ 520700 h 670719"/>
              <a:gd name="connsiteX6" fmla="*/ 3271837 w 3822700"/>
              <a:gd name="connsiteY6" fmla="*/ 505619 h 670719"/>
              <a:gd name="connsiteX7" fmla="*/ 3181350 w 3822700"/>
              <a:gd name="connsiteY7" fmla="*/ 514350 h 670719"/>
              <a:gd name="connsiteX8" fmla="*/ 3130550 w 3822700"/>
              <a:gd name="connsiteY8" fmla="*/ 520700 h 670719"/>
              <a:gd name="connsiteX9" fmla="*/ 3073400 w 3822700"/>
              <a:gd name="connsiteY9" fmla="*/ 527050 h 670719"/>
              <a:gd name="connsiteX10" fmla="*/ 3016250 w 3822700"/>
              <a:gd name="connsiteY10" fmla="*/ 539750 h 670719"/>
              <a:gd name="connsiteX11" fmla="*/ 2946400 w 3822700"/>
              <a:gd name="connsiteY11" fmla="*/ 558800 h 670719"/>
              <a:gd name="connsiteX12" fmla="*/ 2908300 w 3822700"/>
              <a:gd name="connsiteY12" fmla="*/ 571500 h 670719"/>
              <a:gd name="connsiteX13" fmla="*/ 2844800 w 3822700"/>
              <a:gd name="connsiteY13" fmla="*/ 590550 h 670719"/>
              <a:gd name="connsiteX14" fmla="*/ 2768600 w 3822700"/>
              <a:gd name="connsiteY14" fmla="*/ 603250 h 670719"/>
              <a:gd name="connsiteX15" fmla="*/ 2578100 w 3822700"/>
              <a:gd name="connsiteY15" fmla="*/ 596900 h 670719"/>
              <a:gd name="connsiteX16" fmla="*/ 2495550 w 3822700"/>
              <a:gd name="connsiteY16" fmla="*/ 571500 h 670719"/>
              <a:gd name="connsiteX17" fmla="*/ 2432050 w 3822700"/>
              <a:gd name="connsiteY17" fmla="*/ 520700 h 670719"/>
              <a:gd name="connsiteX18" fmla="*/ 2374900 w 3822700"/>
              <a:gd name="connsiteY18" fmla="*/ 469900 h 670719"/>
              <a:gd name="connsiteX19" fmla="*/ 2317750 w 3822700"/>
              <a:gd name="connsiteY19" fmla="*/ 450850 h 670719"/>
              <a:gd name="connsiteX20" fmla="*/ 2190750 w 3822700"/>
              <a:gd name="connsiteY20" fmla="*/ 469900 h 670719"/>
              <a:gd name="connsiteX21" fmla="*/ 2127250 w 3822700"/>
              <a:gd name="connsiteY21" fmla="*/ 463550 h 670719"/>
              <a:gd name="connsiteX22" fmla="*/ 2051050 w 3822700"/>
              <a:gd name="connsiteY22" fmla="*/ 431800 h 670719"/>
              <a:gd name="connsiteX23" fmla="*/ 2012950 w 3822700"/>
              <a:gd name="connsiteY23" fmla="*/ 393700 h 670719"/>
              <a:gd name="connsiteX24" fmla="*/ 1981200 w 3822700"/>
              <a:gd name="connsiteY24" fmla="*/ 355600 h 670719"/>
              <a:gd name="connsiteX25" fmla="*/ 1955800 w 3822700"/>
              <a:gd name="connsiteY25" fmla="*/ 317500 h 670719"/>
              <a:gd name="connsiteX26" fmla="*/ 1930400 w 3822700"/>
              <a:gd name="connsiteY26" fmla="*/ 279400 h 670719"/>
              <a:gd name="connsiteX27" fmla="*/ 1905000 w 3822700"/>
              <a:gd name="connsiteY27" fmla="*/ 241300 h 670719"/>
              <a:gd name="connsiteX28" fmla="*/ 1892300 w 3822700"/>
              <a:gd name="connsiteY28" fmla="*/ 222250 h 670719"/>
              <a:gd name="connsiteX29" fmla="*/ 1879600 w 3822700"/>
              <a:gd name="connsiteY29" fmla="*/ 184150 h 670719"/>
              <a:gd name="connsiteX30" fmla="*/ 1854200 w 3822700"/>
              <a:gd name="connsiteY30" fmla="*/ 146050 h 670719"/>
              <a:gd name="connsiteX31" fmla="*/ 1835150 w 3822700"/>
              <a:gd name="connsiteY31" fmla="*/ 107950 h 670719"/>
              <a:gd name="connsiteX32" fmla="*/ 1816100 w 3822700"/>
              <a:gd name="connsiteY32" fmla="*/ 95250 h 670719"/>
              <a:gd name="connsiteX33" fmla="*/ 1765300 w 3822700"/>
              <a:gd name="connsiteY33" fmla="*/ 38100 h 670719"/>
              <a:gd name="connsiteX34" fmla="*/ 1727200 w 3822700"/>
              <a:gd name="connsiteY34" fmla="*/ 12700 h 670719"/>
              <a:gd name="connsiteX35" fmla="*/ 1708150 w 3822700"/>
              <a:gd name="connsiteY35" fmla="*/ 0 h 670719"/>
              <a:gd name="connsiteX36" fmla="*/ 1625600 w 3822700"/>
              <a:gd name="connsiteY36" fmla="*/ 19050 h 670719"/>
              <a:gd name="connsiteX37" fmla="*/ 1606550 w 3822700"/>
              <a:gd name="connsiteY37" fmla="*/ 25400 h 670719"/>
              <a:gd name="connsiteX38" fmla="*/ 1587500 w 3822700"/>
              <a:gd name="connsiteY38" fmla="*/ 38100 h 670719"/>
              <a:gd name="connsiteX39" fmla="*/ 1549400 w 3822700"/>
              <a:gd name="connsiteY39" fmla="*/ 95250 h 670719"/>
              <a:gd name="connsiteX40" fmla="*/ 1536700 w 3822700"/>
              <a:gd name="connsiteY40" fmla="*/ 114300 h 670719"/>
              <a:gd name="connsiteX41" fmla="*/ 1504950 w 3822700"/>
              <a:gd name="connsiteY41" fmla="*/ 171450 h 670719"/>
              <a:gd name="connsiteX42" fmla="*/ 1485900 w 3822700"/>
              <a:gd name="connsiteY42" fmla="*/ 177800 h 670719"/>
              <a:gd name="connsiteX43" fmla="*/ 1454150 w 3822700"/>
              <a:gd name="connsiteY43" fmla="*/ 209550 h 670719"/>
              <a:gd name="connsiteX44" fmla="*/ 1435100 w 3822700"/>
              <a:gd name="connsiteY44" fmla="*/ 215900 h 670719"/>
              <a:gd name="connsiteX45" fmla="*/ 1397000 w 3822700"/>
              <a:gd name="connsiteY45" fmla="*/ 241300 h 670719"/>
              <a:gd name="connsiteX46" fmla="*/ 1339850 w 3822700"/>
              <a:gd name="connsiteY46" fmla="*/ 260350 h 670719"/>
              <a:gd name="connsiteX47" fmla="*/ 1320800 w 3822700"/>
              <a:gd name="connsiteY47" fmla="*/ 266700 h 670719"/>
              <a:gd name="connsiteX48" fmla="*/ 1257300 w 3822700"/>
              <a:gd name="connsiteY48" fmla="*/ 254000 h 670719"/>
              <a:gd name="connsiteX49" fmla="*/ 1219200 w 3822700"/>
              <a:gd name="connsiteY49" fmla="*/ 241300 h 670719"/>
              <a:gd name="connsiteX50" fmla="*/ 1206500 w 3822700"/>
              <a:gd name="connsiteY50" fmla="*/ 222250 h 670719"/>
              <a:gd name="connsiteX51" fmla="*/ 1149350 w 3822700"/>
              <a:gd name="connsiteY51" fmla="*/ 196850 h 670719"/>
              <a:gd name="connsiteX52" fmla="*/ 1130300 w 3822700"/>
              <a:gd name="connsiteY52" fmla="*/ 190500 h 670719"/>
              <a:gd name="connsiteX53" fmla="*/ 1111250 w 3822700"/>
              <a:gd name="connsiteY53" fmla="*/ 184150 h 670719"/>
              <a:gd name="connsiteX54" fmla="*/ 971550 w 3822700"/>
              <a:gd name="connsiteY54" fmla="*/ 209550 h 670719"/>
              <a:gd name="connsiteX55" fmla="*/ 952500 w 3822700"/>
              <a:gd name="connsiteY55" fmla="*/ 215900 h 670719"/>
              <a:gd name="connsiteX56" fmla="*/ 914400 w 3822700"/>
              <a:gd name="connsiteY56" fmla="*/ 234950 h 670719"/>
              <a:gd name="connsiteX57" fmla="*/ 876300 w 3822700"/>
              <a:gd name="connsiteY57" fmla="*/ 260350 h 670719"/>
              <a:gd name="connsiteX58" fmla="*/ 857250 w 3822700"/>
              <a:gd name="connsiteY58" fmla="*/ 273050 h 670719"/>
              <a:gd name="connsiteX59" fmla="*/ 838200 w 3822700"/>
              <a:gd name="connsiteY59" fmla="*/ 285750 h 670719"/>
              <a:gd name="connsiteX60" fmla="*/ 749300 w 3822700"/>
              <a:gd name="connsiteY60" fmla="*/ 304800 h 670719"/>
              <a:gd name="connsiteX61" fmla="*/ 698500 w 3822700"/>
              <a:gd name="connsiteY61" fmla="*/ 298450 h 670719"/>
              <a:gd name="connsiteX62" fmla="*/ 609600 w 3822700"/>
              <a:gd name="connsiteY62" fmla="*/ 273050 h 670719"/>
              <a:gd name="connsiteX63" fmla="*/ 590550 w 3822700"/>
              <a:gd name="connsiteY63" fmla="*/ 266700 h 670719"/>
              <a:gd name="connsiteX64" fmla="*/ 552450 w 3822700"/>
              <a:gd name="connsiteY64" fmla="*/ 247650 h 670719"/>
              <a:gd name="connsiteX65" fmla="*/ 533400 w 3822700"/>
              <a:gd name="connsiteY65" fmla="*/ 234950 h 670719"/>
              <a:gd name="connsiteX66" fmla="*/ 476250 w 3822700"/>
              <a:gd name="connsiteY66" fmla="*/ 215900 h 670719"/>
              <a:gd name="connsiteX67" fmla="*/ 457200 w 3822700"/>
              <a:gd name="connsiteY67" fmla="*/ 209550 h 670719"/>
              <a:gd name="connsiteX68" fmla="*/ 438150 w 3822700"/>
              <a:gd name="connsiteY68" fmla="*/ 203200 h 670719"/>
              <a:gd name="connsiteX69" fmla="*/ 266700 w 3822700"/>
              <a:gd name="connsiteY69" fmla="*/ 215900 h 670719"/>
              <a:gd name="connsiteX70" fmla="*/ 203200 w 3822700"/>
              <a:gd name="connsiteY70" fmla="*/ 234950 h 670719"/>
              <a:gd name="connsiteX71" fmla="*/ 184150 w 3822700"/>
              <a:gd name="connsiteY71" fmla="*/ 241300 h 670719"/>
              <a:gd name="connsiteX72" fmla="*/ 165100 w 3822700"/>
              <a:gd name="connsiteY72" fmla="*/ 247650 h 670719"/>
              <a:gd name="connsiteX73" fmla="*/ 127000 w 3822700"/>
              <a:gd name="connsiteY73" fmla="*/ 266700 h 670719"/>
              <a:gd name="connsiteX74" fmla="*/ 69850 w 3822700"/>
              <a:gd name="connsiteY74" fmla="*/ 298450 h 670719"/>
              <a:gd name="connsiteX75" fmla="*/ 50800 w 3822700"/>
              <a:gd name="connsiteY75" fmla="*/ 317500 h 670719"/>
              <a:gd name="connsiteX76" fmla="*/ 31750 w 3822700"/>
              <a:gd name="connsiteY76" fmla="*/ 330200 h 670719"/>
              <a:gd name="connsiteX77" fmla="*/ 0 w 3822700"/>
              <a:gd name="connsiteY77" fmla="*/ 361950 h 670719"/>
              <a:gd name="connsiteX78" fmla="*/ 31750 w 3822700"/>
              <a:gd name="connsiteY78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95688 w 3822700"/>
              <a:gd name="connsiteY2" fmla="*/ 536575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74900 w 3822700"/>
              <a:gd name="connsiteY17" fmla="*/ 469900 h 670719"/>
              <a:gd name="connsiteX18" fmla="*/ 2317750 w 3822700"/>
              <a:gd name="connsiteY18" fmla="*/ 450850 h 670719"/>
              <a:gd name="connsiteX19" fmla="*/ 2190750 w 3822700"/>
              <a:gd name="connsiteY19" fmla="*/ 469900 h 670719"/>
              <a:gd name="connsiteX20" fmla="*/ 2127250 w 3822700"/>
              <a:gd name="connsiteY20" fmla="*/ 463550 h 670719"/>
              <a:gd name="connsiteX21" fmla="*/ 2051050 w 3822700"/>
              <a:gd name="connsiteY21" fmla="*/ 431800 h 670719"/>
              <a:gd name="connsiteX22" fmla="*/ 2012950 w 3822700"/>
              <a:gd name="connsiteY22" fmla="*/ 393700 h 670719"/>
              <a:gd name="connsiteX23" fmla="*/ 1981200 w 3822700"/>
              <a:gd name="connsiteY23" fmla="*/ 355600 h 670719"/>
              <a:gd name="connsiteX24" fmla="*/ 1955800 w 3822700"/>
              <a:gd name="connsiteY24" fmla="*/ 317500 h 670719"/>
              <a:gd name="connsiteX25" fmla="*/ 1930400 w 3822700"/>
              <a:gd name="connsiteY25" fmla="*/ 279400 h 670719"/>
              <a:gd name="connsiteX26" fmla="*/ 1905000 w 3822700"/>
              <a:gd name="connsiteY26" fmla="*/ 241300 h 670719"/>
              <a:gd name="connsiteX27" fmla="*/ 1892300 w 3822700"/>
              <a:gd name="connsiteY27" fmla="*/ 222250 h 670719"/>
              <a:gd name="connsiteX28" fmla="*/ 1879600 w 3822700"/>
              <a:gd name="connsiteY28" fmla="*/ 184150 h 670719"/>
              <a:gd name="connsiteX29" fmla="*/ 1854200 w 3822700"/>
              <a:gd name="connsiteY29" fmla="*/ 146050 h 670719"/>
              <a:gd name="connsiteX30" fmla="*/ 1835150 w 3822700"/>
              <a:gd name="connsiteY30" fmla="*/ 107950 h 670719"/>
              <a:gd name="connsiteX31" fmla="*/ 1816100 w 3822700"/>
              <a:gd name="connsiteY31" fmla="*/ 95250 h 670719"/>
              <a:gd name="connsiteX32" fmla="*/ 1765300 w 3822700"/>
              <a:gd name="connsiteY32" fmla="*/ 38100 h 670719"/>
              <a:gd name="connsiteX33" fmla="*/ 1727200 w 3822700"/>
              <a:gd name="connsiteY33" fmla="*/ 12700 h 670719"/>
              <a:gd name="connsiteX34" fmla="*/ 1708150 w 3822700"/>
              <a:gd name="connsiteY34" fmla="*/ 0 h 670719"/>
              <a:gd name="connsiteX35" fmla="*/ 1625600 w 3822700"/>
              <a:gd name="connsiteY35" fmla="*/ 19050 h 670719"/>
              <a:gd name="connsiteX36" fmla="*/ 1606550 w 3822700"/>
              <a:gd name="connsiteY36" fmla="*/ 25400 h 670719"/>
              <a:gd name="connsiteX37" fmla="*/ 1587500 w 3822700"/>
              <a:gd name="connsiteY37" fmla="*/ 38100 h 670719"/>
              <a:gd name="connsiteX38" fmla="*/ 1549400 w 3822700"/>
              <a:gd name="connsiteY38" fmla="*/ 95250 h 670719"/>
              <a:gd name="connsiteX39" fmla="*/ 1536700 w 3822700"/>
              <a:gd name="connsiteY39" fmla="*/ 114300 h 670719"/>
              <a:gd name="connsiteX40" fmla="*/ 1504950 w 3822700"/>
              <a:gd name="connsiteY40" fmla="*/ 171450 h 670719"/>
              <a:gd name="connsiteX41" fmla="*/ 1485900 w 3822700"/>
              <a:gd name="connsiteY41" fmla="*/ 177800 h 670719"/>
              <a:gd name="connsiteX42" fmla="*/ 1454150 w 3822700"/>
              <a:gd name="connsiteY42" fmla="*/ 209550 h 670719"/>
              <a:gd name="connsiteX43" fmla="*/ 1435100 w 3822700"/>
              <a:gd name="connsiteY43" fmla="*/ 215900 h 670719"/>
              <a:gd name="connsiteX44" fmla="*/ 1397000 w 3822700"/>
              <a:gd name="connsiteY44" fmla="*/ 241300 h 670719"/>
              <a:gd name="connsiteX45" fmla="*/ 1339850 w 3822700"/>
              <a:gd name="connsiteY45" fmla="*/ 260350 h 670719"/>
              <a:gd name="connsiteX46" fmla="*/ 1320800 w 3822700"/>
              <a:gd name="connsiteY46" fmla="*/ 266700 h 670719"/>
              <a:gd name="connsiteX47" fmla="*/ 1257300 w 3822700"/>
              <a:gd name="connsiteY47" fmla="*/ 254000 h 670719"/>
              <a:gd name="connsiteX48" fmla="*/ 1219200 w 3822700"/>
              <a:gd name="connsiteY48" fmla="*/ 241300 h 670719"/>
              <a:gd name="connsiteX49" fmla="*/ 1206500 w 3822700"/>
              <a:gd name="connsiteY49" fmla="*/ 222250 h 670719"/>
              <a:gd name="connsiteX50" fmla="*/ 1149350 w 3822700"/>
              <a:gd name="connsiteY50" fmla="*/ 196850 h 670719"/>
              <a:gd name="connsiteX51" fmla="*/ 1130300 w 3822700"/>
              <a:gd name="connsiteY51" fmla="*/ 190500 h 670719"/>
              <a:gd name="connsiteX52" fmla="*/ 1111250 w 3822700"/>
              <a:gd name="connsiteY52" fmla="*/ 184150 h 670719"/>
              <a:gd name="connsiteX53" fmla="*/ 971550 w 3822700"/>
              <a:gd name="connsiteY53" fmla="*/ 209550 h 670719"/>
              <a:gd name="connsiteX54" fmla="*/ 952500 w 3822700"/>
              <a:gd name="connsiteY54" fmla="*/ 215900 h 670719"/>
              <a:gd name="connsiteX55" fmla="*/ 914400 w 3822700"/>
              <a:gd name="connsiteY55" fmla="*/ 234950 h 670719"/>
              <a:gd name="connsiteX56" fmla="*/ 876300 w 3822700"/>
              <a:gd name="connsiteY56" fmla="*/ 260350 h 670719"/>
              <a:gd name="connsiteX57" fmla="*/ 857250 w 3822700"/>
              <a:gd name="connsiteY57" fmla="*/ 273050 h 670719"/>
              <a:gd name="connsiteX58" fmla="*/ 838200 w 3822700"/>
              <a:gd name="connsiteY58" fmla="*/ 285750 h 670719"/>
              <a:gd name="connsiteX59" fmla="*/ 749300 w 3822700"/>
              <a:gd name="connsiteY59" fmla="*/ 304800 h 670719"/>
              <a:gd name="connsiteX60" fmla="*/ 698500 w 3822700"/>
              <a:gd name="connsiteY60" fmla="*/ 298450 h 670719"/>
              <a:gd name="connsiteX61" fmla="*/ 609600 w 3822700"/>
              <a:gd name="connsiteY61" fmla="*/ 273050 h 670719"/>
              <a:gd name="connsiteX62" fmla="*/ 590550 w 3822700"/>
              <a:gd name="connsiteY62" fmla="*/ 266700 h 670719"/>
              <a:gd name="connsiteX63" fmla="*/ 552450 w 3822700"/>
              <a:gd name="connsiteY63" fmla="*/ 247650 h 670719"/>
              <a:gd name="connsiteX64" fmla="*/ 533400 w 3822700"/>
              <a:gd name="connsiteY64" fmla="*/ 234950 h 670719"/>
              <a:gd name="connsiteX65" fmla="*/ 476250 w 3822700"/>
              <a:gd name="connsiteY65" fmla="*/ 215900 h 670719"/>
              <a:gd name="connsiteX66" fmla="*/ 457200 w 3822700"/>
              <a:gd name="connsiteY66" fmla="*/ 209550 h 670719"/>
              <a:gd name="connsiteX67" fmla="*/ 438150 w 3822700"/>
              <a:gd name="connsiteY67" fmla="*/ 203200 h 670719"/>
              <a:gd name="connsiteX68" fmla="*/ 266700 w 3822700"/>
              <a:gd name="connsiteY68" fmla="*/ 215900 h 670719"/>
              <a:gd name="connsiteX69" fmla="*/ 203200 w 3822700"/>
              <a:gd name="connsiteY69" fmla="*/ 234950 h 670719"/>
              <a:gd name="connsiteX70" fmla="*/ 184150 w 3822700"/>
              <a:gd name="connsiteY70" fmla="*/ 241300 h 670719"/>
              <a:gd name="connsiteX71" fmla="*/ 165100 w 3822700"/>
              <a:gd name="connsiteY71" fmla="*/ 247650 h 670719"/>
              <a:gd name="connsiteX72" fmla="*/ 127000 w 3822700"/>
              <a:gd name="connsiteY72" fmla="*/ 266700 h 670719"/>
              <a:gd name="connsiteX73" fmla="*/ 69850 w 3822700"/>
              <a:gd name="connsiteY73" fmla="*/ 298450 h 670719"/>
              <a:gd name="connsiteX74" fmla="*/ 50800 w 3822700"/>
              <a:gd name="connsiteY74" fmla="*/ 317500 h 670719"/>
              <a:gd name="connsiteX75" fmla="*/ 31750 w 3822700"/>
              <a:gd name="connsiteY75" fmla="*/ 330200 h 670719"/>
              <a:gd name="connsiteX76" fmla="*/ 0 w 3822700"/>
              <a:gd name="connsiteY76" fmla="*/ 361950 h 670719"/>
              <a:gd name="connsiteX77" fmla="*/ 31750 w 3822700"/>
              <a:gd name="connsiteY77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74900 w 3822700"/>
              <a:gd name="connsiteY17" fmla="*/ 469900 h 670719"/>
              <a:gd name="connsiteX18" fmla="*/ 2317750 w 3822700"/>
              <a:gd name="connsiteY18" fmla="*/ 450850 h 670719"/>
              <a:gd name="connsiteX19" fmla="*/ 2190750 w 3822700"/>
              <a:gd name="connsiteY19" fmla="*/ 469900 h 670719"/>
              <a:gd name="connsiteX20" fmla="*/ 2127250 w 3822700"/>
              <a:gd name="connsiteY20" fmla="*/ 463550 h 670719"/>
              <a:gd name="connsiteX21" fmla="*/ 2051050 w 3822700"/>
              <a:gd name="connsiteY21" fmla="*/ 431800 h 670719"/>
              <a:gd name="connsiteX22" fmla="*/ 2012950 w 3822700"/>
              <a:gd name="connsiteY22" fmla="*/ 393700 h 670719"/>
              <a:gd name="connsiteX23" fmla="*/ 1981200 w 3822700"/>
              <a:gd name="connsiteY23" fmla="*/ 355600 h 670719"/>
              <a:gd name="connsiteX24" fmla="*/ 1955800 w 3822700"/>
              <a:gd name="connsiteY24" fmla="*/ 317500 h 670719"/>
              <a:gd name="connsiteX25" fmla="*/ 1930400 w 3822700"/>
              <a:gd name="connsiteY25" fmla="*/ 279400 h 670719"/>
              <a:gd name="connsiteX26" fmla="*/ 1905000 w 3822700"/>
              <a:gd name="connsiteY26" fmla="*/ 241300 h 670719"/>
              <a:gd name="connsiteX27" fmla="*/ 1892300 w 3822700"/>
              <a:gd name="connsiteY27" fmla="*/ 222250 h 670719"/>
              <a:gd name="connsiteX28" fmla="*/ 1879600 w 3822700"/>
              <a:gd name="connsiteY28" fmla="*/ 184150 h 670719"/>
              <a:gd name="connsiteX29" fmla="*/ 1854200 w 3822700"/>
              <a:gd name="connsiteY29" fmla="*/ 146050 h 670719"/>
              <a:gd name="connsiteX30" fmla="*/ 1835150 w 3822700"/>
              <a:gd name="connsiteY30" fmla="*/ 107950 h 670719"/>
              <a:gd name="connsiteX31" fmla="*/ 1816100 w 3822700"/>
              <a:gd name="connsiteY31" fmla="*/ 95250 h 670719"/>
              <a:gd name="connsiteX32" fmla="*/ 1765300 w 3822700"/>
              <a:gd name="connsiteY32" fmla="*/ 38100 h 670719"/>
              <a:gd name="connsiteX33" fmla="*/ 1727200 w 3822700"/>
              <a:gd name="connsiteY33" fmla="*/ 12700 h 670719"/>
              <a:gd name="connsiteX34" fmla="*/ 1708150 w 3822700"/>
              <a:gd name="connsiteY34" fmla="*/ 0 h 670719"/>
              <a:gd name="connsiteX35" fmla="*/ 1625600 w 3822700"/>
              <a:gd name="connsiteY35" fmla="*/ 19050 h 670719"/>
              <a:gd name="connsiteX36" fmla="*/ 1606550 w 3822700"/>
              <a:gd name="connsiteY36" fmla="*/ 25400 h 670719"/>
              <a:gd name="connsiteX37" fmla="*/ 1587500 w 3822700"/>
              <a:gd name="connsiteY37" fmla="*/ 38100 h 670719"/>
              <a:gd name="connsiteX38" fmla="*/ 1549400 w 3822700"/>
              <a:gd name="connsiteY38" fmla="*/ 95250 h 670719"/>
              <a:gd name="connsiteX39" fmla="*/ 1536700 w 3822700"/>
              <a:gd name="connsiteY39" fmla="*/ 114300 h 670719"/>
              <a:gd name="connsiteX40" fmla="*/ 1504950 w 3822700"/>
              <a:gd name="connsiteY40" fmla="*/ 171450 h 670719"/>
              <a:gd name="connsiteX41" fmla="*/ 1485900 w 3822700"/>
              <a:gd name="connsiteY41" fmla="*/ 177800 h 670719"/>
              <a:gd name="connsiteX42" fmla="*/ 1454150 w 3822700"/>
              <a:gd name="connsiteY42" fmla="*/ 209550 h 670719"/>
              <a:gd name="connsiteX43" fmla="*/ 1435100 w 3822700"/>
              <a:gd name="connsiteY43" fmla="*/ 215900 h 670719"/>
              <a:gd name="connsiteX44" fmla="*/ 1397000 w 3822700"/>
              <a:gd name="connsiteY44" fmla="*/ 241300 h 670719"/>
              <a:gd name="connsiteX45" fmla="*/ 1339850 w 3822700"/>
              <a:gd name="connsiteY45" fmla="*/ 260350 h 670719"/>
              <a:gd name="connsiteX46" fmla="*/ 1320800 w 3822700"/>
              <a:gd name="connsiteY46" fmla="*/ 266700 h 670719"/>
              <a:gd name="connsiteX47" fmla="*/ 1257300 w 3822700"/>
              <a:gd name="connsiteY47" fmla="*/ 254000 h 670719"/>
              <a:gd name="connsiteX48" fmla="*/ 1219200 w 3822700"/>
              <a:gd name="connsiteY48" fmla="*/ 241300 h 670719"/>
              <a:gd name="connsiteX49" fmla="*/ 1206500 w 3822700"/>
              <a:gd name="connsiteY49" fmla="*/ 222250 h 670719"/>
              <a:gd name="connsiteX50" fmla="*/ 1149350 w 3822700"/>
              <a:gd name="connsiteY50" fmla="*/ 196850 h 670719"/>
              <a:gd name="connsiteX51" fmla="*/ 1130300 w 3822700"/>
              <a:gd name="connsiteY51" fmla="*/ 190500 h 670719"/>
              <a:gd name="connsiteX52" fmla="*/ 1111250 w 3822700"/>
              <a:gd name="connsiteY52" fmla="*/ 184150 h 670719"/>
              <a:gd name="connsiteX53" fmla="*/ 971550 w 3822700"/>
              <a:gd name="connsiteY53" fmla="*/ 209550 h 670719"/>
              <a:gd name="connsiteX54" fmla="*/ 952500 w 3822700"/>
              <a:gd name="connsiteY54" fmla="*/ 215900 h 670719"/>
              <a:gd name="connsiteX55" fmla="*/ 914400 w 3822700"/>
              <a:gd name="connsiteY55" fmla="*/ 234950 h 670719"/>
              <a:gd name="connsiteX56" fmla="*/ 876300 w 3822700"/>
              <a:gd name="connsiteY56" fmla="*/ 260350 h 670719"/>
              <a:gd name="connsiteX57" fmla="*/ 857250 w 3822700"/>
              <a:gd name="connsiteY57" fmla="*/ 273050 h 670719"/>
              <a:gd name="connsiteX58" fmla="*/ 838200 w 3822700"/>
              <a:gd name="connsiteY58" fmla="*/ 285750 h 670719"/>
              <a:gd name="connsiteX59" fmla="*/ 749300 w 3822700"/>
              <a:gd name="connsiteY59" fmla="*/ 304800 h 670719"/>
              <a:gd name="connsiteX60" fmla="*/ 698500 w 3822700"/>
              <a:gd name="connsiteY60" fmla="*/ 298450 h 670719"/>
              <a:gd name="connsiteX61" fmla="*/ 609600 w 3822700"/>
              <a:gd name="connsiteY61" fmla="*/ 273050 h 670719"/>
              <a:gd name="connsiteX62" fmla="*/ 590550 w 3822700"/>
              <a:gd name="connsiteY62" fmla="*/ 266700 h 670719"/>
              <a:gd name="connsiteX63" fmla="*/ 552450 w 3822700"/>
              <a:gd name="connsiteY63" fmla="*/ 247650 h 670719"/>
              <a:gd name="connsiteX64" fmla="*/ 533400 w 3822700"/>
              <a:gd name="connsiteY64" fmla="*/ 234950 h 670719"/>
              <a:gd name="connsiteX65" fmla="*/ 476250 w 3822700"/>
              <a:gd name="connsiteY65" fmla="*/ 215900 h 670719"/>
              <a:gd name="connsiteX66" fmla="*/ 457200 w 3822700"/>
              <a:gd name="connsiteY66" fmla="*/ 209550 h 670719"/>
              <a:gd name="connsiteX67" fmla="*/ 438150 w 3822700"/>
              <a:gd name="connsiteY67" fmla="*/ 203200 h 670719"/>
              <a:gd name="connsiteX68" fmla="*/ 266700 w 3822700"/>
              <a:gd name="connsiteY68" fmla="*/ 215900 h 670719"/>
              <a:gd name="connsiteX69" fmla="*/ 203200 w 3822700"/>
              <a:gd name="connsiteY69" fmla="*/ 234950 h 670719"/>
              <a:gd name="connsiteX70" fmla="*/ 184150 w 3822700"/>
              <a:gd name="connsiteY70" fmla="*/ 241300 h 670719"/>
              <a:gd name="connsiteX71" fmla="*/ 165100 w 3822700"/>
              <a:gd name="connsiteY71" fmla="*/ 247650 h 670719"/>
              <a:gd name="connsiteX72" fmla="*/ 127000 w 3822700"/>
              <a:gd name="connsiteY72" fmla="*/ 266700 h 670719"/>
              <a:gd name="connsiteX73" fmla="*/ 69850 w 3822700"/>
              <a:gd name="connsiteY73" fmla="*/ 298450 h 670719"/>
              <a:gd name="connsiteX74" fmla="*/ 50800 w 3822700"/>
              <a:gd name="connsiteY74" fmla="*/ 317500 h 670719"/>
              <a:gd name="connsiteX75" fmla="*/ 31750 w 3822700"/>
              <a:gd name="connsiteY75" fmla="*/ 330200 h 670719"/>
              <a:gd name="connsiteX76" fmla="*/ 0 w 3822700"/>
              <a:gd name="connsiteY76" fmla="*/ 361950 h 670719"/>
              <a:gd name="connsiteX77" fmla="*/ 31750 w 3822700"/>
              <a:gd name="connsiteY77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74900 w 3822700"/>
              <a:gd name="connsiteY17" fmla="*/ 469900 h 670719"/>
              <a:gd name="connsiteX18" fmla="*/ 2364581 w 3822700"/>
              <a:gd name="connsiteY18" fmla="*/ 380206 h 670719"/>
              <a:gd name="connsiteX19" fmla="*/ 2317750 w 3822700"/>
              <a:gd name="connsiteY19" fmla="*/ 450850 h 670719"/>
              <a:gd name="connsiteX20" fmla="*/ 2190750 w 3822700"/>
              <a:gd name="connsiteY20" fmla="*/ 469900 h 670719"/>
              <a:gd name="connsiteX21" fmla="*/ 2127250 w 3822700"/>
              <a:gd name="connsiteY21" fmla="*/ 463550 h 670719"/>
              <a:gd name="connsiteX22" fmla="*/ 2051050 w 3822700"/>
              <a:gd name="connsiteY22" fmla="*/ 431800 h 670719"/>
              <a:gd name="connsiteX23" fmla="*/ 2012950 w 3822700"/>
              <a:gd name="connsiteY23" fmla="*/ 393700 h 670719"/>
              <a:gd name="connsiteX24" fmla="*/ 1981200 w 3822700"/>
              <a:gd name="connsiteY24" fmla="*/ 355600 h 670719"/>
              <a:gd name="connsiteX25" fmla="*/ 1955800 w 3822700"/>
              <a:gd name="connsiteY25" fmla="*/ 317500 h 670719"/>
              <a:gd name="connsiteX26" fmla="*/ 1930400 w 3822700"/>
              <a:gd name="connsiteY26" fmla="*/ 279400 h 670719"/>
              <a:gd name="connsiteX27" fmla="*/ 1905000 w 3822700"/>
              <a:gd name="connsiteY27" fmla="*/ 241300 h 670719"/>
              <a:gd name="connsiteX28" fmla="*/ 1892300 w 3822700"/>
              <a:gd name="connsiteY28" fmla="*/ 222250 h 670719"/>
              <a:gd name="connsiteX29" fmla="*/ 1879600 w 3822700"/>
              <a:gd name="connsiteY29" fmla="*/ 184150 h 670719"/>
              <a:gd name="connsiteX30" fmla="*/ 1854200 w 3822700"/>
              <a:gd name="connsiteY30" fmla="*/ 146050 h 670719"/>
              <a:gd name="connsiteX31" fmla="*/ 1835150 w 3822700"/>
              <a:gd name="connsiteY31" fmla="*/ 107950 h 670719"/>
              <a:gd name="connsiteX32" fmla="*/ 1816100 w 3822700"/>
              <a:gd name="connsiteY32" fmla="*/ 95250 h 670719"/>
              <a:gd name="connsiteX33" fmla="*/ 1765300 w 3822700"/>
              <a:gd name="connsiteY33" fmla="*/ 38100 h 670719"/>
              <a:gd name="connsiteX34" fmla="*/ 1727200 w 3822700"/>
              <a:gd name="connsiteY34" fmla="*/ 12700 h 670719"/>
              <a:gd name="connsiteX35" fmla="*/ 1708150 w 3822700"/>
              <a:gd name="connsiteY35" fmla="*/ 0 h 670719"/>
              <a:gd name="connsiteX36" fmla="*/ 1625600 w 3822700"/>
              <a:gd name="connsiteY36" fmla="*/ 19050 h 670719"/>
              <a:gd name="connsiteX37" fmla="*/ 1606550 w 3822700"/>
              <a:gd name="connsiteY37" fmla="*/ 25400 h 670719"/>
              <a:gd name="connsiteX38" fmla="*/ 1587500 w 3822700"/>
              <a:gd name="connsiteY38" fmla="*/ 38100 h 670719"/>
              <a:gd name="connsiteX39" fmla="*/ 1549400 w 3822700"/>
              <a:gd name="connsiteY39" fmla="*/ 95250 h 670719"/>
              <a:gd name="connsiteX40" fmla="*/ 1536700 w 3822700"/>
              <a:gd name="connsiteY40" fmla="*/ 114300 h 670719"/>
              <a:gd name="connsiteX41" fmla="*/ 1504950 w 3822700"/>
              <a:gd name="connsiteY41" fmla="*/ 171450 h 670719"/>
              <a:gd name="connsiteX42" fmla="*/ 1485900 w 3822700"/>
              <a:gd name="connsiteY42" fmla="*/ 177800 h 670719"/>
              <a:gd name="connsiteX43" fmla="*/ 1454150 w 3822700"/>
              <a:gd name="connsiteY43" fmla="*/ 209550 h 670719"/>
              <a:gd name="connsiteX44" fmla="*/ 1435100 w 3822700"/>
              <a:gd name="connsiteY44" fmla="*/ 215900 h 670719"/>
              <a:gd name="connsiteX45" fmla="*/ 1397000 w 3822700"/>
              <a:gd name="connsiteY45" fmla="*/ 241300 h 670719"/>
              <a:gd name="connsiteX46" fmla="*/ 1339850 w 3822700"/>
              <a:gd name="connsiteY46" fmla="*/ 260350 h 670719"/>
              <a:gd name="connsiteX47" fmla="*/ 1320800 w 3822700"/>
              <a:gd name="connsiteY47" fmla="*/ 266700 h 670719"/>
              <a:gd name="connsiteX48" fmla="*/ 1257300 w 3822700"/>
              <a:gd name="connsiteY48" fmla="*/ 254000 h 670719"/>
              <a:gd name="connsiteX49" fmla="*/ 1219200 w 3822700"/>
              <a:gd name="connsiteY49" fmla="*/ 241300 h 670719"/>
              <a:gd name="connsiteX50" fmla="*/ 1206500 w 3822700"/>
              <a:gd name="connsiteY50" fmla="*/ 222250 h 670719"/>
              <a:gd name="connsiteX51" fmla="*/ 1149350 w 3822700"/>
              <a:gd name="connsiteY51" fmla="*/ 196850 h 670719"/>
              <a:gd name="connsiteX52" fmla="*/ 1130300 w 3822700"/>
              <a:gd name="connsiteY52" fmla="*/ 190500 h 670719"/>
              <a:gd name="connsiteX53" fmla="*/ 1111250 w 3822700"/>
              <a:gd name="connsiteY53" fmla="*/ 184150 h 670719"/>
              <a:gd name="connsiteX54" fmla="*/ 971550 w 3822700"/>
              <a:gd name="connsiteY54" fmla="*/ 209550 h 670719"/>
              <a:gd name="connsiteX55" fmla="*/ 952500 w 3822700"/>
              <a:gd name="connsiteY55" fmla="*/ 215900 h 670719"/>
              <a:gd name="connsiteX56" fmla="*/ 914400 w 3822700"/>
              <a:gd name="connsiteY56" fmla="*/ 234950 h 670719"/>
              <a:gd name="connsiteX57" fmla="*/ 876300 w 3822700"/>
              <a:gd name="connsiteY57" fmla="*/ 260350 h 670719"/>
              <a:gd name="connsiteX58" fmla="*/ 857250 w 3822700"/>
              <a:gd name="connsiteY58" fmla="*/ 273050 h 670719"/>
              <a:gd name="connsiteX59" fmla="*/ 838200 w 3822700"/>
              <a:gd name="connsiteY59" fmla="*/ 285750 h 670719"/>
              <a:gd name="connsiteX60" fmla="*/ 749300 w 3822700"/>
              <a:gd name="connsiteY60" fmla="*/ 304800 h 670719"/>
              <a:gd name="connsiteX61" fmla="*/ 698500 w 3822700"/>
              <a:gd name="connsiteY61" fmla="*/ 298450 h 670719"/>
              <a:gd name="connsiteX62" fmla="*/ 609600 w 3822700"/>
              <a:gd name="connsiteY62" fmla="*/ 273050 h 670719"/>
              <a:gd name="connsiteX63" fmla="*/ 590550 w 3822700"/>
              <a:gd name="connsiteY63" fmla="*/ 266700 h 670719"/>
              <a:gd name="connsiteX64" fmla="*/ 552450 w 3822700"/>
              <a:gd name="connsiteY64" fmla="*/ 247650 h 670719"/>
              <a:gd name="connsiteX65" fmla="*/ 533400 w 3822700"/>
              <a:gd name="connsiteY65" fmla="*/ 234950 h 670719"/>
              <a:gd name="connsiteX66" fmla="*/ 476250 w 3822700"/>
              <a:gd name="connsiteY66" fmla="*/ 215900 h 670719"/>
              <a:gd name="connsiteX67" fmla="*/ 457200 w 3822700"/>
              <a:gd name="connsiteY67" fmla="*/ 209550 h 670719"/>
              <a:gd name="connsiteX68" fmla="*/ 438150 w 3822700"/>
              <a:gd name="connsiteY68" fmla="*/ 203200 h 670719"/>
              <a:gd name="connsiteX69" fmla="*/ 266700 w 3822700"/>
              <a:gd name="connsiteY69" fmla="*/ 215900 h 670719"/>
              <a:gd name="connsiteX70" fmla="*/ 203200 w 3822700"/>
              <a:gd name="connsiteY70" fmla="*/ 234950 h 670719"/>
              <a:gd name="connsiteX71" fmla="*/ 184150 w 3822700"/>
              <a:gd name="connsiteY71" fmla="*/ 241300 h 670719"/>
              <a:gd name="connsiteX72" fmla="*/ 165100 w 3822700"/>
              <a:gd name="connsiteY72" fmla="*/ 247650 h 670719"/>
              <a:gd name="connsiteX73" fmla="*/ 127000 w 3822700"/>
              <a:gd name="connsiteY73" fmla="*/ 266700 h 670719"/>
              <a:gd name="connsiteX74" fmla="*/ 69850 w 3822700"/>
              <a:gd name="connsiteY74" fmla="*/ 298450 h 670719"/>
              <a:gd name="connsiteX75" fmla="*/ 50800 w 3822700"/>
              <a:gd name="connsiteY75" fmla="*/ 317500 h 670719"/>
              <a:gd name="connsiteX76" fmla="*/ 31750 w 3822700"/>
              <a:gd name="connsiteY76" fmla="*/ 330200 h 670719"/>
              <a:gd name="connsiteX77" fmla="*/ 0 w 3822700"/>
              <a:gd name="connsiteY77" fmla="*/ 361950 h 670719"/>
              <a:gd name="connsiteX78" fmla="*/ 31750 w 3822700"/>
              <a:gd name="connsiteY78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74900 w 3822700"/>
              <a:gd name="connsiteY17" fmla="*/ 469900 h 670719"/>
              <a:gd name="connsiteX18" fmla="*/ 2364581 w 3822700"/>
              <a:gd name="connsiteY18" fmla="*/ 380206 h 670719"/>
              <a:gd name="connsiteX19" fmla="*/ 2317750 w 3822700"/>
              <a:gd name="connsiteY19" fmla="*/ 450850 h 670719"/>
              <a:gd name="connsiteX20" fmla="*/ 2193132 w 3822700"/>
              <a:gd name="connsiteY20" fmla="*/ 381793 h 670719"/>
              <a:gd name="connsiteX21" fmla="*/ 2127250 w 3822700"/>
              <a:gd name="connsiteY21" fmla="*/ 463550 h 670719"/>
              <a:gd name="connsiteX22" fmla="*/ 2051050 w 3822700"/>
              <a:gd name="connsiteY22" fmla="*/ 431800 h 670719"/>
              <a:gd name="connsiteX23" fmla="*/ 2012950 w 3822700"/>
              <a:gd name="connsiteY23" fmla="*/ 393700 h 670719"/>
              <a:gd name="connsiteX24" fmla="*/ 1981200 w 3822700"/>
              <a:gd name="connsiteY24" fmla="*/ 355600 h 670719"/>
              <a:gd name="connsiteX25" fmla="*/ 1955800 w 3822700"/>
              <a:gd name="connsiteY25" fmla="*/ 317500 h 670719"/>
              <a:gd name="connsiteX26" fmla="*/ 1930400 w 3822700"/>
              <a:gd name="connsiteY26" fmla="*/ 279400 h 670719"/>
              <a:gd name="connsiteX27" fmla="*/ 1905000 w 3822700"/>
              <a:gd name="connsiteY27" fmla="*/ 241300 h 670719"/>
              <a:gd name="connsiteX28" fmla="*/ 1892300 w 3822700"/>
              <a:gd name="connsiteY28" fmla="*/ 222250 h 670719"/>
              <a:gd name="connsiteX29" fmla="*/ 1879600 w 3822700"/>
              <a:gd name="connsiteY29" fmla="*/ 184150 h 670719"/>
              <a:gd name="connsiteX30" fmla="*/ 1854200 w 3822700"/>
              <a:gd name="connsiteY30" fmla="*/ 146050 h 670719"/>
              <a:gd name="connsiteX31" fmla="*/ 1835150 w 3822700"/>
              <a:gd name="connsiteY31" fmla="*/ 107950 h 670719"/>
              <a:gd name="connsiteX32" fmla="*/ 1816100 w 3822700"/>
              <a:gd name="connsiteY32" fmla="*/ 95250 h 670719"/>
              <a:gd name="connsiteX33" fmla="*/ 1765300 w 3822700"/>
              <a:gd name="connsiteY33" fmla="*/ 38100 h 670719"/>
              <a:gd name="connsiteX34" fmla="*/ 1727200 w 3822700"/>
              <a:gd name="connsiteY34" fmla="*/ 12700 h 670719"/>
              <a:gd name="connsiteX35" fmla="*/ 1708150 w 3822700"/>
              <a:gd name="connsiteY35" fmla="*/ 0 h 670719"/>
              <a:gd name="connsiteX36" fmla="*/ 1625600 w 3822700"/>
              <a:gd name="connsiteY36" fmla="*/ 19050 h 670719"/>
              <a:gd name="connsiteX37" fmla="*/ 1606550 w 3822700"/>
              <a:gd name="connsiteY37" fmla="*/ 25400 h 670719"/>
              <a:gd name="connsiteX38" fmla="*/ 1587500 w 3822700"/>
              <a:gd name="connsiteY38" fmla="*/ 38100 h 670719"/>
              <a:gd name="connsiteX39" fmla="*/ 1549400 w 3822700"/>
              <a:gd name="connsiteY39" fmla="*/ 95250 h 670719"/>
              <a:gd name="connsiteX40" fmla="*/ 1536700 w 3822700"/>
              <a:gd name="connsiteY40" fmla="*/ 114300 h 670719"/>
              <a:gd name="connsiteX41" fmla="*/ 1504950 w 3822700"/>
              <a:gd name="connsiteY41" fmla="*/ 171450 h 670719"/>
              <a:gd name="connsiteX42" fmla="*/ 1485900 w 3822700"/>
              <a:gd name="connsiteY42" fmla="*/ 177800 h 670719"/>
              <a:gd name="connsiteX43" fmla="*/ 1454150 w 3822700"/>
              <a:gd name="connsiteY43" fmla="*/ 209550 h 670719"/>
              <a:gd name="connsiteX44" fmla="*/ 1435100 w 3822700"/>
              <a:gd name="connsiteY44" fmla="*/ 215900 h 670719"/>
              <a:gd name="connsiteX45" fmla="*/ 1397000 w 3822700"/>
              <a:gd name="connsiteY45" fmla="*/ 241300 h 670719"/>
              <a:gd name="connsiteX46" fmla="*/ 1339850 w 3822700"/>
              <a:gd name="connsiteY46" fmla="*/ 260350 h 670719"/>
              <a:gd name="connsiteX47" fmla="*/ 1320800 w 3822700"/>
              <a:gd name="connsiteY47" fmla="*/ 266700 h 670719"/>
              <a:gd name="connsiteX48" fmla="*/ 1257300 w 3822700"/>
              <a:gd name="connsiteY48" fmla="*/ 254000 h 670719"/>
              <a:gd name="connsiteX49" fmla="*/ 1219200 w 3822700"/>
              <a:gd name="connsiteY49" fmla="*/ 241300 h 670719"/>
              <a:gd name="connsiteX50" fmla="*/ 1206500 w 3822700"/>
              <a:gd name="connsiteY50" fmla="*/ 222250 h 670719"/>
              <a:gd name="connsiteX51" fmla="*/ 1149350 w 3822700"/>
              <a:gd name="connsiteY51" fmla="*/ 196850 h 670719"/>
              <a:gd name="connsiteX52" fmla="*/ 1130300 w 3822700"/>
              <a:gd name="connsiteY52" fmla="*/ 190500 h 670719"/>
              <a:gd name="connsiteX53" fmla="*/ 1111250 w 3822700"/>
              <a:gd name="connsiteY53" fmla="*/ 184150 h 670719"/>
              <a:gd name="connsiteX54" fmla="*/ 971550 w 3822700"/>
              <a:gd name="connsiteY54" fmla="*/ 209550 h 670719"/>
              <a:gd name="connsiteX55" fmla="*/ 952500 w 3822700"/>
              <a:gd name="connsiteY55" fmla="*/ 215900 h 670719"/>
              <a:gd name="connsiteX56" fmla="*/ 914400 w 3822700"/>
              <a:gd name="connsiteY56" fmla="*/ 234950 h 670719"/>
              <a:gd name="connsiteX57" fmla="*/ 876300 w 3822700"/>
              <a:gd name="connsiteY57" fmla="*/ 260350 h 670719"/>
              <a:gd name="connsiteX58" fmla="*/ 857250 w 3822700"/>
              <a:gd name="connsiteY58" fmla="*/ 273050 h 670719"/>
              <a:gd name="connsiteX59" fmla="*/ 838200 w 3822700"/>
              <a:gd name="connsiteY59" fmla="*/ 285750 h 670719"/>
              <a:gd name="connsiteX60" fmla="*/ 749300 w 3822700"/>
              <a:gd name="connsiteY60" fmla="*/ 304800 h 670719"/>
              <a:gd name="connsiteX61" fmla="*/ 698500 w 3822700"/>
              <a:gd name="connsiteY61" fmla="*/ 298450 h 670719"/>
              <a:gd name="connsiteX62" fmla="*/ 609600 w 3822700"/>
              <a:gd name="connsiteY62" fmla="*/ 273050 h 670719"/>
              <a:gd name="connsiteX63" fmla="*/ 590550 w 3822700"/>
              <a:gd name="connsiteY63" fmla="*/ 266700 h 670719"/>
              <a:gd name="connsiteX64" fmla="*/ 552450 w 3822700"/>
              <a:gd name="connsiteY64" fmla="*/ 247650 h 670719"/>
              <a:gd name="connsiteX65" fmla="*/ 533400 w 3822700"/>
              <a:gd name="connsiteY65" fmla="*/ 234950 h 670719"/>
              <a:gd name="connsiteX66" fmla="*/ 476250 w 3822700"/>
              <a:gd name="connsiteY66" fmla="*/ 215900 h 670719"/>
              <a:gd name="connsiteX67" fmla="*/ 457200 w 3822700"/>
              <a:gd name="connsiteY67" fmla="*/ 209550 h 670719"/>
              <a:gd name="connsiteX68" fmla="*/ 438150 w 3822700"/>
              <a:gd name="connsiteY68" fmla="*/ 203200 h 670719"/>
              <a:gd name="connsiteX69" fmla="*/ 266700 w 3822700"/>
              <a:gd name="connsiteY69" fmla="*/ 215900 h 670719"/>
              <a:gd name="connsiteX70" fmla="*/ 203200 w 3822700"/>
              <a:gd name="connsiteY70" fmla="*/ 234950 h 670719"/>
              <a:gd name="connsiteX71" fmla="*/ 184150 w 3822700"/>
              <a:gd name="connsiteY71" fmla="*/ 241300 h 670719"/>
              <a:gd name="connsiteX72" fmla="*/ 165100 w 3822700"/>
              <a:gd name="connsiteY72" fmla="*/ 247650 h 670719"/>
              <a:gd name="connsiteX73" fmla="*/ 127000 w 3822700"/>
              <a:gd name="connsiteY73" fmla="*/ 266700 h 670719"/>
              <a:gd name="connsiteX74" fmla="*/ 69850 w 3822700"/>
              <a:gd name="connsiteY74" fmla="*/ 298450 h 670719"/>
              <a:gd name="connsiteX75" fmla="*/ 50800 w 3822700"/>
              <a:gd name="connsiteY75" fmla="*/ 317500 h 670719"/>
              <a:gd name="connsiteX76" fmla="*/ 31750 w 3822700"/>
              <a:gd name="connsiteY76" fmla="*/ 330200 h 670719"/>
              <a:gd name="connsiteX77" fmla="*/ 0 w 3822700"/>
              <a:gd name="connsiteY77" fmla="*/ 361950 h 670719"/>
              <a:gd name="connsiteX78" fmla="*/ 31750 w 3822700"/>
              <a:gd name="connsiteY78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74900 w 3822700"/>
              <a:gd name="connsiteY17" fmla="*/ 469900 h 670719"/>
              <a:gd name="connsiteX18" fmla="*/ 2364581 w 3822700"/>
              <a:gd name="connsiteY18" fmla="*/ 380206 h 670719"/>
              <a:gd name="connsiteX19" fmla="*/ 2317750 w 3822700"/>
              <a:gd name="connsiteY19" fmla="*/ 450850 h 670719"/>
              <a:gd name="connsiteX20" fmla="*/ 2193132 w 3822700"/>
              <a:gd name="connsiteY20" fmla="*/ 381793 h 670719"/>
              <a:gd name="connsiteX21" fmla="*/ 2127250 w 3822700"/>
              <a:gd name="connsiteY21" fmla="*/ 463550 h 670719"/>
              <a:gd name="connsiteX22" fmla="*/ 2051050 w 3822700"/>
              <a:gd name="connsiteY22" fmla="*/ 431800 h 670719"/>
              <a:gd name="connsiteX23" fmla="*/ 2012950 w 3822700"/>
              <a:gd name="connsiteY23" fmla="*/ 393700 h 670719"/>
              <a:gd name="connsiteX24" fmla="*/ 1981200 w 3822700"/>
              <a:gd name="connsiteY24" fmla="*/ 355600 h 670719"/>
              <a:gd name="connsiteX25" fmla="*/ 2005806 w 3822700"/>
              <a:gd name="connsiteY25" fmla="*/ 262731 h 670719"/>
              <a:gd name="connsiteX26" fmla="*/ 1930400 w 3822700"/>
              <a:gd name="connsiteY26" fmla="*/ 279400 h 670719"/>
              <a:gd name="connsiteX27" fmla="*/ 1905000 w 3822700"/>
              <a:gd name="connsiteY27" fmla="*/ 241300 h 670719"/>
              <a:gd name="connsiteX28" fmla="*/ 1892300 w 3822700"/>
              <a:gd name="connsiteY28" fmla="*/ 222250 h 670719"/>
              <a:gd name="connsiteX29" fmla="*/ 1879600 w 3822700"/>
              <a:gd name="connsiteY29" fmla="*/ 184150 h 670719"/>
              <a:gd name="connsiteX30" fmla="*/ 1854200 w 3822700"/>
              <a:gd name="connsiteY30" fmla="*/ 146050 h 670719"/>
              <a:gd name="connsiteX31" fmla="*/ 1835150 w 3822700"/>
              <a:gd name="connsiteY31" fmla="*/ 107950 h 670719"/>
              <a:gd name="connsiteX32" fmla="*/ 1816100 w 3822700"/>
              <a:gd name="connsiteY32" fmla="*/ 95250 h 670719"/>
              <a:gd name="connsiteX33" fmla="*/ 1765300 w 3822700"/>
              <a:gd name="connsiteY33" fmla="*/ 38100 h 670719"/>
              <a:gd name="connsiteX34" fmla="*/ 1727200 w 3822700"/>
              <a:gd name="connsiteY34" fmla="*/ 12700 h 670719"/>
              <a:gd name="connsiteX35" fmla="*/ 1708150 w 3822700"/>
              <a:gd name="connsiteY35" fmla="*/ 0 h 670719"/>
              <a:gd name="connsiteX36" fmla="*/ 1625600 w 3822700"/>
              <a:gd name="connsiteY36" fmla="*/ 19050 h 670719"/>
              <a:gd name="connsiteX37" fmla="*/ 1606550 w 3822700"/>
              <a:gd name="connsiteY37" fmla="*/ 25400 h 670719"/>
              <a:gd name="connsiteX38" fmla="*/ 1587500 w 3822700"/>
              <a:gd name="connsiteY38" fmla="*/ 38100 h 670719"/>
              <a:gd name="connsiteX39" fmla="*/ 1549400 w 3822700"/>
              <a:gd name="connsiteY39" fmla="*/ 95250 h 670719"/>
              <a:gd name="connsiteX40" fmla="*/ 1536700 w 3822700"/>
              <a:gd name="connsiteY40" fmla="*/ 114300 h 670719"/>
              <a:gd name="connsiteX41" fmla="*/ 1504950 w 3822700"/>
              <a:gd name="connsiteY41" fmla="*/ 171450 h 670719"/>
              <a:gd name="connsiteX42" fmla="*/ 1485900 w 3822700"/>
              <a:gd name="connsiteY42" fmla="*/ 177800 h 670719"/>
              <a:gd name="connsiteX43" fmla="*/ 1454150 w 3822700"/>
              <a:gd name="connsiteY43" fmla="*/ 209550 h 670719"/>
              <a:gd name="connsiteX44" fmla="*/ 1435100 w 3822700"/>
              <a:gd name="connsiteY44" fmla="*/ 215900 h 670719"/>
              <a:gd name="connsiteX45" fmla="*/ 1397000 w 3822700"/>
              <a:gd name="connsiteY45" fmla="*/ 241300 h 670719"/>
              <a:gd name="connsiteX46" fmla="*/ 1339850 w 3822700"/>
              <a:gd name="connsiteY46" fmla="*/ 260350 h 670719"/>
              <a:gd name="connsiteX47" fmla="*/ 1320800 w 3822700"/>
              <a:gd name="connsiteY47" fmla="*/ 266700 h 670719"/>
              <a:gd name="connsiteX48" fmla="*/ 1257300 w 3822700"/>
              <a:gd name="connsiteY48" fmla="*/ 254000 h 670719"/>
              <a:gd name="connsiteX49" fmla="*/ 1219200 w 3822700"/>
              <a:gd name="connsiteY49" fmla="*/ 241300 h 670719"/>
              <a:gd name="connsiteX50" fmla="*/ 1206500 w 3822700"/>
              <a:gd name="connsiteY50" fmla="*/ 222250 h 670719"/>
              <a:gd name="connsiteX51" fmla="*/ 1149350 w 3822700"/>
              <a:gd name="connsiteY51" fmla="*/ 196850 h 670719"/>
              <a:gd name="connsiteX52" fmla="*/ 1130300 w 3822700"/>
              <a:gd name="connsiteY52" fmla="*/ 190500 h 670719"/>
              <a:gd name="connsiteX53" fmla="*/ 1111250 w 3822700"/>
              <a:gd name="connsiteY53" fmla="*/ 184150 h 670719"/>
              <a:gd name="connsiteX54" fmla="*/ 971550 w 3822700"/>
              <a:gd name="connsiteY54" fmla="*/ 209550 h 670719"/>
              <a:gd name="connsiteX55" fmla="*/ 952500 w 3822700"/>
              <a:gd name="connsiteY55" fmla="*/ 215900 h 670719"/>
              <a:gd name="connsiteX56" fmla="*/ 914400 w 3822700"/>
              <a:gd name="connsiteY56" fmla="*/ 234950 h 670719"/>
              <a:gd name="connsiteX57" fmla="*/ 876300 w 3822700"/>
              <a:gd name="connsiteY57" fmla="*/ 260350 h 670719"/>
              <a:gd name="connsiteX58" fmla="*/ 857250 w 3822700"/>
              <a:gd name="connsiteY58" fmla="*/ 273050 h 670719"/>
              <a:gd name="connsiteX59" fmla="*/ 838200 w 3822700"/>
              <a:gd name="connsiteY59" fmla="*/ 285750 h 670719"/>
              <a:gd name="connsiteX60" fmla="*/ 749300 w 3822700"/>
              <a:gd name="connsiteY60" fmla="*/ 304800 h 670719"/>
              <a:gd name="connsiteX61" fmla="*/ 698500 w 3822700"/>
              <a:gd name="connsiteY61" fmla="*/ 298450 h 670719"/>
              <a:gd name="connsiteX62" fmla="*/ 609600 w 3822700"/>
              <a:gd name="connsiteY62" fmla="*/ 273050 h 670719"/>
              <a:gd name="connsiteX63" fmla="*/ 590550 w 3822700"/>
              <a:gd name="connsiteY63" fmla="*/ 266700 h 670719"/>
              <a:gd name="connsiteX64" fmla="*/ 552450 w 3822700"/>
              <a:gd name="connsiteY64" fmla="*/ 247650 h 670719"/>
              <a:gd name="connsiteX65" fmla="*/ 533400 w 3822700"/>
              <a:gd name="connsiteY65" fmla="*/ 234950 h 670719"/>
              <a:gd name="connsiteX66" fmla="*/ 476250 w 3822700"/>
              <a:gd name="connsiteY66" fmla="*/ 215900 h 670719"/>
              <a:gd name="connsiteX67" fmla="*/ 457200 w 3822700"/>
              <a:gd name="connsiteY67" fmla="*/ 209550 h 670719"/>
              <a:gd name="connsiteX68" fmla="*/ 438150 w 3822700"/>
              <a:gd name="connsiteY68" fmla="*/ 203200 h 670719"/>
              <a:gd name="connsiteX69" fmla="*/ 266700 w 3822700"/>
              <a:gd name="connsiteY69" fmla="*/ 215900 h 670719"/>
              <a:gd name="connsiteX70" fmla="*/ 203200 w 3822700"/>
              <a:gd name="connsiteY70" fmla="*/ 234950 h 670719"/>
              <a:gd name="connsiteX71" fmla="*/ 184150 w 3822700"/>
              <a:gd name="connsiteY71" fmla="*/ 241300 h 670719"/>
              <a:gd name="connsiteX72" fmla="*/ 165100 w 3822700"/>
              <a:gd name="connsiteY72" fmla="*/ 247650 h 670719"/>
              <a:gd name="connsiteX73" fmla="*/ 127000 w 3822700"/>
              <a:gd name="connsiteY73" fmla="*/ 266700 h 670719"/>
              <a:gd name="connsiteX74" fmla="*/ 69850 w 3822700"/>
              <a:gd name="connsiteY74" fmla="*/ 298450 h 670719"/>
              <a:gd name="connsiteX75" fmla="*/ 50800 w 3822700"/>
              <a:gd name="connsiteY75" fmla="*/ 317500 h 670719"/>
              <a:gd name="connsiteX76" fmla="*/ 31750 w 3822700"/>
              <a:gd name="connsiteY76" fmla="*/ 330200 h 670719"/>
              <a:gd name="connsiteX77" fmla="*/ 0 w 3822700"/>
              <a:gd name="connsiteY77" fmla="*/ 361950 h 670719"/>
              <a:gd name="connsiteX78" fmla="*/ 31750 w 3822700"/>
              <a:gd name="connsiteY78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74900 w 3822700"/>
              <a:gd name="connsiteY17" fmla="*/ 469900 h 670719"/>
              <a:gd name="connsiteX18" fmla="*/ 2364581 w 3822700"/>
              <a:gd name="connsiteY18" fmla="*/ 380206 h 670719"/>
              <a:gd name="connsiteX19" fmla="*/ 2317750 w 3822700"/>
              <a:gd name="connsiteY19" fmla="*/ 450850 h 670719"/>
              <a:gd name="connsiteX20" fmla="*/ 2193132 w 3822700"/>
              <a:gd name="connsiteY20" fmla="*/ 381793 h 670719"/>
              <a:gd name="connsiteX21" fmla="*/ 2127250 w 3822700"/>
              <a:gd name="connsiteY21" fmla="*/ 463550 h 670719"/>
              <a:gd name="connsiteX22" fmla="*/ 2051050 w 3822700"/>
              <a:gd name="connsiteY22" fmla="*/ 431800 h 670719"/>
              <a:gd name="connsiteX23" fmla="*/ 2012950 w 3822700"/>
              <a:gd name="connsiteY23" fmla="*/ 393700 h 670719"/>
              <a:gd name="connsiteX24" fmla="*/ 1981200 w 3822700"/>
              <a:gd name="connsiteY24" fmla="*/ 355600 h 670719"/>
              <a:gd name="connsiteX25" fmla="*/ 2035969 w 3822700"/>
              <a:gd name="connsiteY25" fmla="*/ 332581 h 670719"/>
              <a:gd name="connsiteX26" fmla="*/ 2005806 w 3822700"/>
              <a:gd name="connsiteY26" fmla="*/ 262731 h 670719"/>
              <a:gd name="connsiteX27" fmla="*/ 1930400 w 3822700"/>
              <a:gd name="connsiteY27" fmla="*/ 279400 h 670719"/>
              <a:gd name="connsiteX28" fmla="*/ 1905000 w 3822700"/>
              <a:gd name="connsiteY28" fmla="*/ 241300 h 670719"/>
              <a:gd name="connsiteX29" fmla="*/ 1892300 w 3822700"/>
              <a:gd name="connsiteY29" fmla="*/ 222250 h 670719"/>
              <a:gd name="connsiteX30" fmla="*/ 1879600 w 3822700"/>
              <a:gd name="connsiteY30" fmla="*/ 184150 h 670719"/>
              <a:gd name="connsiteX31" fmla="*/ 1854200 w 3822700"/>
              <a:gd name="connsiteY31" fmla="*/ 146050 h 670719"/>
              <a:gd name="connsiteX32" fmla="*/ 1835150 w 3822700"/>
              <a:gd name="connsiteY32" fmla="*/ 107950 h 670719"/>
              <a:gd name="connsiteX33" fmla="*/ 1816100 w 3822700"/>
              <a:gd name="connsiteY33" fmla="*/ 95250 h 670719"/>
              <a:gd name="connsiteX34" fmla="*/ 1765300 w 3822700"/>
              <a:gd name="connsiteY34" fmla="*/ 38100 h 670719"/>
              <a:gd name="connsiteX35" fmla="*/ 1727200 w 3822700"/>
              <a:gd name="connsiteY35" fmla="*/ 12700 h 670719"/>
              <a:gd name="connsiteX36" fmla="*/ 1708150 w 3822700"/>
              <a:gd name="connsiteY36" fmla="*/ 0 h 670719"/>
              <a:gd name="connsiteX37" fmla="*/ 1625600 w 3822700"/>
              <a:gd name="connsiteY37" fmla="*/ 19050 h 670719"/>
              <a:gd name="connsiteX38" fmla="*/ 1606550 w 3822700"/>
              <a:gd name="connsiteY38" fmla="*/ 25400 h 670719"/>
              <a:gd name="connsiteX39" fmla="*/ 1587500 w 3822700"/>
              <a:gd name="connsiteY39" fmla="*/ 38100 h 670719"/>
              <a:gd name="connsiteX40" fmla="*/ 1549400 w 3822700"/>
              <a:gd name="connsiteY40" fmla="*/ 95250 h 670719"/>
              <a:gd name="connsiteX41" fmla="*/ 1536700 w 3822700"/>
              <a:gd name="connsiteY41" fmla="*/ 114300 h 670719"/>
              <a:gd name="connsiteX42" fmla="*/ 1504950 w 3822700"/>
              <a:gd name="connsiteY42" fmla="*/ 171450 h 670719"/>
              <a:gd name="connsiteX43" fmla="*/ 1485900 w 3822700"/>
              <a:gd name="connsiteY43" fmla="*/ 177800 h 670719"/>
              <a:gd name="connsiteX44" fmla="*/ 1454150 w 3822700"/>
              <a:gd name="connsiteY44" fmla="*/ 209550 h 670719"/>
              <a:gd name="connsiteX45" fmla="*/ 1435100 w 3822700"/>
              <a:gd name="connsiteY45" fmla="*/ 215900 h 670719"/>
              <a:gd name="connsiteX46" fmla="*/ 1397000 w 3822700"/>
              <a:gd name="connsiteY46" fmla="*/ 241300 h 670719"/>
              <a:gd name="connsiteX47" fmla="*/ 1339850 w 3822700"/>
              <a:gd name="connsiteY47" fmla="*/ 260350 h 670719"/>
              <a:gd name="connsiteX48" fmla="*/ 1320800 w 3822700"/>
              <a:gd name="connsiteY48" fmla="*/ 266700 h 670719"/>
              <a:gd name="connsiteX49" fmla="*/ 1257300 w 3822700"/>
              <a:gd name="connsiteY49" fmla="*/ 254000 h 670719"/>
              <a:gd name="connsiteX50" fmla="*/ 1219200 w 3822700"/>
              <a:gd name="connsiteY50" fmla="*/ 241300 h 670719"/>
              <a:gd name="connsiteX51" fmla="*/ 1206500 w 3822700"/>
              <a:gd name="connsiteY51" fmla="*/ 222250 h 670719"/>
              <a:gd name="connsiteX52" fmla="*/ 1149350 w 3822700"/>
              <a:gd name="connsiteY52" fmla="*/ 196850 h 670719"/>
              <a:gd name="connsiteX53" fmla="*/ 1130300 w 3822700"/>
              <a:gd name="connsiteY53" fmla="*/ 190500 h 670719"/>
              <a:gd name="connsiteX54" fmla="*/ 1111250 w 3822700"/>
              <a:gd name="connsiteY54" fmla="*/ 184150 h 670719"/>
              <a:gd name="connsiteX55" fmla="*/ 971550 w 3822700"/>
              <a:gd name="connsiteY55" fmla="*/ 209550 h 670719"/>
              <a:gd name="connsiteX56" fmla="*/ 952500 w 3822700"/>
              <a:gd name="connsiteY56" fmla="*/ 215900 h 670719"/>
              <a:gd name="connsiteX57" fmla="*/ 914400 w 3822700"/>
              <a:gd name="connsiteY57" fmla="*/ 234950 h 670719"/>
              <a:gd name="connsiteX58" fmla="*/ 876300 w 3822700"/>
              <a:gd name="connsiteY58" fmla="*/ 260350 h 670719"/>
              <a:gd name="connsiteX59" fmla="*/ 857250 w 3822700"/>
              <a:gd name="connsiteY59" fmla="*/ 273050 h 670719"/>
              <a:gd name="connsiteX60" fmla="*/ 838200 w 3822700"/>
              <a:gd name="connsiteY60" fmla="*/ 285750 h 670719"/>
              <a:gd name="connsiteX61" fmla="*/ 749300 w 3822700"/>
              <a:gd name="connsiteY61" fmla="*/ 304800 h 670719"/>
              <a:gd name="connsiteX62" fmla="*/ 698500 w 3822700"/>
              <a:gd name="connsiteY62" fmla="*/ 298450 h 670719"/>
              <a:gd name="connsiteX63" fmla="*/ 609600 w 3822700"/>
              <a:gd name="connsiteY63" fmla="*/ 273050 h 670719"/>
              <a:gd name="connsiteX64" fmla="*/ 590550 w 3822700"/>
              <a:gd name="connsiteY64" fmla="*/ 266700 h 670719"/>
              <a:gd name="connsiteX65" fmla="*/ 552450 w 3822700"/>
              <a:gd name="connsiteY65" fmla="*/ 247650 h 670719"/>
              <a:gd name="connsiteX66" fmla="*/ 533400 w 3822700"/>
              <a:gd name="connsiteY66" fmla="*/ 234950 h 670719"/>
              <a:gd name="connsiteX67" fmla="*/ 476250 w 3822700"/>
              <a:gd name="connsiteY67" fmla="*/ 215900 h 670719"/>
              <a:gd name="connsiteX68" fmla="*/ 457200 w 3822700"/>
              <a:gd name="connsiteY68" fmla="*/ 209550 h 670719"/>
              <a:gd name="connsiteX69" fmla="*/ 438150 w 3822700"/>
              <a:gd name="connsiteY69" fmla="*/ 203200 h 670719"/>
              <a:gd name="connsiteX70" fmla="*/ 266700 w 3822700"/>
              <a:gd name="connsiteY70" fmla="*/ 215900 h 670719"/>
              <a:gd name="connsiteX71" fmla="*/ 203200 w 3822700"/>
              <a:gd name="connsiteY71" fmla="*/ 234950 h 670719"/>
              <a:gd name="connsiteX72" fmla="*/ 184150 w 3822700"/>
              <a:gd name="connsiteY72" fmla="*/ 241300 h 670719"/>
              <a:gd name="connsiteX73" fmla="*/ 165100 w 3822700"/>
              <a:gd name="connsiteY73" fmla="*/ 247650 h 670719"/>
              <a:gd name="connsiteX74" fmla="*/ 127000 w 3822700"/>
              <a:gd name="connsiteY74" fmla="*/ 266700 h 670719"/>
              <a:gd name="connsiteX75" fmla="*/ 69850 w 3822700"/>
              <a:gd name="connsiteY75" fmla="*/ 298450 h 670719"/>
              <a:gd name="connsiteX76" fmla="*/ 50800 w 3822700"/>
              <a:gd name="connsiteY76" fmla="*/ 317500 h 670719"/>
              <a:gd name="connsiteX77" fmla="*/ 31750 w 3822700"/>
              <a:gd name="connsiteY77" fmla="*/ 330200 h 670719"/>
              <a:gd name="connsiteX78" fmla="*/ 0 w 3822700"/>
              <a:gd name="connsiteY78" fmla="*/ 361950 h 670719"/>
              <a:gd name="connsiteX79" fmla="*/ 31750 w 3822700"/>
              <a:gd name="connsiteY79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74900 w 3822700"/>
              <a:gd name="connsiteY17" fmla="*/ 469900 h 670719"/>
              <a:gd name="connsiteX18" fmla="*/ 2364581 w 3822700"/>
              <a:gd name="connsiteY18" fmla="*/ 380206 h 670719"/>
              <a:gd name="connsiteX19" fmla="*/ 2317750 w 3822700"/>
              <a:gd name="connsiteY19" fmla="*/ 450850 h 670719"/>
              <a:gd name="connsiteX20" fmla="*/ 2193132 w 3822700"/>
              <a:gd name="connsiteY20" fmla="*/ 381793 h 670719"/>
              <a:gd name="connsiteX21" fmla="*/ 2127250 w 3822700"/>
              <a:gd name="connsiteY21" fmla="*/ 463550 h 670719"/>
              <a:gd name="connsiteX22" fmla="*/ 2051050 w 3822700"/>
              <a:gd name="connsiteY22" fmla="*/ 431800 h 670719"/>
              <a:gd name="connsiteX23" fmla="*/ 2012950 w 3822700"/>
              <a:gd name="connsiteY23" fmla="*/ 393700 h 670719"/>
              <a:gd name="connsiteX24" fmla="*/ 1981200 w 3822700"/>
              <a:gd name="connsiteY24" fmla="*/ 355600 h 670719"/>
              <a:gd name="connsiteX25" fmla="*/ 2035969 w 3822700"/>
              <a:gd name="connsiteY25" fmla="*/ 332581 h 670719"/>
              <a:gd name="connsiteX26" fmla="*/ 2005806 w 3822700"/>
              <a:gd name="connsiteY26" fmla="*/ 262731 h 670719"/>
              <a:gd name="connsiteX27" fmla="*/ 1905000 w 3822700"/>
              <a:gd name="connsiteY27" fmla="*/ 241300 h 670719"/>
              <a:gd name="connsiteX28" fmla="*/ 1892300 w 3822700"/>
              <a:gd name="connsiteY28" fmla="*/ 222250 h 670719"/>
              <a:gd name="connsiteX29" fmla="*/ 1879600 w 3822700"/>
              <a:gd name="connsiteY29" fmla="*/ 184150 h 670719"/>
              <a:gd name="connsiteX30" fmla="*/ 1854200 w 3822700"/>
              <a:gd name="connsiteY30" fmla="*/ 146050 h 670719"/>
              <a:gd name="connsiteX31" fmla="*/ 1835150 w 3822700"/>
              <a:gd name="connsiteY31" fmla="*/ 107950 h 670719"/>
              <a:gd name="connsiteX32" fmla="*/ 1816100 w 3822700"/>
              <a:gd name="connsiteY32" fmla="*/ 95250 h 670719"/>
              <a:gd name="connsiteX33" fmla="*/ 1765300 w 3822700"/>
              <a:gd name="connsiteY33" fmla="*/ 38100 h 670719"/>
              <a:gd name="connsiteX34" fmla="*/ 1727200 w 3822700"/>
              <a:gd name="connsiteY34" fmla="*/ 12700 h 670719"/>
              <a:gd name="connsiteX35" fmla="*/ 1708150 w 3822700"/>
              <a:gd name="connsiteY35" fmla="*/ 0 h 670719"/>
              <a:gd name="connsiteX36" fmla="*/ 1625600 w 3822700"/>
              <a:gd name="connsiteY36" fmla="*/ 19050 h 670719"/>
              <a:gd name="connsiteX37" fmla="*/ 1606550 w 3822700"/>
              <a:gd name="connsiteY37" fmla="*/ 25400 h 670719"/>
              <a:gd name="connsiteX38" fmla="*/ 1587500 w 3822700"/>
              <a:gd name="connsiteY38" fmla="*/ 38100 h 670719"/>
              <a:gd name="connsiteX39" fmla="*/ 1549400 w 3822700"/>
              <a:gd name="connsiteY39" fmla="*/ 95250 h 670719"/>
              <a:gd name="connsiteX40" fmla="*/ 1536700 w 3822700"/>
              <a:gd name="connsiteY40" fmla="*/ 114300 h 670719"/>
              <a:gd name="connsiteX41" fmla="*/ 1504950 w 3822700"/>
              <a:gd name="connsiteY41" fmla="*/ 171450 h 670719"/>
              <a:gd name="connsiteX42" fmla="*/ 1485900 w 3822700"/>
              <a:gd name="connsiteY42" fmla="*/ 177800 h 670719"/>
              <a:gd name="connsiteX43" fmla="*/ 1454150 w 3822700"/>
              <a:gd name="connsiteY43" fmla="*/ 209550 h 670719"/>
              <a:gd name="connsiteX44" fmla="*/ 1435100 w 3822700"/>
              <a:gd name="connsiteY44" fmla="*/ 215900 h 670719"/>
              <a:gd name="connsiteX45" fmla="*/ 1397000 w 3822700"/>
              <a:gd name="connsiteY45" fmla="*/ 241300 h 670719"/>
              <a:gd name="connsiteX46" fmla="*/ 1339850 w 3822700"/>
              <a:gd name="connsiteY46" fmla="*/ 260350 h 670719"/>
              <a:gd name="connsiteX47" fmla="*/ 1320800 w 3822700"/>
              <a:gd name="connsiteY47" fmla="*/ 266700 h 670719"/>
              <a:gd name="connsiteX48" fmla="*/ 1257300 w 3822700"/>
              <a:gd name="connsiteY48" fmla="*/ 254000 h 670719"/>
              <a:gd name="connsiteX49" fmla="*/ 1219200 w 3822700"/>
              <a:gd name="connsiteY49" fmla="*/ 241300 h 670719"/>
              <a:gd name="connsiteX50" fmla="*/ 1206500 w 3822700"/>
              <a:gd name="connsiteY50" fmla="*/ 222250 h 670719"/>
              <a:gd name="connsiteX51" fmla="*/ 1149350 w 3822700"/>
              <a:gd name="connsiteY51" fmla="*/ 196850 h 670719"/>
              <a:gd name="connsiteX52" fmla="*/ 1130300 w 3822700"/>
              <a:gd name="connsiteY52" fmla="*/ 190500 h 670719"/>
              <a:gd name="connsiteX53" fmla="*/ 1111250 w 3822700"/>
              <a:gd name="connsiteY53" fmla="*/ 184150 h 670719"/>
              <a:gd name="connsiteX54" fmla="*/ 971550 w 3822700"/>
              <a:gd name="connsiteY54" fmla="*/ 209550 h 670719"/>
              <a:gd name="connsiteX55" fmla="*/ 952500 w 3822700"/>
              <a:gd name="connsiteY55" fmla="*/ 215900 h 670719"/>
              <a:gd name="connsiteX56" fmla="*/ 914400 w 3822700"/>
              <a:gd name="connsiteY56" fmla="*/ 234950 h 670719"/>
              <a:gd name="connsiteX57" fmla="*/ 876300 w 3822700"/>
              <a:gd name="connsiteY57" fmla="*/ 260350 h 670719"/>
              <a:gd name="connsiteX58" fmla="*/ 857250 w 3822700"/>
              <a:gd name="connsiteY58" fmla="*/ 273050 h 670719"/>
              <a:gd name="connsiteX59" fmla="*/ 838200 w 3822700"/>
              <a:gd name="connsiteY59" fmla="*/ 285750 h 670719"/>
              <a:gd name="connsiteX60" fmla="*/ 749300 w 3822700"/>
              <a:gd name="connsiteY60" fmla="*/ 304800 h 670719"/>
              <a:gd name="connsiteX61" fmla="*/ 698500 w 3822700"/>
              <a:gd name="connsiteY61" fmla="*/ 298450 h 670719"/>
              <a:gd name="connsiteX62" fmla="*/ 609600 w 3822700"/>
              <a:gd name="connsiteY62" fmla="*/ 273050 h 670719"/>
              <a:gd name="connsiteX63" fmla="*/ 590550 w 3822700"/>
              <a:gd name="connsiteY63" fmla="*/ 266700 h 670719"/>
              <a:gd name="connsiteX64" fmla="*/ 552450 w 3822700"/>
              <a:gd name="connsiteY64" fmla="*/ 247650 h 670719"/>
              <a:gd name="connsiteX65" fmla="*/ 533400 w 3822700"/>
              <a:gd name="connsiteY65" fmla="*/ 234950 h 670719"/>
              <a:gd name="connsiteX66" fmla="*/ 476250 w 3822700"/>
              <a:gd name="connsiteY66" fmla="*/ 215900 h 670719"/>
              <a:gd name="connsiteX67" fmla="*/ 457200 w 3822700"/>
              <a:gd name="connsiteY67" fmla="*/ 209550 h 670719"/>
              <a:gd name="connsiteX68" fmla="*/ 438150 w 3822700"/>
              <a:gd name="connsiteY68" fmla="*/ 203200 h 670719"/>
              <a:gd name="connsiteX69" fmla="*/ 266700 w 3822700"/>
              <a:gd name="connsiteY69" fmla="*/ 215900 h 670719"/>
              <a:gd name="connsiteX70" fmla="*/ 203200 w 3822700"/>
              <a:gd name="connsiteY70" fmla="*/ 234950 h 670719"/>
              <a:gd name="connsiteX71" fmla="*/ 184150 w 3822700"/>
              <a:gd name="connsiteY71" fmla="*/ 241300 h 670719"/>
              <a:gd name="connsiteX72" fmla="*/ 165100 w 3822700"/>
              <a:gd name="connsiteY72" fmla="*/ 247650 h 670719"/>
              <a:gd name="connsiteX73" fmla="*/ 127000 w 3822700"/>
              <a:gd name="connsiteY73" fmla="*/ 266700 h 670719"/>
              <a:gd name="connsiteX74" fmla="*/ 69850 w 3822700"/>
              <a:gd name="connsiteY74" fmla="*/ 298450 h 670719"/>
              <a:gd name="connsiteX75" fmla="*/ 50800 w 3822700"/>
              <a:gd name="connsiteY75" fmla="*/ 317500 h 670719"/>
              <a:gd name="connsiteX76" fmla="*/ 31750 w 3822700"/>
              <a:gd name="connsiteY76" fmla="*/ 330200 h 670719"/>
              <a:gd name="connsiteX77" fmla="*/ 0 w 3822700"/>
              <a:gd name="connsiteY77" fmla="*/ 361950 h 670719"/>
              <a:gd name="connsiteX78" fmla="*/ 31750 w 3822700"/>
              <a:gd name="connsiteY78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74900 w 3822700"/>
              <a:gd name="connsiteY17" fmla="*/ 469900 h 670719"/>
              <a:gd name="connsiteX18" fmla="*/ 2364581 w 3822700"/>
              <a:gd name="connsiteY18" fmla="*/ 380206 h 670719"/>
              <a:gd name="connsiteX19" fmla="*/ 2317750 w 3822700"/>
              <a:gd name="connsiteY19" fmla="*/ 450850 h 670719"/>
              <a:gd name="connsiteX20" fmla="*/ 2193132 w 3822700"/>
              <a:gd name="connsiteY20" fmla="*/ 381793 h 670719"/>
              <a:gd name="connsiteX21" fmla="*/ 2127250 w 3822700"/>
              <a:gd name="connsiteY21" fmla="*/ 463550 h 670719"/>
              <a:gd name="connsiteX22" fmla="*/ 2051050 w 3822700"/>
              <a:gd name="connsiteY22" fmla="*/ 431800 h 670719"/>
              <a:gd name="connsiteX23" fmla="*/ 2012950 w 3822700"/>
              <a:gd name="connsiteY23" fmla="*/ 393700 h 670719"/>
              <a:gd name="connsiteX24" fmla="*/ 1981200 w 3822700"/>
              <a:gd name="connsiteY24" fmla="*/ 355600 h 670719"/>
              <a:gd name="connsiteX25" fmla="*/ 2035969 w 3822700"/>
              <a:gd name="connsiteY25" fmla="*/ 332581 h 670719"/>
              <a:gd name="connsiteX26" fmla="*/ 2005806 w 3822700"/>
              <a:gd name="connsiteY26" fmla="*/ 262731 h 670719"/>
              <a:gd name="connsiteX27" fmla="*/ 1892300 w 3822700"/>
              <a:gd name="connsiteY27" fmla="*/ 222250 h 670719"/>
              <a:gd name="connsiteX28" fmla="*/ 1879600 w 3822700"/>
              <a:gd name="connsiteY28" fmla="*/ 184150 h 670719"/>
              <a:gd name="connsiteX29" fmla="*/ 1854200 w 3822700"/>
              <a:gd name="connsiteY29" fmla="*/ 146050 h 670719"/>
              <a:gd name="connsiteX30" fmla="*/ 1835150 w 3822700"/>
              <a:gd name="connsiteY30" fmla="*/ 107950 h 670719"/>
              <a:gd name="connsiteX31" fmla="*/ 1816100 w 3822700"/>
              <a:gd name="connsiteY31" fmla="*/ 95250 h 670719"/>
              <a:gd name="connsiteX32" fmla="*/ 1765300 w 3822700"/>
              <a:gd name="connsiteY32" fmla="*/ 38100 h 670719"/>
              <a:gd name="connsiteX33" fmla="*/ 1727200 w 3822700"/>
              <a:gd name="connsiteY33" fmla="*/ 12700 h 670719"/>
              <a:gd name="connsiteX34" fmla="*/ 1708150 w 3822700"/>
              <a:gd name="connsiteY34" fmla="*/ 0 h 670719"/>
              <a:gd name="connsiteX35" fmla="*/ 1625600 w 3822700"/>
              <a:gd name="connsiteY35" fmla="*/ 19050 h 670719"/>
              <a:gd name="connsiteX36" fmla="*/ 1606550 w 3822700"/>
              <a:gd name="connsiteY36" fmla="*/ 25400 h 670719"/>
              <a:gd name="connsiteX37" fmla="*/ 1587500 w 3822700"/>
              <a:gd name="connsiteY37" fmla="*/ 38100 h 670719"/>
              <a:gd name="connsiteX38" fmla="*/ 1549400 w 3822700"/>
              <a:gd name="connsiteY38" fmla="*/ 95250 h 670719"/>
              <a:gd name="connsiteX39" fmla="*/ 1536700 w 3822700"/>
              <a:gd name="connsiteY39" fmla="*/ 114300 h 670719"/>
              <a:gd name="connsiteX40" fmla="*/ 1504950 w 3822700"/>
              <a:gd name="connsiteY40" fmla="*/ 171450 h 670719"/>
              <a:gd name="connsiteX41" fmla="*/ 1485900 w 3822700"/>
              <a:gd name="connsiteY41" fmla="*/ 177800 h 670719"/>
              <a:gd name="connsiteX42" fmla="*/ 1454150 w 3822700"/>
              <a:gd name="connsiteY42" fmla="*/ 209550 h 670719"/>
              <a:gd name="connsiteX43" fmla="*/ 1435100 w 3822700"/>
              <a:gd name="connsiteY43" fmla="*/ 215900 h 670719"/>
              <a:gd name="connsiteX44" fmla="*/ 1397000 w 3822700"/>
              <a:gd name="connsiteY44" fmla="*/ 241300 h 670719"/>
              <a:gd name="connsiteX45" fmla="*/ 1339850 w 3822700"/>
              <a:gd name="connsiteY45" fmla="*/ 260350 h 670719"/>
              <a:gd name="connsiteX46" fmla="*/ 1320800 w 3822700"/>
              <a:gd name="connsiteY46" fmla="*/ 266700 h 670719"/>
              <a:gd name="connsiteX47" fmla="*/ 1257300 w 3822700"/>
              <a:gd name="connsiteY47" fmla="*/ 254000 h 670719"/>
              <a:gd name="connsiteX48" fmla="*/ 1219200 w 3822700"/>
              <a:gd name="connsiteY48" fmla="*/ 241300 h 670719"/>
              <a:gd name="connsiteX49" fmla="*/ 1206500 w 3822700"/>
              <a:gd name="connsiteY49" fmla="*/ 222250 h 670719"/>
              <a:gd name="connsiteX50" fmla="*/ 1149350 w 3822700"/>
              <a:gd name="connsiteY50" fmla="*/ 196850 h 670719"/>
              <a:gd name="connsiteX51" fmla="*/ 1130300 w 3822700"/>
              <a:gd name="connsiteY51" fmla="*/ 190500 h 670719"/>
              <a:gd name="connsiteX52" fmla="*/ 1111250 w 3822700"/>
              <a:gd name="connsiteY52" fmla="*/ 184150 h 670719"/>
              <a:gd name="connsiteX53" fmla="*/ 971550 w 3822700"/>
              <a:gd name="connsiteY53" fmla="*/ 209550 h 670719"/>
              <a:gd name="connsiteX54" fmla="*/ 952500 w 3822700"/>
              <a:gd name="connsiteY54" fmla="*/ 215900 h 670719"/>
              <a:gd name="connsiteX55" fmla="*/ 914400 w 3822700"/>
              <a:gd name="connsiteY55" fmla="*/ 234950 h 670719"/>
              <a:gd name="connsiteX56" fmla="*/ 876300 w 3822700"/>
              <a:gd name="connsiteY56" fmla="*/ 260350 h 670719"/>
              <a:gd name="connsiteX57" fmla="*/ 857250 w 3822700"/>
              <a:gd name="connsiteY57" fmla="*/ 273050 h 670719"/>
              <a:gd name="connsiteX58" fmla="*/ 838200 w 3822700"/>
              <a:gd name="connsiteY58" fmla="*/ 285750 h 670719"/>
              <a:gd name="connsiteX59" fmla="*/ 749300 w 3822700"/>
              <a:gd name="connsiteY59" fmla="*/ 304800 h 670719"/>
              <a:gd name="connsiteX60" fmla="*/ 698500 w 3822700"/>
              <a:gd name="connsiteY60" fmla="*/ 298450 h 670719"/>
              <a:gd name="connsiteX61" fmla="*/ 609600 w 3822700"/>
              <a:gd name="connsiteY61" fmla="*/ 273050 h 670719"/>
              <a:gd name="connsiteX62" fmla="*/ 590550 w 3822700"/>
              <a:gd name="connsiteY62" fmla="*/ 266700 h 670719"/>
              <a:gd name="connsiteX63" fmla="*/ 552450 w 3822700"/>
              <a:gd name="connsiteY63" fmla="*/ 247650 h 670719"/>
              <a:gd name="connsiteX64" fmla="*/ 533400 w 3822700"/>
              <a:gd name="connsiteY64" fmla="*/ 234950 h 670719"/>
              <a:gd name="connsiteX65" fmla="*/ 476250 w 3822700"/>
              <a:gd name="connsiteY65" fmla="*/ 215900 h 670719"/>
              <a:gd name="connsiteX66" fmla="*/ 457200 w 3822700"/>
              <a:gd name="connsiteY66" fmla="*/ 209550 h 670719"/>
              <a:gd name="connsiteX67" fmla="*/ 438150 w 3822700"/>
              <a:gd name="connsiteY67" fmla="*/ 203200 h 670719"/>
              <a:gd name="connsiteX68" fmla="*/ 266700 w 3822700"/>
              <a:gd name="connsiteY68" fmla="*/ 215900 h 670719"/>
              <a:gd name="connsiteX69" fmla="*/ 203200 w 3822700"/>
              <a:gd name="connsiteY69" fmla="*/ 234950 h 670719"/>
              <a:gd name="connsiteX70" fmla="*/ 184150 w 3822700"/>
              <a:gd name="connsiteY70" fmla="*/ 241300 h 670719"/>
              <a:gd name="connsiteX71" fmla="*/ 165100 w 3822700"/>
              <a:gd name="connsiteY71" fmla="*/ 247650 h 670719"/>
              <a:gd name="connsiteX72" fmla="*/ 127000 w 3822700"/>
              <a:gd name="connsiteY72" fmla="*/ 266700 h 670719"/>
              <a:gd name="connsiteX73" fmla="*/ 69850 w 3822700"/>
              <a:gd name="connsiteY73" fmla="*/ 298450 h 670719"/>
              <a:gd name="connsiteX74" fmla="*/ 50800 w 3822700"/>
              <a:gd name="connsiteY74" fmla="*/ 317500 h 670719"/>
              <a:gd name="connsiteX75" fmla="*/ 31750 w 3822700"/>
              <a:gd name="connsiteY75" fmla="*/ 330200 h 670719"/>
              <a:gd name="connsiteX76" fmla="*/ 0 w 3822700"/>
              <a:gd name="connsiteY76" fmla="*/ 361950 h 670719"/>
              <a:gd name="connsiteX77" fmla="*/ 31750 w 3822700"/>
              <a:gd name="connsiteY77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74900 w 3822700"/>
              <a:gd name="connsiteY17" fmla="*/ 469900 h 670719"/>
              <a:gd name="connsiteX18" fmla="*/ 2364581 w 3822700"/>
              <a:gd name="connsiteY18" fmla="*/ 380206 h 670719"/>
              <a:gd name="connsiteX19" fmla="*/ 2317750 w 3822700"/>
              <a:gd name="connsiteY19" fmla="*/ 450850 h 670719"/>
              <a:gd name="connsiteX20" fmla="*/ 2193132 w 3822700"/>
              <a:gd name="connsiteY20" fmla="*/ 381793 h 670719"/>
              <a:gd name="connsiteX21" fmla="*/ 2127250 w 3822700"/>
              <a:gd name="connsiteY21" fmla="*/ 463550 h 670719"/>
              <a:gd name="connsiteX22" fmla="*/ 2051050 w 3822700"/>
              <a:gd name="connsiteY22" fmla="*/ 431800 h 670719"/>
              <a:gd name="connsiteX23" fmla="*/ 2012950 w 3822700"/>
              <a:gd name="connsiteY23" fmla="*/ 393700 h 670719"/>
              <a:gd name="connsiteX24" fmla="*/ 1981200 w 3822700"/>
              <a:gd name="connsiteY24" fmla="*/ 355600 h 670719"/>
              <a:gd name="connsiteX25" fmla="*/ 2035969 w 3822700"/>
              <a:gd name="connsiteY25" fmla="*/ 332581 h 670719"/>
              <a:gd name="connsiteX26" fmla="*/ 2005806 w 3822700"/>
              <a:gd name="connsiteY26" fmla="*/ 262731 h 670719"/>
              <a:gd name="connsiteX27" fmla="*/ 1879600 w 3822700"/>
              <a:gd name="connsiteY27" fmla="*/ 184150 h 670719"/>
              <a:gd name="connsiteX28" fmla="*/ 1854200 w 3822700"/>
              <a:gd name="connsiteY28" fmla="*/ 146050 h 670719"/>
              <a:gd name="connsiteX29" fmla="*/ 1835150 w 3822700"/>
              <a:gd name="connsiteY29" fmla="*/ 107950 h 670719"/>
              <a:gd name="connsiteX30" fmla="*/ 1816100 w 3822700"/>
              <a:gd name="connsiteY30" fmla="*/ 95250 h 670719"/>
              <a:gd name="connsiteX31" fmla="*/ 1765300 w 3822700"/>
              <a:gd name="connsiteY31" fmla="*/ 38100 h 670719"/>
              <a:gd name="connsiteX32" fmla="*/ 1727200 w 3822700"/>
              <a:gd name="connsiteY32" fmla="*/ 12700 h 670719"/>
              <a:gd name="connsiteX33" fmla="*/ 1708150 w 3822700"/>
              <a:gd name="connsiteY33" fmla="*/ 0 h 670719"/>
              <a:gd name="connsiteX34" fmla="*/ 1625600 w 3822700"/>
              <a:gd name="connsiteY34" fmla="*/ 19050 h 670719"/>
              <a:gd name="connsiteX35" fmla="*/ 1606550 w 3822700"/>
              <a:gd name="connsiteY35" fmla="*/ 25400 h 670719"/>
              <a:gd name="connsiteX36" fmla="*/ 1587500 w 3822700"/>
              <a:gd name="connsiteY36" fmla="*/ 38100 h 670719"/>
              <a:gd name="connsiteX37" fmla="*/ 1549400 w 3822700"/>
              <a:gd name="connsiteY37" fmla="*/ 95250 h 670719"/>
              <a:gd name="connsiteX38" fmla="*/ 1536700 w 3822700"/>
              <a:gd name="connsiteY38" fmla="*/ 114300 h 670719"/>
              <a:gd name="connsiteX39" fmla="*/ 1504950 w 3822700"/>
              <a:gd name="connsiteY39" fmla="*/ 171450 h 670719"/>
              <a:gd name="connsiteX40" fmla="*/ 1485900 w 3822700"/>
              <a:gd name="connsiteY40" fmla="*/ 177800 h 670719"/>
              <a:gd name="connsiteX41" fmla="*/ 1454150 w 3822700"/>
              <a:gd name="connsiteY41" fmla="*/ 209550 h 670719"/>
              <a:gd name="connsiteX42" fmla="*/ 1435100 w 3822700"/>
              <a:gd name="connsiteY42" fmla="*/ 215900 h 670719"/>
              <a:gd name="connsiteX43" fmla="*/ 1397000 w 3822700"/>
              <a:gd name="connsiteY43" fmla="*/ 241300 h 670719"/>
              <a:gd name="connsiteX44" fmla="*/ 1339850 w 3822700"/>
              <a:gd name="connsiteY44" fmla="*/ 260350 h 670719"/>
              <a:gd name="connsiteX45" fmla="*/ 1320800 w 3822700"/>
              <a:gd name="connsiteY45" fmla="*/ 266700 h 670719"/>
              <a:gd name="connsiteX46" fmla="*/ 1257300 w 3822700"/>
              <a:gd name="connsiteY46" fmla="*/ 254000 h 670719"/>
              <a:gd name="connsiteX47" fmla="*/ 1219200 w 3822700"/>
              <a:gd name="connsiteY47" fmla="*/ 241300 h 670719"/>
              <a:gd name="connsiteX48" fmla="*/ 1206500 w 3822700"/>
              <a:gd name="connsiteY48" fmla="*/ 222250 h 670719"/>
              <a:gd name="connsiteX49" fmla="*/ 1149350 w 3822700"/>
              <a:gd name="connsiteY49" fmla="*/ 196850 h 670719"/>
              <a:gd name="connsiteX50" fmla="*/ 1130300 w 3822700"/>
              <a:gd name="connsiteY50" fmla="*/ 190500 h 670719"/>
              <a:gd name="connsiteX51" fmla="*/ 1111250 w 3822700"/>
              <a:gd name="connsiteY51" fmla="*/ 184150 h 670719"/>
              <a:gd name="connsiteX52" fmla="*/ 971550 w 3822700"/>
              <a:gd name="connsiteY52" fmla="*/ 209550 h 670719"/>
              <a:gd name="connsiteX53" fmla="*/ 952500 w 3822700"/>
              <a:gd name="connsiteY53" fmla="*/ 215900 h 670719"/>
              <a:gd name="connsiteX54" fmla="*/ 914400 w 3822700"/>
              <a:gd name="connsiteY54" fmla="*/ 234950 h 670719"/>
              <a:gd name="connsiteX55" fmla="*/ 876300 w 3822700"/>
              <a:gd name="connsiteY55" fmla="*/ 260350 h 670719"/>
              <a:gd name="connsiteX56" fmla="*/ 857250 w 3822700"/>
              <a:gd name="connsiteY56" fmla="*/ 273050 h 670719"/>
              <a:gd name="connsiteX57" fmla="*/ 838200 w 3822700"/>
              <a:gd name="connsiteY57" fmla="*/ 285750 h 670719"/>
              <a:gd name="connsiteX58" fmla="*/ 749300 w 3822700"/>
              <a:gd name="connsiteY58" fmla="*/ 304800 h 670719"/>
              <a:gd name="connsiteX59" fmla="*/ 698500 w 3822700"/>
              <a:gd name="connsiteY59" fmla="*/ 298450 h 670719"/>
              <a:gd name="connsiteX60" fmla="*/ 609600 w 3822700"/>
              <a:gd name="connsiteY60" fmla="*/ 273050 h 670719"/>
              <a:gd name="connsiteX61" fmla="*/ 590550 w 3822700"/>
              <a:gd name="connsiteY61" fmla="*/ 266700 h 670719"/>
              <a:gd name="connsiteX62" fmla="*/ 552450 w 3822700"/>
              <a:gd name="connsiteY62" fmla="*/ 247650 h 670719"/>
              <a:gd name="connsiteX63" fmla="*/ 533400 w 3822700"/>
              <a:gd name="connsiteY63" fmla="*/ 234950 h 670719"/>
              <a:gd name="connsiteX64" fmla="*/ 476250 w 3822700"/>
              <a:gd name="connsiteY64" fmla="*/ 215900 h 670719"/>
              <a:gd name="connsiteX65" fmla="*/ 457200 w 3822700"/>
              <a:gd name="connsiteY65" fmla="*/ 209550 h 670719"/>
              <a:gd name="connsiteX66" fmla="*/ 438150 w 3822700"/>
              <a:gd name="connsiteY66" fmla="*/ 203200 h 670719"/>
              <a:gd name="connsiteX67" fmla="*/ 266700 w 3822700"/>
              <a:gd name="connsiteY67" fmla="*/ 215900 h 670719"/>
              <a:gd name="connsiteX68" fmla="*/ 203200 w 3822700"/>
              <a:gd name="connsiteY68" fmla="*/ 234950 h 670719"/>
              <a:gd name="connsiteX69" fmla="*/ 184150 w 3822700"/>
              <a:gd name="connsiteY69" fmla="*/ 241300 h 670719"/>
              <a:gd name="connsiteX70" fmla="*/ 165100 w 3822700"/>
              <a:gd name="connsiteY70" fmla="*/ 247650 h 670719"/>
              <a:gd name="connsiteX71" fmla="*/ 127000 w 3822700"/>
              <a:gd name="connsiteY71" fmla="*/ 266700 h 670719"/>
              <a:gd name="connsiteX72" fmla="*/ 69850 w 3822700"/>
              <a:gd name="connsiteY72" fmla="*/ 298450 h 670719"/>
              <a:gd name="connsiteX73" fmla="*/ 50800 w 3822700"/>
              <a:gd name="connsiteY73" fmla="*/ 317500 h 670719"/>
              <a:gd name="connsiteX74" fmla="*/ 31750 w 3822700"/>
              <a:gd name="connsiteY74" fmla="*/ 330200 h 670719"/>
              <a:gd name="connsiteX75" fmla="*/ 0 w 3822700"/>
              <a:gd name="connsiteY75" fmla="*/ 361950 h 670719"/>
              <a:gd name="connsiteX76" fmla="*/ 31750 w 3822700"/>
              <a:gd name="connsiteY76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74900 w 3822700"/>
              <a:gd name="connsiteY17" fmla="*/ 469900 h 670719"/>
              <a:gd name="connsiteX18" fmla="*/ 2364581 w 3822700"/>
              <a:gd name="connsiteY18" fmla="*/ 380206 h 670719"/>
              <a:gd name="connsiteX19" fmla="*/ 2317750 w 3822700"/>
              <a:gd name="connsiteY19" fmla="*/ 450850 h 670719"/>
              <a:gd name="connsiteX20" fmla="*/ 2193132 w 3822700"/>
              <a:gd name="connsiteY20" fmla="*/ 381793 h 670719"/>
              <a:gd name="connsiteX21" fmla="*/ 2127250 w 3822700"/>
              <a:gd name="connsiteY21" fmla="*/ 463550 h 670719"/>
              <a:gd name="connsiteX22" fmla="*/ 2051050 w 3822700"/>
              <a:gd name="connsiteY22" fmla="*/ 431800 h 670719"/>
              <a:gd name="connsiteX23" fmla="*/ 2012950 w 3822700"/>
              <a:gd name="connsiteY23" fmla="*/ 393700 h 670719"/>
              <a:gd name="connsiteX24" fmla="*/ 2035969 w 3822700"/>
              <a:gd name="connsiteY24" fmla="*/ 332581 h 670719"/>
              <a:gd name="connsiteX25" fmla="*/ 2005806 w 3822700"/>
              <a:gd name="connsiteY25" fmla="*/ 262731 h 670719"/>
              <a:gd name="connsiteX26" fmla="*/ 1879600 w 3822700"/>
              <a:gd name="connsiteY26" fmla="*/ 184150 h 670719"/>
              <a:gd name="connsiteX27" fmla="*/ 1854200 w 3822700"/>
              <a:gd name="connsiteY27" fmla="*/ 146050 h 670719"/>
              <a:gd name="connsiteX28" fmla="*/ 1835150 w 3822700"/>
              <a:gd name="connsiteY28" fmla="*/ 107950 h 670719"/>
              <a:gd name="connsiteX29" fmla="*/ 1816100 w 3822700"/>
              <a:gd name="connsiteY29" fmla="*/ 95250 h 670719"/>
              <a:gd name="connsiteX30" fmla="*/ 1765300 w 3822700"/>
              <a:gd name="connsiteY30" fmla="*/ 38100 h 670719"/>
              <a:gd name="connsiteX31" fmla="*/ 1727200 w 3822700"/>
              <a:gd name="connsiteY31" fmla="*/ 12700 h 670719"/>
              <a:gd name="connsiteX32" fmla="*/ 1708150 w 3822700"/>
              <a:gd name="connsiteY32" fmla="*/ 0 h 670719"/>
              <a:gd name="connsiteX33" fmla="*/ 1625600 w 3822700"/>
              <a:gd name="connsiteY33" fmla="*/ 19050 h 670719"/>
              <a:gd name="connsiteX34" fmla="*/ 1606550 w 3822700"/>
              <a:gd name="connsiteY34" fmla="*/ 25400 h 670719"/>
              <a:gd name="connsiteX35" fmla="*/ 1587500 w 3822700"/>
              <a:gd name="connsiteY35" fmla="*/ 38100 h 670719"/>
              <a:gd name="connsiteX36" fmla="*/ 1549400 w 3822700"/>
              <a:gd name="connsiteY36" fmla="*/ 95250 h 670719"/>
              <a:gd name="connsiteX37" fmla="*/ 1536700 w 3822700"/>
              <a:gd name="connsiteY37" fmla="*/ 114300 h 670719"/>
              <a:gd name="connsiteX38" fmla="*/ 1504950 w 3822700"/>
              <a:gd name="connsiteY38" fmla="*/ 171450 h 670719"/>
              <a:gd name="connsiteX39" fmla="*/ 1485900 w 3822700"/>
              <a:gd name="connsiteY39" fmla="*/ 177800 h 670719"/>
              <a:gd name="connsiteX40" fmla="*/ 1454150 w 3822700"/>
              <a:gd name="connsiteY40" fmla="*/ 209550 h 670719"/>
              <a:gd name="connsiteX41" fmla="*/ 1435100 w 3822700"/>
              <a:gd name="connsiteY41" fmla="*/ 215900 h 670719"/>
              <a:gd name="connsiteX42" fmla="*/ 1397000 w 3822700"/>
              <a:gd name="connsiteY42" fmla="*/ 241300 h 670719"/>
              <a:gd name="connsiteX43" fmla="*/ 1339850 w 3822700"/>
              <a:gd name="connsiteY43" fmla="*/ 260350 h 670719"/>
              <a:gd name="connsiteX44" fmla="*/ 1320800 w 3822700"/>
              <a:gd name="connsiteY44" fmla="*/ 266700 h 670719"/>
              <a:gd name="connsiteX45" fmla="*/ 1257300 w 3822700"/>
              <a:gd name="connsiteY45" fmla="*/ 254000 h 670719"/>
              <a:gd name="connsiteX46" fmla="*/ 1219200 w 3822700"/>
              <a:gd name="connsiteY46" fmla="*/ 241300 h 670719"/>
              <a:gd name="connsiteX47" fmla="*/ 1206500 w 3822700"/>
              <a:gd name="connsiteY47" fmla="*/ 222250 h 670719"/>
              <a:gd name="connsiteX48" fmla="*/ 1149350 w 3822700"/>
              <a:gd name="connsiteY48" fmla="*/ 196850 h 670719"/>
              <a:gd name="connsiteX49" fmla="*/ 1130300 w 3822700"/>
              <a:gd name="connsiteY49" fmla="*/ 190500 h 670719"/>
              <a:gd name="connsiteX50" fmla="*/ 1111250 w 3822700"/>
              <a:gd name="connsiteY50" fmla="*/ 184150 h 670719"/>
              <a:gd name="connsiteX51" fmla="*/ 971550 w 3822700"/>
              <a:gd name="connsiteY51" fmla="*/ 209550 h 670719"/>
              <a:gd name="connsiteX52" fmla="*/ 952500 w 3822700"/>
              <a:gd name="connsiteY52" fmla="*/ 215900 h 670719"/>
              <a:gd name="connsiteX53" fmla="*/ 914400 w 3822700"/>
              <a:gd name="connsiteY53" fmla="*/ 234950 h 670719"/>
              <a:gd name="connsiteX54" fmla="*/ 876300 w 3822700"/>
              <a:gd name="connsiteY54" fmla="*/ 260350 h 670719"/>
              <a:gd name="connsiteX55" fmla="*/ 857250 w 3822700"/>
              <a:gd name="connsiteY55" fmla="*/ 273050 h 670719"/>
              <a:gd name="connsiteX56" fmla="*/ 838200 w 3822700"/>
              <a:gd name="connsiteY56" fmla="*/ 285750 h 670719"/>
              <a:gd name="connsiteX57" fmla="*/ 749300 w 3822700"/>
              <a:gd name="connsiteY57" fmla="*/ 304800 h 670719"/>
              <a:gd name="connsiteX58" fmla="*/ 698500 w 3822700"/>
              <a:gd name="connsiteY58" fmla="*/ 298450 h 670719"/>
              <a:gd name="connsiteX59" fmla="*/ 609600 w 3822700"/>
              <a:gd name="connsiteY59" fmla="*/ 273050 h 670719"/>
              <a:gd name="connsiteX60" fmla="*/ 590550 w 3822700"/>
              <a:gd name="connsiteY60" fmla="*/ 266700 h 670719"/>
              <a:gd name="connsiteX61" fmla="*/ 552450 w 3822700"/>
              <a:gd name="connsiteY61" fmla="*/ 247650 h 670719"/>
              <a:gd name="connsiteX62" fmla="*/ 533400 w 3822700"/>
              <a:gd name="connsiteY62" fmla="*/ 234950 h 670719"/>
              <a:gd name="connsiteX63" fmla="*/ 476250 w 3822700"/>
              <a:gd name="connsiteY63" fmla="*/ 215900 h 670719"/>
              <a:gd name="connsiteX64" fmla="*/ 457200 w 3822700"/>
              <a:gd name="connsiteY64" fmla="*/ 209550 h 670719"/>
              <a:gd name="connsiteX65" fmla="*/ 438150 w 3822700"/>
              <a:gd name="connsiteY65" fmla="*/ 203200 h 670719"/>
              <a:gd name="connsiteX66" fmla="*/ 266700 w 3822700"/>
              <a:gd name="connsiteY66" fmla="*/ 215900 h 670719"/>
              <a:gd name="connsiteX67" fmla="*/ 203200 w 3822700"/>
              <a:gd name="connsiteY67" fmla="*/ 234950 h 670719"/>
              <a:gd name="connsiteX68" fmla="*/ 184150 w 3822700"/>
              <a:gd name="connsiteY68" fmla="*/ 241300 h 670719"/>
              <a:gd name="connsiteX69" fmla="*/ 165100 w 3822700"/>
              <a:gd name="connsiteY69" fmla="*/ 247650 h 670719"/>
              <a:gd name="connsiteX70" fmla="*/ 127000 w 3822700"/>
              <a:gd name="connsiteY70" fmla="*/ 266700 h 670719"/>
              <a:gd name="connsiteX71" fmla="*/ 69850 w 3822700"/>
              <a:gd name="connsiteY71" fmla="*/ 298450 h 670719"/>
              <a:gd name="connsiteX72" fmla="*/ 50800 w 3822700"/>
              <a:gd name="connsiteY72" fmla="*/ 317500 h 670719"/>
              <a:gd name="connsiteX73" fmla="*/ 31750 w 3822700"/>
              <a:gd name="connsiteY73" fmla="*/ 330200 h 670719"/>
              <a:gd name="connsiteX74" fmla="*/ 0 w 3822700"/>
              <a:gd name="connsiteY74" fmla="*/ 361950 h 670719"/>
              <a:gd name="connsiteX75" fmla="*/ 31750 w 3822700"/>
              <a:gd name="connsiteY75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74900 w 3822700"/>
              <a:gd name="connsiteY17" fmla="*/ 469900 h 670719"/>
              <a:gd name="connsiteX18" fmla="*/ 2364581 w 3822700"/>
              <a:gd name="connsiteY18" fmla="*/ 380206 h 670719"/>
              <a:gd name="connsiteX19" fmla="*/ 2317750 w 3822700"/>
              <a:gd name="connsiteY19" fmla="*/ 450850 h 670719"/>
              <a:gd name="connsiteX20" fmla="*/ 2193132 w 3822700"/>
              <a:gd name="connsiteY20" fmla="*/ 381793 h 670719"/>
              <a:gd name="connsiteX21" fmla="*/ 2127250 w 3822700"/>
              <a:gd name="connsiteY21" fmla="*/ 463550 h 670719"/>
              <a:gd name="connsiteX22" fmla="*/ 2051050 w 3822700"/>
              <a:gd name="connsiteY22" fmla="*/ 431800 h 670719"/>
              <a:gd name="connsiteX23" fmla="*/ 2035969 w 3822700"/>
              <a:gd name="connsiteY23" fmla="*/ 332581 h 670719"/>
              <a:gd name="connsiteX24" fmla="*/ 2005806 w 3822700"/>
              <a:gd name="connsiteY24" fmla="*/ 262731 h 670719"/>
              <a:gd name="connsiteX25" fmla="*/ 1879600 w 3822700"/>
              <a:gd name="connsiteY25" fmla="*/ 184150 h 670719"/>
              <a:gd name="connsiteX26" fmla="*/ 1854200 w 3822700"/>
              <a:gd name="connsiteY26" fmla="*/ 146050 h 670719"/>
              <a:gd name="connsiteX27" fmla="*/ 1835150 w 3822700"/>
              <a:gd name="connsiteY27" fmla="*/ 107950 h 670719"/>
              <a:gd name="connsiteX28" fmla="*/ 1816100 w 3822700"/>
              <a:gd name="connsiteY28" fmla="*/ 95250 h 670719"/>
              <a:gd name="connsiteX29" fmla="*/ 1765300 w 3822700"/>
              <a:gd name="connsiteY29" fmla="*/ 38100 h 670719"/>
              <a:gd name="connsiteX30" fmla="*/ 1727200 w 3822700"/>
              <a:gd name="connsiteY30" fmla="*/ 12700 h 670719"/>
              <a:gd name="connsiteX31" fmla="*/ 1708150 w 3822700"/>
              <a:gd name="connsiteY31" fmla="*/ 0 h 670719"/>
              <a:gd name="connsiteX32" fmla="*/ 1625600 w 3822700"/>
              <a:gd name="connsiteY32" fmla="*/ 19050 h 670719"/>
              <a:gd name="connsiteX33" fmla="*/ 1606550 w 3822700"/>
              <a:gd name="connsiteY33" fmla="*/ 25400 h 670719"/>
              <a:gd name="connsiteX34" fmla="*/ 1587500 w 3822700"/>
              <a:gd name="connsiteY34" fmla="*/ 38100 h 670719"/>
              <a:gd name="connsiteX35" fmla="*/ 1549400 w 3822700"/>
              <a:gd name="connsiteY35" fmla="*/ 95250 h 670719"/>
              <a:gd name="connsiteX36" fmla="*/ 1536700 w 3822700"/>
              <a:gd name="connsiteY36" fmla="*/ 114300 h 670719"/>
              <a:gd name="connsiteX37" fmla="*/ 1504950 w 3822700"/>
              <a:gd name="connsiteY37" fmla="*/ 171450 h 670719"/>
              <a:gd name="connsiteX38" fmla="*/ 1485900 w 3822700"/>
              <a:gd name="connsiteY38" fmla="*/ 177800 h 670719"/>
              <a:gd name="connsiteX39" fmla="*/ 1454150 w 3822700"/>
              <a:gd name="connsiteY39" fmla="*/ 209550 h 670719"/>
              <a:gd name="connsiteX40" fmla="*/ 1435100 w 3822700"/>
              <a:gd name="connsiteY40" fmla="*/ 215900 h 670719"/>
              <a:gd name="connsiteX41" fmla="*/ 1397000 w 3822700"/>
              <a:gd name="connsiteY41" fmla="*/ 241300 h 670719"/>
              <a:gd name="connsiteX42" fmla="*/ 1339850 w 3822700"/>
              <a:gd name="connsiteY42" fmla="*/ 260350 h 670719"/>
              <a:gd name="connsiteX43" fmla="*/ 1320800 w 3822700"/>
              <a:gd name="connsiteY43" fmla="*/ 266700 h 670719"/>
              <a:gd name="connsiteX44" fmla="*/ 1257300 w 3822700"/>
              <a:gd name="connsiteY44" fmla="*/ 254000 h 670719"/>
              <a:gd name="connsiteX45" fmla="*/ 1219200 w 3822700"/>
              <a:gd name="connsiteY45" fmla="*/ 241300 h 670719"/>
              <a:gd name="connsiteX46" fmla="*/ 1206500 w 3822700"/>
              <a:gd name="connsiteY46" fmla="*/ 222250 h 670719"/>
              <a:gd name="connsiteX47" fmla="*/ 1149350 w 3822700"/>
              <a:gd name="connsiteY47" fmla="*/ 196850 h 670719"/>
              <a:gd name="connsiteX48" fmla="*/ 1130300 w 3822700"/>
              <a:gd name="connsiteY48" fmla="*/ 190500 h 670719"/>
              <a:gd name="connsiteX49" fmla="*/ 1111250 w 3822700"/>
              <a:gd name="connsiteY49" fmla="*/ 184150 h 670719"/>
              <a:gd name="connsiteX50" fmla="*/ 971550 w 3822700"/>
              <a:gd name="connsiteY50" fmla="*/ 209550 h 670719"/>
              <a:gd name="connsiteX51" fmla="*/ 952500 w 3822700"/>
              <a:gd name="connsiteY51" fmla="*/ 215900 h 670719"/>
              <a:gd name="connsiteX52" fmla="*/ 914400 w 3822700"/>
              <a:gd name="connsiteY52" fmla="*/ 234950 h 670719"/>
              <a:gd name="connsiteX53" fmla="*/ 876300 w 3822700"/>
              <a:gd name="connsiteY53" fmla="*/ 260350 h 670719"/>
              <a:gd name="connsiteX54" fmla="*/ 857250 w 3822700"/>
              <a:gd name="connsiteY54" fmla="*/ 273050 h 670719"/>
              <a:gd name="connsiteX55" fmla="*/ 838200 w 3822700"/>
              <a:gd name="connsiteY55" fmla="*/ 285750 h 670719"/>
              <a:gd name="connsiteX56" fmla="*/ 749300 w 3822700"/>
              <a:gd name="connsiteY56" fmla="*/ 304800 h 670719"/>
              <a:gd name="connsiteX57" fmla="*/ 698500 w 3822700"/>
              <a:gd name="connsiteY57" fmla="*/ 298450 h 670719"/>
              <a:gd name="connsiteX58" fmla="*/ 609600 w 3822700"/>
              <a:gd name="connsiteY58" fmla="*/ 273050 h 670719"/>
              <a:gd name="connsiteX59" fmla="*/ 590550 w 3822700"/>
              <a:gd name="connsiteY59" fmla="*/ 266700 h 670719"/>
              <a:gd name="connsiteX60" fmla="*/ 552450 w 3822700"/>
              <a:gd name="connsiteY60" fmla="*/ 247650 h 670719"/>
              <a:gd name="connsiteX61" fmla="*/ 533400 w 3822700"/>
              <a:gd name="connsiteY61" fmla="*/ 234950 h 670719"/>
              <a:gd name="connsiteX62" fmla="*/ 476250 w 3822700"/>
              <a:gd name="connsiteY62" fmla="*/ 215900 h 670719"/>
              <a:gd name="connsiteX63" fmla="*/ 457200 w 3822700"/>
              <a:gd name="connsiteY63" fmla="*/ 209550 h 670719"/>
              <a:gd name="connsiteX64" fmla="*/ 438150 w 3822700"/>
              <a:gd name="connsiteY64" fmla="*/ 203200 h 670719"/>
              <a:gd name="connsiteX65" fmla="*/ 266700 w 3822700"/>
              <a:gd name="connsiteY65" fmla="*/ 215900 h 670719"/>
              <a:gd name="connsiteX66" fmla="*/ 203200 w 3822700"/>
              <a:gd name="connsiteY66" fmla="*/ 234950 h 670719"/>
              <a:gd name="connsiteX67" fmla="*/ 184150 w 3822700"/>
              <a:gd name="connsiteY67" fmla="*/ 241300 h 670719"/>
              <a:gd name="connsiteX68" fmla="*/ 165100 w 3822700"/>
              <a:gd name="connsiteY68" fmla="*/ 247650 h 670719"/>
              <a:gd name="connsiteX69" fmla="*/ 127000 w 3822700"/>
              <a:gd name="connsiteY69" fmla="*/ 266700 h 670719"/>
              <a:gd name="connsiteX70" fmla="*/ 69850 w 3822700"/>
              <a:gd name="connsiteY70" fmla="*/ 298450 h 670719"/>
              <a:gd name="connsiteX71" fmla="*/ 50800 w 3822700"/>
              <a:gd name="connsiteY71" fmla="*/ 317500 h 670719"/>
              <a:gd name="connsiteX72" fmla="*/ 31750 w 3822700"/>
              <a:gd name="connsiteY72" fmla="*/ 330200 h 670719"/>
              <a:gd name="connsiteX73" fmla="*/ 0 w 3822700"/>
              <a:gd name="connsiteY73" fmla="*/ 361950 h 670719"/>
              <a:gd name="connsiteX74" fmla="*/ 31750 w 3822700"/>
              <a:gd name="connsiteY74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74900 w 3822700"/>
              <a:gd name="connsiteY17" fmla="*/ 469900 h 670719"/>
              <a:gd name="connsiteX18" fmla="*/ 2364581 w 3822700"/>
              <a:gd name="connsiteY18" fmla="*/ 380206 h 670719"/>
              <a:gd name="connsiteX19" fmla="*/ 2317750 w 3822700"/>
              <a:gd name="connsiteY19" fmla="*/ 450850 h 670719"/>
              <a:gd name="connsiteX20" fmla="*/ 2193132 w 3822700"/>
              <a:gd name="connsiteY20" fmla="*/ 381793 h 670719"/>
              <a:gd name="connsiteX21" fmla="*/ 2127250 w 3822700"/>
              <a:gd name="connsiteY21" fmla="*/ 463550 h 670719"/>
              <a:gd name="connsiteX22" fmla="*/ 2051050 w 3822700"/>
              <a:gd name="connsiteY22" fmla="*/ 431800 h 670719"/>
              <a:gd name="connsiteX23" fmla="*/ 2035969 w 3822700"/>
              <a:gd name="connsiteY23" fmla="*/ 332581 h 670719"/>
              <a:gd name="connsiteX24" fmla="*/ 2005806 w 3822700"/>
              <a:gd name="connsiteY24" fmla="*/ 262731 h 670719"/>
              <a:gd name="connsiteX25" fmla="*/ 1879600 w 3822700"/>
              <a:gd name="connsiteY25" fmla="*/ 184150 h 670719"/>
              <a:gd name="connsiteX26" fmla="*/ 1854200 w 3822700"/>
              <a:gd name="connsiteY26" fmla="*/ 146050 h 670719"/>
              <a:gd name="connsiteX27" fmla="*/ 1835150 w 3822700"/>
              <a:gd name="connsiteY27" fmla="*/ 107950 h 670719"/>
              <a:gd name="connsiteX28" fmla="*/ 1816100 w 3822700"/>
              <a:gd name="connsiteY28" fmla="*/ 95250 h 670719"/>
              <a:gd name="connsiteX29" fmla="*/ 1765300 w 3822700"/>
              <a:gd name="connsiteY29" fmla="*/ 38100 h 670719"/>
              <a:gd name="connsiteX30" fmla="*/ 1727200 w 3822700"/>
              <a:gd name="connsiteY30" fmla="*/ 12700 h 670719"/>
              <a:gd name="connsiteX31" fmla="*/ 1708150 w 3822700"/>
              <a:gd name="connsiteY31" fmla="*/ 0 h 670719"/>
              <a:gd name="connsiteX32" fmla="*/ 1625600 w 3822700"/>
              <a:gd name="connsiteY32" fmla="*/ 19050 h 670719"/>
              <a:gd name="connsiteX33" fmla="*/ 1606550 w 3822700"/>
              <a:gd name="connsiteY33" fmla="*/ 25400 h 670719"/>
              <a:gd name="connsiteX34" fmla="*/ 1587500 w 3822700"/>
              <a:gd name="connsiteY34" fmla="*/ 38100 h 670719"/>
              <a:gd name="connsiteX35" fmla="*/ 1549400 w 3822700"/>
              <a:gd name="connsiteY35" fmla="*/ 95250 h 670719"/>
              <a:gd name="connsiteX36" fmla="*/ 1536700 w 3822700"/>
              <a:gd name="connsiteY36" fmla="*/ 114300 h 670719"/>
              <a:gd name="connsiteX37" fmla="*/ 1504950 w 3822700"/>
              <a:gd name="connsiteY37" fmla="*/ 171450 h 670719"/>
              <a:gd name="connsiteX38" fmla="*/ 1485900 w 3822700"/>
              <a:gd name="connsiteY38" fmla="*/ 177800 h 670719"/>
              <a:gd name="connsiteX39" fmla="*/ 1454150 w 3822700"/>
              <a:gd name="connsiteY39" fmla="*/ 209550 h 670719"/>
              <a:gd name="connsiteX40" fmla="*/ 1435100 w 3822700"/>
              <a:gd name="connsiteY40" fmla="*/ 215900 h 670719"/>
              <a:gd name="connsiteX41" fmla="*/ 1397000 w 3822700"/>
              <a:gd name="connsiteY41" fmla="*/ 241300 h 670719"/>
              <a:gd name="connsiteX42" fmla="*/ 1339850 w 3822700"/>
              <a:gd name="connsiteY42" fmla="*/ 260350 h 670719"/>
              <a:gd name="connsiteX43" fmla="*/ 1320800 w 3822700"/>
              <a:gd name="connsiteY43" fmla="*/ 266700 h 670719"/>
              <a:gd name="connsiteX44" fmla="*/ 1257300 w 3822700"/>
              <a:gd name="connsiteY44" fmla="*/ 254000 h 670719"/>
              <a:gd name="connsiteX45" fmla="*/ 1219200 w 3822700"/>
              <a:gd name="connsiteY45" fmla="*/ 241300 h 670719"/>
              <a:gd name="connsiteX46" fmla="*/ 1206500 w 3822700"/>
              <a:gd name="connsiteY46" fmla="*/ 222250 h 670719"/>
              <a:gd name="connsiteX47" fmla="*/ 1149350 w 3822700"/>
              <a:gd name="connsiteY47" fmla="*/ 196850 h 670719"/>
              <a:gd name="connsiteX48" fmla="*/ 1130300 w 3822700"/>
              <a:gd name="connsiteY48" fmla="*/ 190500 h 670719"/>
              <a:gd name="connsiteX49" fmla="*/ 1111250 w 3822700"/>
              <a:gd name="connsiteY49" fmla="*/ 184150 h 670719"/>
              <a:gd name="connsiteX50" fmla="*/ 971550 w 3822700"/>
              <a:gd name="connsiteY50" fmla="*/ 209550 h 670719"/>
              <a:gd name="connsiteX51" fmla="*/ 952500 w 3822700"/>
              <a:gd name="connsiteY51" fmla="*/ 215900 h 670719"/>
              <a:gd name="connsiteX52" fmla="*/ 914400 w 3822700"/>
              <a:gd name="connsiteY52" fmla="*/ 234950 h 670719"/>
              <a:gd name="connsiteX53" fmla="*/ 876300 w 3822700"/>
              <a:gd name="connsiteY53" fmla="*/ 260350 h 670719"/>
              <a:gd name="connsiteX54" fmla="*/ 857250 w 3822700"/>
              <a:gd name="connsiteY54" fmla="*/ 273050 h 670719"/>
              <a:gd name="connsiteX55" fmla="*/ 838200 w 3822700"/>
              <a:gd name="connsiteY55" fmla="*/ 285750 h 670719"/>
              <a:gd name="connsiteX56" fmla="*/ 749300 w 3822700"/>
              <a:gd name="connsiteY56" fmla="*/ 304800 h 670719"/>
              <a:gd name="connsiteX57" fmla="*/ 698500 w 3822700"/>
              <a:gd name="connsiteY57" fmla="*/ 298450 h 670719"/>
              <a:gd name="connsiteX58" fmla="*/ 609600 w 3822700"/>
              <a:gd name="connsiteY58" fmla="*/ 273050 h 670719"/>
              <a:gd name="connsiteX59" fmla="*/ 590550 w 3822700"/>
              <a:gd name="connsiteY59" fmla="*/ 266700 h 670719"/>
              <a:gd name="connsiteX60" fmla="*/ 552450 w 3822700"/>
              <a:gd name="connsiteY60" fmla="*/ 247650 h 670719"/>
              <a:gd name="connsiteX61" fmla="*/ 533400 w 3822700"/>
              <a:gd name="connsiteY61" fmla="*/ 234950 h 670719"/>
              <a:gd name="connsiteX62" fmla="*/ 476250 w 3822700"/>
              <a:gd name="connsiteY62" fmla="*/ 215900 h 670719"/>
              <a:gd name="connsiteX63" fmla="*/ 457200 w 3822700"/>
              <a:gd name="connsiteY63" fmla="*/ 209550 h 670719"/>
              <a:gd name="connsiteX64" fmla="*/ 438150 w 3822700"/>
              <a:gd name="connsiteY64" fmla="*/ 203200 h 670719"/>
              <a:gd name="connsiteX65" fmla="*/ 266700 w 3822700"/>
              <a:gd name="connsiteY65" fmla="*/ 215900 h 670719"/>
              <a:gd name="connsiteX66" fmla="*/ 203200 w 3822700"/>
              <a:gd name="connsiteY66" fmla="*/ 234950 h 670719"/>
              <a:gd name="connsiteX67" fmla="*/ 184150 w 3822700"/>
              <a:gd name="connsiteY67" fmla="*/ 241300 h 670719"/>
              <a:gd name="connsiteX68" fmla="*/ 165100 w 3822700"/>
              <a:gd name="connsiteY68" fmla="*/ 247650 h 670719"/>
              <a:gd name="connsiteX69" fmla="*/ 127000 w 3822700"/>
              <a:gd name="connsiteY69" fmla="*/ 266700 h 670719"/>
              <a:gd name="connsiteX70" fmla="*/ 69850 w 3822700"/>
              <a:gd name="connsiteY70" fmla="*/ 298450 h 670719"/>
              <a:gd name="connsiteX71" fmla="*/ 50800 w 3822700"/>
              <a:gd name="connsiteY71" fmla="*/ 317500 h 670719"/>
              <a:gd name="connsiteX72" fmla="*/ 31750 w 3822700"/>
              <a:gd name="connsiteY72" fmla="*/ 330200 h 670719"/>
              <a:gd name="connsiteX73" fmla="*/ 0 w 3822700"/>
              <a:gd name="connsiteY73" fmla="*/ 361950 h 670719"/>
              <a:gd name="connsiteX74" fmla="*/ 31750 w 3822700"/>
              <a:gd name="connsiteY74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74900 w 3822700"/>
              <a:gd name="connsiteY17" fmla="*/ 469900 h 670719"/>
              <a:gd name="connsiteX18" fmla="*/ 2364581 w 3822700"/>
              <a:gd name="connsiteY18" fmla="*/ 380206 h 670719"/>
              <a:gd name="connsiteX19" fmla="*/ 2320131 w 3822700"/>
              <a:gd name="connsiteY19" fmla="*/ 450850 h 670719"/>
              <a:gd name="connsiteX20" fmla="*/ 2193132 w 3822700"/>
              <a:gd name="connsiteY20" fmla="*/ 381793 h 670719"/>
              <a:gd name="connsiteX21" fmla="*/ 2127250 w 3822700"/>
              <a:gd name="connsiteY21" fmla="*/ 463550 h 670719"/>
              <a:gd name="connsiteX22" fmla="*/ 2051050 w 3822700"/>
              <a:gd name="connsiteY22" fmla="*/ 431800 h 670719"/>
              <a:gd name="connsiteX23" fmla="*/ 2035969 w 3822700"/>
              <a:gd name="connsiteY23" fmla="*/ 332581 h 670719"/>
              <a:gd name="connsiteX24" fmla="*/ 2005806 w 3822700"/>
              <a:gd name="connsiteY24" fmla="*/ 262731 h 670719"/>
              <a:gd name="connsiteX25" fmla="*/ 1879600 w 3822700"/>
              <a:gd name="connsiteY25" fmla="*/ 184150 h 670719"/>
              <a:gd name="connsiteX26" fmla="*/ 1854200 w 3822700"/>
              <a:gd name="connsiteY26" fmla="*/ 146050 h 670719"/>
              <a:gd name="connsiteX27" fmla="*/ 1835150 w 3822700"/>
              <a:gd name="connsiteY27" fmla="*/ 107950 h 670719"/>
              <a:gd name="connsiteX28" fmla="*/ 1816100 w 3822700"/>
              <a:gd name="connsiteY28" fmla="*/ 95250 h 670719"/>
              <a:gd name="connsiteX29" fmla="*/ 1765300 w 3822700"/>
              <a:gd name="connsiteY29" fmla="*/ 38100 h 670719"/>
              <a:gd name="connsiteX30" fmla="*/ 1727200 w 3822700"/>
              <a:gd name="connsiteY30" fmla="*/ 12700 h 670719"/>
              <a:gd name="connsiteX31" fmla="*/ 1708150 w 3822700"/>
              <a:gd name="connsiteY31" fmla="*/ 0 h 670719"/>
              <a:gd name="connsiteX32" fmla="*/ 1625600 w 3822700"/>
              <a:gd name="connsiteY32" fmla="*/ 19050 h 670719"/>
              <a:gd name="connsiteX33" fmla="*/ 1606550 w 3822700"/>
              <a:gd name="connsiteY33" fmla="*/ 25400 h 670719"/>
              <a:gd name="connsiteX34" fmla="*/ 1587500 w 3822700"/>
              <a:gd name="connsiteY34" fmla="*/ 38100 h 670719"/>
              <a:gd name="connsiteX35" fmla="*/ 1549400 w 3822700"/>
              <a:gd name="connsiteY35" fmla="*/ 95250 h 670719"/>
              <a:gd name="connsiteX36" fmla="*/ 1536700 w 3822700"/>
              <a:gd name="connsiteY36" fmla="*/ 114300 h 670719"/>
              <a:gd name="connsiteX37" fmla="*/ 1504950 w 3822700"/>
              <a:gd name="connsiteY37" fmla="*/ 171450 h 670719"/>
              <a:gd name="connsiteX38" fmla="*/ 1485900 w 3822700"/>
              <a:gd name="connsiteY38" fmla="*/ 177800 h 670719"/>
              <a:gd name="connsiteX39" fmla="*/ 1454150 w 3822700"/>
              <a:gd name="connsiteY39" fmla="*/ 209550 h 670719"/>
              <a:gd name="connsiteX40" fmla="*/ 1435100 w 3822700"/>
              <a:gd name="connsiteY40" fmla="*/ 215900 h 670719"/>
              <a:gd name="connsiteX41" fmla="*/ 1397000 w 3822700"/>
              <a:gd name="connsiteY41" fmla="*/ 241300 h 670719"/>
              <a:gd name="connsiteX42" fmla="*/ 1339850 w 3822700"/>
              <a:gd name="connsiteY42" fmla="*/ 260350 h 670719"/>
              <a:gd name="connsiteX43" fmla="*/ 1320800 w 3822700"/>
              <a:gd name="connsiteY43" fmla="*/ 266700 h 670719"/>
              <a:gd name="connsiteX44" fmla="*/ 1257300 w 3822700"/>
              <a:gd name="connsiteY44" fmla="*/ 254000 h 670719"/>
              <a:gd name="connsiteX45" fmla="*/ 1219200 w 3822700"/>
              <a:gd name="connsiteY45" fmla="*/ 241300 h 670719"/>
              <a:gd name="connsiteX46" fmla="*/ 1206500 w 3822700"/>
              <a:gd name="connsiteY46" fmla="*/ 222250 h 670719"/>
              <a:gd name="connsiteX47" fmla="*/ 1149350 w 3822700"/>
              <a:gd name="connsiteY47" fmla="*/ 196850 h 670719"/>
              <a:gd name="connsiteX48" fmla="*/ 1130300 w 3822700"/>
              <a:gd name="connsiteY48" fmla="*/ 190500 h 670719"/>
              <a:gd name="connsiteX49" fmla="*/ 1111250 w 3822700"/>
              <a:gd name="connsiteY49" fmla="*/ 184150 h 670719"/>
              <a:gd name="connsiteX50" fmla="*/ 971550 w 3822700"/>
              <a:gd name="connsiteY50" fmla="*/ 209550 h 670719"/>
              <a:gd name="connsiteX51" fmla="*/ 952500 w 3822700"/>
              <a:gd name="connsiteY51" fmla="*/ 215900 h 670719"/>
              <a:gd name="connsiteX52" fmla="*/ 914400 w 3822700"/>
              <a:gd name="connsiteY52" fmla="*/ 234950 h 670719"/>
              <a:gd name="connsiteX53" fmla="*/ 876300 w 3822700"/>
              <a:gd name="connsiteY53" fmla="*/ 260350 h 670719"/>
              <a:gd name="connsiteX54" fmla="*/ 857250 w 3822700"/>
              <a:gd name="connsiteY54" fmla="*/ 273050 h 670719"/>
              <a:gd name="connsiteX55" fmla="*/ 838200 w 3822700"/>
              <a:gd name="connsiteY55" fmla="*/ 285750 h 670719"/>
              <a:gd name="connsiteX56" fmla="*/ 749300 w 3822700"/>
              <a:gd name="connsiteY56" fmla="*/ 304800 h 670719"/>
              <a:gd name="connsiteX57" fmla="*/ 698500 w 3822700"/>
              <a:gd name="connsiteY57" fmla="*/ 298450 h 670719"/>
              <a:gd name="connsiteX58" fmla="*/ 609600 w 3822700"/>
              <a:gd name="connsiteY58" fmla="*/ 273050 h 670719"/>
              <a:gd name="connsiteX59" fmla="*/ 590550 w 3822700"/>
              <a:gd name="connsiteY59" fmla="*/ 266700 h 670719"/>
              <a:gd name="connsiteX60" fmla="*/ 552450 w 3822700"/>
              <a:gd name="connsiteY60" fmla="*/ 247650 h 670719"/>
              <a:gd name="connsiteX61" fmla="*/ 533400 w 3822700"/>
              <a:gd name="connsiteY61" fmla="*/ 234950 h 670719"/>
              <a:gd name="connsiteX62" fmla="*/ 476250 w 3822700"/>
              <a:gd name="connsiteY62" fmla="*/ 215900 h 670719"/>
              <a:gd name="connsiteX63" fmla="*/ 457200 w 3822700"/>
              <a:gd name="connsiteY63" fmla="*/ 209550 h 670719"/>
              <a:gd name="connsiteX64" fmla="*/ 438150 w 3822700"/>
              <a:gd name="connsiteY64" fmla="*/ 203200 h 670719"/>
              <a:gd name="connsiteX65" fmla="*/ 266700 w 3822700"/>
              <a:gd name="connsiteY65" fmla="*/ 215900 h 670719"/>
              <a:gd name="connsiteX66" fmla="*/ 203200 w 3822700"/>
              <a:gd name="connsiteY66" fmla="*/ 234950 h 670719"/>
              <a:gd name="connsiteX67" fmla="*/ 184150 w 3822700"/>
              <a:gd name="connsiteY67" fmla="*/ 241300 h 670719"/>
              <a:gd name="connsiteX68" fmla="*/ 165100 w 3822700"/>
              <a:gd name="connsiteY68" fmla="*/ 247650 h 670719"/>
              <a:gd name="connsiteX69" fmla="*/ 127000 w 3822700"/>
              <a:gd name="connsiteY69" fmla="*/ 266700 h 670719"/>
              <a:gd name="connsiteX70" fmla="*/ 69850 w 3822700"/>
              <a:gd name="connsiteY70" fmla="*/ 298450 h 670719"/>
              <a:gd name="connsiteX71" fmla="*/ 50800 w 3822700"/>
              <a:gd name="connsiteY71" fmla="*/ 317500 h 670719"/>
              <a:gd name="connsiteX72" fmla="*/ 31750 w 3822700"/>
              <a:gd name="connsiteY72" fmla="*/ 330200 h 670719"/>
              <a:gd name="connsiteX73" fmla="*/ 0 w 3822700"/>
              <a:gd name="connsiteY73" fmla="*/ 361950 h 670719"/>
              <a:gd name="connsiteX74" fmla="*/ 31750 w 3822700"/>
              <a:gd name="connsiteY74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74900 w 3822700"/>
              <a:gd name="connsiteY17" fmla="*/ 469900 h 670719"/>
              <a:gd name="connsiteX18" fmla="*/ 2364581 w 3822700"/>
              <a:gd name="connsiteY18" fmla="*/ 380206 h 670719"/>
              <a:gd name="connsiteX19" fmla="*/ 2317750 w 3822700"/>
              <a:gd name="connsiteY19" fmla="*/ 450850 h 670719"/>
              <a:gd name="connsiteX20" fmla="*/ 2193132 w 3822700"/>
              <a:gd name="connsiteY20" fmla="*/ 381793 h 670719"/>
              <a:gd name="connsiteX21" fmla="*/ 2127250 w 3822700"/>
              <a:gd name="connsiteY21" fmla="*/ 463550 h 670719"/>
              <a:gd name="connsiteX22" fmla="*/ 2051050 w 3822700"/>
              <a:gd name="connsiteY22" fmla="*/ 431800 h 670719"/>
              <a:gd name="connsiteX23" fmla="*/ 2035969 w 3822700"/>
              <a:gd name="connsiteY23" fmla="*/ 332581 h 670719"/>
              <a:gd name="connsiteX24" fmla="*/ 2005806 w 3822700"/>
              <a:gd name="connsiteY24" fmla="*/ 262731 h 670719"/>
              <a:gd name="connsiteX25" fmla="*/ 1879600 w 3822700"/>
              <a:gd name="connsiteY25" fmla="*/ 184150 h 670719"/>
              <a:gd name="connsiteX26" fmla="*/ 1854200 w 3822700"/>
              <a:gd name="connsiteY26" fmla="*/ 146050 h 670719"/>
              <a:gd name="connsiteX27" fmla="*/ 1835150 w 3822700"/>
              <a:gd name="connsiteY27" fmla="*/ 107950 h 670719"/>
              <a:gd name="connsiteX28" fmla="*/ 1816100 w 3822700"/>
              <a:gd name="connsiteY28" fmla="*/ 95250 h 670719"/>
              <a:gd name="connsiteX29" fmla="*/ 1765300 w 3822700"/>
              <a:gd name="connsiteY29" fmla="*/ 38100 h 670719"/>
              <a:gd name="connsiteX30" fmla="*/ 1727200 w 3822700"/>
              <a:gd name="connsiteY30" fmla="*/ 12700 h 670719"/>
              <a:gd name="connsiteX31" fmla="*/ 1708150 w 3822700"/>
              <a:gd name="connsiteY31" fmla="*/ 0 h 670719"/>
              <a:gd name="connsiteX32" fmla="*/ 1625600 w 3822700"/>
              <a:gd name="connsiteY32" fmla="*/ 19050 h 670719"/>
              <a:gd name="connsiteX33" fmla="*/ 1606550 w 3822700"/>
              <a:gd name="connsiteY33" fmla="*/ 25400 h 670719"/>
              <a:gd name="connsiteX34" fmla="*/ 1587500 w 3822700"/>
              <a:gd name="connsiteY34" fmla="*/ 38100 h 670719"/>
              <a:gd name="connsiteX35" fmla="*/ 1549400 w 3822700"/>
              <a:gd name="connsiteY35" fmla="*/ 95250 h 670719"/>
              <a:gd name="connsiteX36" fmla="*/ 1536700 w 3822700"/>
              <a:gd name="connsiteY36" fmla="*/ 114300 h 670719"/>
              <a:gd name="connsiteX37" fmla="*/ 1504950 w 3822700"/>
              <a:gd name="connsiteY37" fmla="*/ 171450 h 670719"/>
              <a:gd name="connsiteX38" fmla="*/ 1485900 w 3822700"/>
              <a:gd name="connsiteY38" fmla="*/ 177800 h 670719"/>
              <a:gd name="connsiteX39" fmla="*/ 1454150 w 3822700"/>
              <a:gd name="connsiteY39" fmla="*/ 209550 h 670719"/>
              <a:gd name="connsiteX40" fmla="*/ 1435100 w 3822700"/>
              <a:gd name="connsiteY40" fmla="*/ 215900 h 670719"/>
              <a:gd name="connsiteX41" fmla="*/ 1397000 w 3822700"/>
              <a:gd name="connsiteY41" fmla="*/ 241300 h 670719"/>
              <a:gd name="connsiteX42" fmla="*/ 1339850 w 3822700"/>
              <a:gd name="connsiteY42" fmla="*/ 260350 h 670719"/>
              <a:gd name="connsiteX43" fmla="*/ 1320800 w 3822700"/>
              <a:gd name="connsiteY43" fmla="*/ 266700 h 670719"/>
              <a:gd name="connsiteX44" fmla="*/ 1257300 w 3822700"/>
              <a:gd name="connsiteY44" fmla="*/ 254000 h 670719"/>
              <a:gd name="connsiteX45" fmla="*/ 1219200 w 3822700"/>
              <a:gd name="connsiteY45" fmla="*/ 241300 h 670719"/>
              <a:gd name="connsiteX46" fmla="*/ 1206500 w 3822700"/>
              <a:gd name="connsiteY46" fmla="*/ 222250 h 670719"/>
              <a:gd name="connsiteX47" fmla="*/ 1149350 w 3822700"/>
              <a:gd name="connsiteY47" fmla="*/ 196850 h 670719"/>
              <a:gd name="connsiteX48" fmla="*/ 1130300 w 3822700"/>
              <a:gd name="connsiteY48" fmla="*/ 190500 h 670719"/>
              <a:gd name="connsiteX49" fmla="*/ 1111250 w 3822700"/>
              <a:gd name="connsiteY49" fmla="*/ 184150 h 670719"/>
              <a:gd name="connsiteX50" fmla="*/ 971550 w 3822700"/>
              <a:gd name="connsiteY50" fmla="*/ 209550 h 670719"/>
              <a:gd name="connsiteX51" fmla="*/ 952500 w 3822700"/>
              <a:gd name="connsiteY51" fmla="*/ 215900 h 670719"/>
              <a:gd name="connsiteX52" fmla="*/ 914400 w 3822700"/>
              <a:gd name="connsiteY52" fmla="*/ 234950 h 670719"/>
              <a:gd name="connsiteX53" fmla="*/ 876300 w 3822700"/>
              <a:gd name="connsiteY53" fmla="*/ 260350 h 670719"/>
              <a:gd name="connsiteX54" fmla="*/ 857250 w 3822700"/>
              <a:gd name="connsiteY54" fmla="*/ 273050 h 670719"/>
              <a:gd name="connsiteX55" fmla="*/ 838200 w 3822700"/>
              <a:gd name="connsiteY55" fmla="*/ 285750 h 670719"/>
              <a:gd name="connsiteX56" fmla="*/ 749300 w 3822700"/>
              <a:gd name="connsiteY56" fmla="*/ 304800 h 670719"/>
              <a:gd name="connsiteX57" fmla="*/ 698500 w 3822700"/>
              <a:gd name="connsiteY57" fmla="*/ 298450 h 670719"/>
              <a:gd name="connsiteX58" fmla="*/ 609600 w 3822700"/>
              <a:gd name="connsiteY58" fmla="*/ 273050 h 670719"/>
              <a:gd name="connsiteX59" fmla="*/ 590550 w 3822700"/>
              <a:gd name="connsiteY59" fmla="*/ 266700 h 670719"/>
              <a:gd name="connsiteX60" fmla="*/ 552450 w 3822700"/>
              <a:gd name="connsiteY60" fmla="*/ 247650 h 670719"/>
              <a:gd name="connsiteX61" fmla="*/ 533400 w 3822700"/>
              <a:gd name="connsiteY61" fmla="*/ 234950 h 670719"/>
              <a:gd name="connsiteX62" fmla="*/ 476250 w 3822700"/>
              <a:gd name="connsiteY62" fmla="*/ 215900 h 670719"/>
              <a:gd name="connsiteX63" fmla="*/ 457200 w 3822700"/>
              <a:gd name="connsiteY63" fmla="*/ 209550 h 670719"/>
              <a:gd name="connsiteX64" fmla="*/ 438150 w 3822700"/>
              <a:gd name="connsiteY64" fmla="*/ 203200 h 670719"/>
              <a:gd name="connsiteX65" fmla="*/ 266700 w 3822700"/>
              <a:gd name="connsiteY65" fmla="*/ 215900 h 670719"/>
              <a:gd name="connsiteX66" fmla="*/ 203200 w 3822700"/>
              <a:gd name="connsiteY66" fmla="*/ 234950 h 670719"/>
              <a:gd name="connsiteX67" fmla="*/ 184150 w 3822700"/>
              <a:gd name="connsiteY67" fmla="*/ 241300 h 670719"/>
              <a:gd name="connsiteX68" fmla="*/ 165100 w 3822700"/>
              <a:gd name="connsiteY68" fmla="*/ 247650 h 670719"/>
              <a:gd name="connsiteX69" fmla="*/ 127000 w 3822700"/>
              <a:gd name="connsiteY69" fmla="*/ 266700 h 670719"/>
              <a:gd name="connsiteX70" fmla="*/ 69850 w 3822700"/>
              <a:gd name="connsiteY70" fmla="*/ 298450 h 670719"/>
              <a:gd name="connsiteX71" fmla="*/ 50800 w 3822700"/>
              <a:gd name="connsiteY71" fmla="*/ 317500 h 670719"/>
              <a:gd name="connsiteX72" fmla="*/ 31750 w 3822700"/>
              <a:gd name="connsiteY72" fmla="*/ 330200 h 670719"/>
              <a:gd name="connsiteX73" fmla="*/ 0 w 3822700"/>
              <a:gd name="connsiteY73" fmla="*/ 361950 h 670719"/>
              <a:gd name="connsiteX74" fmla="*/ 31750 w 3822700"/>
              <a:gd name="connsiteY74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74900 w 3822700"/>
              <a:gd name="connsiteY17" fmla="*/ 469900 h 670719"/>
              <a:gd name="connsiteX18" fmla="*/ 2364581 w 3822700"/>
              <a:gd name="connsiteY18" fmla="*/ 380206 h 670719"/>
              <a:gd name="connsiteX19" fmla="*/ 2193132 w 3822700"/>
              <a:gd name="connsiteY19" fmla="*/ 381793 h 670719"/>
              <a:gd name="connsiteX20" fmla="*/ 2127250 w 3822700"/>
              <a:gd name="connsiteY20" fmla="*/ 463550 h 670719"/>
              <a:gd name="connsiteX21" fmla="*/ 2051050 w 3822700"/>
              <a:gd name="connsiteY21" fmla="*/ 431800 h 670719"/>
              <a:gd name="connsiteX22" fmla="*/ 2035969 w 3822700"/>
              <a:gd name="connsiteY22" fmla="*/ 332581 h 670719"/>
              <a:gd name="connsiteX23" fmla="*/ 2005806 w 3822700"/>
              <a:gd name="connsiteY23" fmla="*/ 262731 h 670719"/>
              <a:gd name="connsiteX24" fmla="*/ 1879600 w 3822700"/>
              <a:gd name="connsiteY24" fmla="*/ 184150 h 670719"/>
              <a:gd name="connsiteX25" fmla="*/ 1854200 w 3822700"/>
              <a:gd name="connsiteY25" fmla="*/ 146050 h 670719"/>
              <a:gd name="connsiteX26" fmla="*/ 1835150 w 3822700"/>
              <a:gd name="connsiteY26" fmla="*/ 107950 h 670719"/>
              <a:gd name="connsiteX27" fmla="*/ 1816100 w 3822700"/>
              <a:gd name="connsiteY27" fmla="*/ 95250 h 670719"/>
              <a:gd name="connsiteX28" fmla="*/ 1765300 w 3822700"/>
              <a:gd name="connsiteY28" fmla="*/ 38100 h 670719"/>
              <a:gd name="connsiteX29" fmla="*/ 1727200 w 3822700"/>
              <a:gd name="connsiteY29" fmla="*/ 12700 h 670719"/>
              <a:gd name="connsiteX30" fmla="*/ 1708150 w 3822700"/>
              <a:gd name="connsiteY30" fmla="*/ 0 h 670719"/>
              <a:gd name="connsiteX31" fmla="*/ 1625600 w 3822700"/>
              <a:gd name="connsiteY31" fmla="*/ 19050 h 670719"/>
              <a:gd name="connsiteX32" fmla="*/ 1606550 w 3822700"/>
              <a:gd name="connsiteY32" fmla="*/ 25400 h 670719"/>
              <a:gd name="connsiteX33" fmla="*/ 1587500 w 3822700"/>
              <a:gd name="connsiteY33" fmla="*/ 38100 h 670719"/>
              <a:gd name="connsiteX34" fmla="*/ 1549400 w 3822700"/>
              <a:gd name="connsiteY34" fmla="*/ 95250 h 670719"/>
              <a:gd name="connsiteX35" fmla="*/ 1536700 w 3822700"/>
              <a:gd name="connsiteY35" fmla="*/ 114300 h 670719"/>
              <a:gd name="connsiteX36" fmla="*/ 1504950 w 3822700"/>
              <a:gd name="connsiteY36" fmla="*/ 171450 h 670719"/>
              <a:gd name="connsiteX37" fmla="*/ 1485900 w 3822700"/>
              <a:gd name="connsiteY37" fmla="*/ 177800 h 670719"/>
              <a:gd name="connsiteX38" fmla="*/ 1454150 w 3822700"/>
              <a:gd name="connsiteY38" fmla="*/ 209550 h 670719"/>
              <a:gd name="connsiteX39" fmla="*/ 1435100 w 3822700"/>
              <a:gd name="connsiteY39" fmla="*/ 215900 h 670719"/>
              <a:gd name="connsiteX40" fmla="*/ 1397000 w 3822700"/>
              <a:gd name="connsiteY40" fmla="*/ 241300 h 670719"/>
              <a:gd name="connsiteX41" fmla="*/ 1339850 w 3822700"/>
              <a:gd name="connsiteY41" fmla="*/ 260350 h 670719"/>
              <a:gd name="connsiteX42" fmla="*/ 1320800 w 3822700"/>
              <a:gd name="connsiteY42" fmla="*/ 266700 h 670719"/>
              <a:gd name="connsiteX43" fmla="*/ 1257300 w 3822700"/>
              <a:gd name="connsiteY43" fmla="*/ 254000 h 670719"/>
              <a:gd name="connsiteX44" fmla="*/ 1219200 w 3822700"/>
              <a:gd name="connsiteY44" fmla="*/ 241300 h 670719"/>
              <a:gd name="connsiteX45" fmla="*/ 1206500 w 3822700"/>
              <a:gd name="connsiteY45" fmla="*/ 222250 h 670719"/>
              <a:gd name="connsiteX46" fmla="*/ 1149350 w 3822700"/>
              <a:gd name="connsiteY46" fmla="*/ 196850 h 670719"/>
              <a:gd name="connsiteX47" fmla="*/ 1130300 w 3822700"/>
              <a:gd name="connsiteY47" fmla="*/ 190500 h 670719"/>
              <a:gd name="connsiteX48" fmla="*/ 1111250 w 3822700"/>
              <a:gd name="connsiteY48" fmla="*/ 184150 h 670719"/>
              <a:gd name="connsiteX49" fmla="*/ 971550 w 3822700"/>
              <a:gd name="connsiteY49" fmla="*/ 209550 h 670719"/>
              <a:gd name="connsiteX50" fmla="*/ 952500 w 3822700"/>
              <a:gd name="connsiteY50" fmla="*/ 215900 h 670719"/>
              <a:gd name="connsiteX51" fmla="*/ 914400 w 3822700"/>
              <a:gd name="connsiteY51" fmla="*/ 234950 h 670719"/>
              <a:gd name="connsiteX52" fmla="*/ 876300 w 3822700"/>
              <a:gd name="connsiteY52" fmla="*/ 260350 h 670719"/>
              <a:gd name="connsiteX53" fmla="*/ 857250 w 3822700"/>
              <a:gd name="connsiteY53" fmla="*/ 273050 h 670719"/>
              <a:gd name="connsiteX54" fmla="*/ 838200 w 3822700"/>
              <a:gd name="connsiteY54" fmla="*/ 285750 h 670719"/>
              <a:gd name="connsiteX55" fmla="*/ 749300 w 3822700"/>
              <a:gd name="connsiteY55" fmla="*/ 304800 h 670719"/>
              <a:gd name="connsiteX56" fmla="*/ 698500 w 3822700"/>
              <a:gd name="connsiteY56" fmla="*/ 298450 h 670719"/>
              <a:gd name="connsiteX57" fmla="*/ 609600 w 3822700"/>
              <a:gd name="connsiteY57" fmla="*/ 273050 h 670719"/>
              <a:gd name="connsiteX58" fmla="*/ 590550 w 3822700"/>
              <a:gd name="connsiteY58" fmla="*/ 266700 h 670719"/>
              <a:gd name="connsiteX59" fmla="*/ 552450 w 3822700"/>
              <a:gd name="connsiteY59" fmla="*/ 247650 h 670719"/>
              <a:gd name="connsiteX60" fmla="*/ 533400 w 3822700"/>
              <a:gd name="connsiteY60" fmla="*/ 234950 h 670719"/>
              <a:gd name="connsiteX61" fmla="*/ 476250 w 3822700"/>
              <a:gd name="connsiteY61" fmla="*/ 215900 h 670719"/>
              <a:gd name="connsiteX62" fmla="*/ 457200 w 3822700"/>
              <a:gd name="connsiteY62" fmla="*/ 209550 h 670719"/>
              <a:gd name="connsiteX63" fmla="*/ 438150 w 3822700"/>
              <a:gd name="connsiteY63" fmla="*/ 203200 h 670719"/>
              <a:gd name="connsiteX64" fmla="*/ 266700 w 3822700"/>
              <a:gd name="connsiteY64" fmla="*/ 215900 h 670719"/>
              <a:gd name="connsiteX65" fmla="*/ 203200 w 3822700"/>
              <a:gd name="connsiteY65" fmla="*/ 234950 h 670719"/>
              <a:gd name="connsiteX66" fmla="*/ 184150 w 3822700"/>
              <a:gd name="connsiteY66" fmla="*/ 241300 h 670719"/>
              <a:gd name="connsiteX67" fmla="*/ 165100 w 3822700"/>
              <a:gd name="connsiteY67" fmla="*/ 247650 h 670719"/>
              <a:gd name="connsiteX68" fmla="*/ 127000 w 3822700"/>
              <a:gd name="connsiteY68" fmla="*/ 266700 h 670719"/>
              <a:gd name="connsiteX69" fmla="*/ 69850 w 3822700"/>
              <a:gd name="connsiteY69" fmla="*/ 298450 h 670719"/>
              <a:gd name="connsiteX70" fmla="*/ 50800 w 3822700"/>
              <a:gd name="connsiteY70" fmla="*/ 317500 h 670719"/>
              <a:gd name="connsiteX71" fmla="*/ 31750 w 3822700"/>
              <a:gd name="connsiteY71" fmla="*/ 330200 h 670719"/>
              <a:gd name="connsiteX72" fmla="*/ 0 w 3822700"/>
              <a:gd name="connsiteY72" fmla="*/ 361950 h 670719"/>
              <a:gd name="connsiteX73" fmla="*/ 31750 w 3822700"/>
              <a:gd name="connsiteY73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74900 w 3822700"/>
              <a:gd name="connsiteY17" fmla="*/ 469900 h 670719"/>
              <a:gd name="connsiteX18" fmla="*/ 2312193 w 3822700"/>
              <a:gd name="connsiteY18" fmla="*/ 375444 h 670719"/>
              <a:gd name="connsiteX19" fmla="*/ 2193132 w 3822700"/>
              <a:gd name="connsiteY19" fmla="*/ 381793 h 670719"/>
              <a:gd name="connsiteX20" fmla="*/ 2127250 w 3822700"/>
              <a:gd name="connsiteY20" fmla="*/ 463550 h 670719"/>
              <a:gd name="connsiteX21" fmla="*/ 2051050 w 3822700"/>
              <a:gd name="connsiteY21" fmla="*/ 431800 h 670719"/>
              <a:gd name="connsiteX22" fmla="*/ 2035969 w 3822700"/>
              <a:gd name="connsiteY22" fmla="*/ 332581 h 670719"/>
              <a:gd name="connsiteX23" fmla="*/ 2005806 w 3822700"/>
              <a:gd name="connsiteY23" fmla="*/ 262731 h 670719"/>
              <a:gd name="connsiteX24" fmla="*/ 1879600 w 3822700"/>
              <a:gd name="connsiteY24" fmla="*/ 184150 h 670719"/>
              <a:gd name="connsiteX25" fmla="*/ 1854200 w 3822700"/>
              <a:gd name="connsiteY25" fmla="*/ 146050 h 670719"/>
              <a:gd name="connsiteX26" fmla="*/ 1835150 w 3822700"/>
              <a:gd name="connsiteY26" fmla="*/ 107950 h 670719"/>
              <a:gd name="connsiteX27" fmla="*/ 1816100 w 3822700"/>
              <a:gd name="connsiteY27" fmla="*/ 95250 h 670719"/>
              <a:gd name="connsiteX28" fmla="*/ 1765300 w 3822700"/>
              <a:gd name="connsiteY28" fmla="*/ 38100 h 670719"/>
              <a:gd name="connsiteX29" fmla="*/ 1727200 w 3822700"/>
              <a:gd name="connsiteY29" fmla="*/ 12700 h 670719"/>
              <a:gd name="connsiteX30" fmla="*/ 1708150 w 3822700"/>
              <a:gd name="connsiteY30" fmla="*/ 0 h 670719"/>
              <a:gd name="connsiteX31" fmla="*/ 1625600 w 3822700"/>
              <a:gd name="connsiteY31" fmla="*/ 19050 h 670719"/>
              <a:gd name="connsiteX32" fmla="*/ 1606550 w 3822700"/>
              <a:gd name="connsiteY32" fmla="*/ 25400 h 670719"/>
              <a:gd name="connsiteX33" fmla="*/ 1587500 w 3822700"/>
              <a:gd name="connsiteY33" fmla="*/ 38100 h 670719"/>
              <a:gd name="connsiteX34" fmla="*/ 1549400 w 3822700"/>
              <a:gd name="connsiteY34" fmla="*/ 95250 h 670719"/>
              <a:gd name="connsiteX35" fmla="*/ 1536700 w 3822700"/>
              <a:gd name="connsiteY35" fmla="*/ 114300 h 670719"/>
              <a:gd name="connsiteX36" fmla="*/ 1504950 w 3822700"/>
              <a:gd name="connsiteY36" fmla="*/ 171450 h 670719"/>
              <a:gd name="connsiteX37" fmla="*/ 1485900 w 3822700"/>
              <a:gd name="connsiteY37" fmla="*/ 177800 h 670719"/>
              <a:gd name="connsiteX38" fmla="*/ 1454150 w 3822700"/>
              <a:gd name="connsiteY38" fmla="*/ 209550 h 670719"/>
              <a:gd name="connsiteX39" fmla="*/ 1435100 w 3822700"/>
              <a:gd name="connsiteY39" fmla="*/ 215900 h 670719"/>
              <a:gd name="connsiteX40" fmla="*/ 1397000 w 3822700"/>
              <a:gd name="connsiteY40" fmla="*/ 241300 h 670719"/>
              <a:gd name="connsiteX41" fmla="*/ 1339850 w 3822700"/>
              <a:gd name="connsiteY41" fmla="*/ 260350 h 670719"/>
              <a:gd name="connsiteX42" fmla="*/ 1320800 w 3822700"/>
              <a:gd name="connsiteY42" fmla="*/ 266700 h 670719"/>
              <a:gd name="connsiteX43" fmla="*/ 1257300 w 3822700"/>
              <a:gd name="connsiteY43" fmla="*/ 254000 h 670719"/>
              <a:gd name="connsiteX44" fmla="*/ 1219200 w 3822700"/>
              <a:gd name="connsiteY44" fmla="*/ 241300 h 670719"/>
              <a:gd name="connsiteX45" fmla="*/ 1206500 w 3822700"/>
              <a:gd name="connsiteY45" fmla="*/ 222250 h 670719"/>
              <a:gd name="connsiteX46" fmla="*/ 1149350 w 3822700"/>
              <a:gd name="connsiteY46" fmla="*/ 196850 h 670719"/>
              <a:gd name="connsiteX47" fmla="*/ 1130300 w 3822700"/>
              <a:gd name="connsiteY47" fmla="*/ 190500 h 670719"/>
              <a:gd name="connsiteX48" fmla="*/ 1111250 w 3822700"/>
              <a:gd name="connsiteY48" fmla="*/ 184150 h 670719"/>
              <a:gd name="connsiteX49" fmla="*/ 971550 w 3822700"/>
              <a:gd name="connsiteY49" fmla="*/ 209550 h 670719"/>
              <a:gd name="connsiteX50" fmla="*/ 952500 w 3822700"/>
              <a:gd name="connsiteY50" fmla="*/ 215900 h 670719"/>
              <a:gd name="connsiteX51" fmla="*/ 914400 w 3822700"/>
              <a:gd name="connsiteY51" fmla="*/ 234950 h 670719"/>
              <a:gd name="connsiteX52" fmla="*/ 876300 w 3822700"/>
              <a:gd name="connsiteY52" fmla="*/ 260350 h 670719"/>
              <a:gd name="connsiteX53" fmla="*/ 857250 w 3822700"/>
              <a:gd name="connsiteY53" fmla="*/ 273050 h 670719"/>
              <a:gd name="connsiteX54" fmla="*/ 838200 w 3822700"/>
              <a:gd name="connsiteY54" fmla="*/ 285750 h 670719"/>
              <a:gd name="connsiteX55" fmla="*/ 749300 w 3822700"/>
              <a:gd name="connsiteY55" fmla="*/ 304800 h 670719"/>
              <a:gd name="connsiteX56" fmla="*/ 698500 w 3822700"/>
              <a:gd name="connsiteY56" fmla="*/ 298450 h 670719"/>
              <a:gd name="connsiteX57" fmla="*/ 609600 w 3822700"/>
              <a:gd name="connsiteY57" fmla="*/ 273050 h 670719"/>
              <a:gd name="connsiteX58" fmla="*/ 590550 w 3822700"/>
              <a:gd name="connsiteY58" fmla="*/ 266700 h 670719"/>
              <a:gd name="connsiteX59" fmla="*/ 552450 w 3822700"/>
              <a:gd name="connsiteY59" fmla="*/ 247650 h 670719"/>
              <a:gd name="connsiteX60" fmla="*/ 533400 w 3822700"/>
              <a:gd name="connsiteY60" fmla="*/ 234950 h 670719"/>
              <a:gd name="connsiteX61" fmla="*/ 476250 w 3822700"/>
              <a:gd name="connsiteY61" fmla="*/ 215900 h 670719"/>
              <a:gd name="connsiteX62" fmla="*/ 457200 w 3822700"/>
              <a:gd name="connsiteY62" fmla="*/ 209550 h 670719"/>
              <a:gd name="connsiteX63" fmla="*/ 438150 w 3822700"/>
              <a:gd name="connsiteY63" fmla="*/ 203200 h 670719"/>
              <a:gd name="connsiteX64" fmla="*/ 266700 w 3822700"/>
              <a:gd name="connsiteY64" fmla="*/ 215900 h 670719"/>
              <a:gd name="connsiteX65" fmla="*/ 203200 w 3822700"/>
              <a:gd name="connsiteY65" fmla="*/ 234950 h 670719"/>
              <a:gd name="connsiteX66" fmla="*/ 184150 w 3822700"/>
              <a:gd name="connsiteY66" fmla="*/ 241300 h 670719"/>
              <a:gd name="connsiteX67" fmla="*/ 165100 w 3822700"/>
              <a:gd name="connsiteY67" fmla="*/ 247650 h 670719"/>
              <a:gd name="connsiteX68" fmla="*/ 127000 w 3822700"/>
              <a:gd name="connsiteY68" fmla="*/ 266700 h 670719"/>
              <a:gd name="connsiteX69" fmla="*/ 69850 w 3822700"/>
              <a:gd name="connsiteY69" fmla="*/ 298450 h 670719"/>
              <a:gd name="connsiteX70" fmla="*/ 50800 w 3822700"/>
              <a:gd name="connsiteY70" fmla="*/ 317500 h 670719"/>
              <a:gd name="connsiteX71" fmla="*/ 31750 w 3822700"/>
              <a:gd name="connsiteY71" fmla="*/ 330200 h 670719"/>
              <a:gd name="connsiteX72" fmla="*/ 0 w 3822700"/>
              <a:gd name="connsiteY72" fmla="*/ 361950 h 670719"/>
              <a:gd name="connsiteX73" fmla="*/ 31750 w 3822700"/>
              <a:gd name="connsiteY73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20700 h 670719"/>
              <a:gd name="connsiteX17" fmla="*/ 2386806 w 3822700"/>
              <a:gd name="connsiteY17" fmla="*/ 469900 h 670719"/>
              <a:gd name="connsiteX18" fmla="*/ 2312193 w 3822700"/>
              <a:gd name="connsiteY18" fmla="*/ 375444 h 670719"/>
              <a:gd name="connsiteX19" fmla="*/ 2193132 w 3822700"/>
              <a:gd name="connsiteY19" fmla="*/ 381793 h 670719"/>
              <a:gd name="connsiteX20" fmla="*/ 2127250 w 3822700"/>
              <a:gd name="connsiteY20" fmla="*/ 463550 h 670719"/>
              <a:gd name="connsiteX21" fmla="*/ 2051050 w 3822700"/>
              <a:gd name="connsiteY21" fmla="*/ 431800 h 670719"/>
              <a:gd name="connsiteX22" fmla="*/ 2035969 w 3822700"/>
              <a:gd name="connsiteY22" fmla="*/ 332581 h 670719"/>
              <a:gd name="connsiteX23" fmla="*/ 2005806 w 3822700"/>
              <a:gd name="connsiteY23" fmla="*/ 262731 h 670719"/>
              <a:gd name="connsiteX24" fmla="*/ 1879600 w 3822700"/>
              <a:gd name="connsiteY24" fmla="*/ 184150 h 670719"/>
              <a:gd name="connsiteX25" fmla="*/ 1854200 w 3822700"/>
              <a:gd name="connsiteY25" fmla="*/ 146050 h 670719"/>
              <a:gd name="connsiteX26" fmla="*/ 1835150 w 3822700"/>
              <a:gd name="connsiteY26" fmla="*/ 107950 h 670719"/>
              <a:gd name="connsiteX27" fmla="*/ 1816100 w 3822700"/>
              <a:gd name="connsiteY27" fmla="*/ 95250 h 670719"/>
              <a:gd name="connsiteX28" fmla="*/ 1765300 w 3822700"/>
              <a:gd name="connsiteY28" fmla="*/ 38100 h 670719"/>
              <a:gd name="connsiteX29" fmla="*/ 1727200 w 3822700"/>
              <a:gd name="connsiteY29" fmla="*/ 12700 h 670719"/>
              <a:gd name="connsiteX30" fmla="*/ 1708150 w 3822700"/>
              <a:gd name="connsiteY30" fmla="*/ 0 h 670719"/>
              <a:gd name="connsiteX31" fmla="*/ 1625600 w 3822700"/>
              <a:gd name="connsiteY31" fmla="*/ 19050 h 670719"/>
              <a:gd name="connsiteX32" fmla="*/ 1606550 w 3822700"/>
              <a:gd name="connsiteY32" fmla="*/ 25400 h 670719"/>
              <a:gd name="connsiteX33" fmla="*/ 1587500 w 3822700"/>
              <a:gd name="connsiteY33" fmla="*/ 38100 h 670719"/>
              <a:gd name="connsiteX34" fmla="*/ 1549400 w 3822700"/>
              <a:gd name="connsiteY34" fmla="*/ 95250 h 670719"/>
              <a:gd name="connsiteX35" fmla="*/ 1536700 w 3822700"/>
              <a:gd name="connsiteY35" fmla="*/ 114300 h 670719"/>
              <a:gd name="connsiteX36" fmla="*/ 1504950 w 3822700"/>
              <a:gd name="connsiteY36" fmla="*/ 171450 h 670719"/>
              <a:gd name="connsiteX37" fmla="*/ 1485900 w 3822700"/>
              <a:gd name="connsiteY37" fmla="*/ 177800 h 670719"/>
              <a:gd name="connsiteX38" fmla="*/ 1454150 w 3822700"/>
              <a:gd name="connsiteY38" fmla="*/ 209550 h 670719"/>
              <a:gd name="connsiteX39" fmla="*/ 1435100 w 3822700"/>
              <a:gd name="connsiteY39" fmla="*/ 215900 h 670719"/>
              <a:gd name="connsiteX40" fmla="*/ 1397000 w 3822700"/>
              <a:gd name="connsiteY40" fmla="*/ 241300 h 670719"/>
              <a:gd name="connsiteX41" fmla="*/ 1339850 w 3822700"/>
              <a:gd name="connsiteY41" fmla="*/ 260350 h 670719"/>
              <a:gd name="connsiteX42" fmla="*/ 1320800 w 3822700"/>
              <a:gd name="connsiteY42" fmla="*/ 266700 h 670719"/>
              <a:gd name="connsiteX43" fmla="*/ 1257300 w 3822700"/>
              <a:gd name="connsiteY43" fmla="*/ 254000 h 670719"/>
              <a:gd name="connsiteX44" fmla="*/ 1219200 w 3822700"/>
              <a:gd name="connsiteY44" fmla="*/ 241300 h 670719"/>
              <a:gd name="connsiteX45" fmla="*/ 1206500 w 3822700"/>
              <a:gd name="connsiteY45" fmla="*/ 222250 h 670719"/>
              <a:gd name="connsiteX46" fmla="*/ 1149350 w 3822700"/>
              <a:gd name="connsiteY46" fmla="*/ 196850 h 670719"/>
              <a:gd name="connsiteX47" fmla="*/ 1130300 w 3822700"/>
              <a:gd name="connsiteY47" fmla="*/ 190500 h 670719"/>
              <a:gd name="connsiteX48" fmla="*/ 1111250 w 3822700"/>
              <a:gd name="connsiteY48" fmla="*/ 184150 h 670719"/>
              <a:gd name="connsiteX49" fmla="*/ 971550 w 3822700"/>
              <a:gd name="connsiteY49" fmla="*/ 209550 h 670719"/>
              <a:gd name="connsiteX50" fmla="*/ 952500 w 3822700"/>
              <a:gd name="connsiteY50" fmla="*/ 215900 h 670719"/>
              <a:gd name="connsiteX51" fmla="*/ 914400 w 3822700"/>
              <a:gd name="connsiteY51" fmla="*/ 234950 h 670719"/>
              <a:gd name="connsiteX52" fmla="*/ 876300 w 3822700"/>
              <a:gd name="connsiteY52" fmla="*/ 260350 h 670719"/>
              <a:gd name="connsiteX53" fmla="*/ 857250 w 3822700"/>
              <a:gd name="connsiteY53" fmla="*/ 273050 h 670719"/>
              <a:gd name="connsiteX54" fmla="*/ 838200 w 3822700"/>
              <a:gd name="connsiteY54" fmla="*/ 285750 h 670719"/>
              <a:gd name="connsiteX55" fmla="*/ 749300 w 3822700"/>
              <a:gd name="connsiteY55" fmla="*/ 304800 h 670719"/>
              <a:gd name="connsiteX56" fmla="*/ 698500 w 3822700"/>
              <a:gd name="connsiteY56" fmla="*/ 298450 h 670719"/>
              <a:gd name="connsiteX57" fmla="*/ 609600 w 3822700"/>
              <a:gd name="connsiteY57" fmla="*/ 273050 h 670719"/>
              <a:gd name="connsiteX58" fmla="*/ 590550 w 3822700"/>
              <a:gd name="connsiteY58" fmla="*/ 266700 h 670719"/>
              <a:gd name="connsiteX59" fmla="*/ 552450 w 3822700"/>
              <a:gd name="connsiteY59" fmla="*/ 247650 h 670719"/>
              <a:gd name="connsiteX60" fmla="*/ 533400 w 3822700"/>
              <a:gd name="connsiteY60" fmla="*/ 234950 h 670719"/>
              <a:gd name="connsiteX61" fmla="*/ 476250 w 3822700"/>
              <a:gd name="connsiteY61" fmla="*/ 215900 h 670719"/>
              <a:gd name="connsiteX62" fmla="*/ 457200 w 3822700"/>
              <a:gd name="connsiteY62" fmla="*/ 209550 h 670719"/>
              <a:gd name="connsiteX63" fmla="*/ 438150 w 3822700"/>
              <a:gd name="connsiteY63" fmla="*/ 203200 h 670719"/>
              <a:gd name="connsiteX64" fmla="*/ 266700 w 3822700"/>
              <a:gd name="connsiteY64" fmla="*/ 215900 h 670719"/>
              <a:gd name="connsiteX65" fmla="*/ 203200 w 3822700"/>
              <a:gd name="connsiteY65" fmla="*/ 234950 h 670719"/>
              <a:gd name="connsiteX66" fmla="*/ 184150 w 3822700"/>
              <a:gd name="connsiteY66" fmla="*/ 241300 h 670719"/>
              <a:gd name="connsiteX67" fmla="*/ 165100 w 3822700"/>
              <a:gd name="connsiteY67" fmla="*/ 247650 h 670719"/>
              <a:gd name="connsiteX68" fmla="*/ 127000 w 3822700"/>
              <a:gd name="connsiteY68" fmla="*/ 266700 h 670719"/>
              <a:gd name="connsiteX69" fmla="*/ 69850 w 3822700"/>
              <a:gd name="connsiteY69" fmla="*/ 298450 h 670719"/>
              <a:gd name="connsiteX70" fmla="*/ 50800 w 3822700"/>
              <a:gd name="connsiteY70" fmla="*/ 317500 h 670719"/>
              <a:gd name="connsiteX71" fmla="*/ 31750 w 3822700"/>
              <a:gd name="connsiteY71" fmla="*/ 330200 h 670719"/>
              <a:gd name="connsiteX72" fmla="*/ 0 w 3822700"/>
              <a:gd name="connsiteY72" fmla="*/ 361950 h 670719"/>
              <a:gd name="connsiteX73" fmla="*/ 31750 w 3822700"/>
              <a:gd name="connsiteY73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30225 h 670719"/>
              <a:gd name="connsiteX17" fmla="*/ 2386806 w 3822700"/>
              <a:gd name="connsiteY17" fmla="*/ 469900 h 670719"/>
              <a:gd name="connsiteX18" fmla="*/ 2312193 w 3822700"/>
              <a:gd name="connsiteY18" fmla="*/ 375444 h 670719"/>
              <a:gd name="connsiteX19" fmla="*/ 2193132 w 3822700"/>
              <a:gd name="connsiteY19" fmla="*/ 381793 h 670719"/>
              <a:gd name="connsiteX20" fmla="*/ 2127250 w 3822700"/>
              <a:gd name="connsiteY20" fmla="*/ 463550 h 670719"/>
              <a:gd name="connsiteX21" fmla="*/ 2051050 w 3822700"/>
              <a:gd name="connsiteY21" fmla="*/ 431800 h 670719"/>
              <a:gd name="connsiteX22" fmla="*/ 2035969 w 3822700"/>
              <a:gd name="connsiteY22" fmla="*/ 332581 h 670719"/>
              <a:gd name="connsiteX23" fmla="*/ 2005806 w 3822700"/>
              <a:gd name="connsiteY23" fmla="*/ 262731 h 670719"/>
              <a:gd name="connsiteX24" fmla="*/ 1879600 w 3822700"/>
              <a:gd name="connsiteY24" fmla="*/ 184150 h 670719"/>
              <a:gd name="connsiteX25" fmla="*/ 1854200 w 3822700"/>
              <a:gd name="connsiteY25" fmla="*/ 146050 h 670719"/>
              <a:gd name="connsiteX26" fmla="*/ 1835150 w 3822700"/>
              <a:gd name="connsiteY26" fmla="*/ 107950 h 670719"/>
              <a:gd name="connsiteX27" fmla="*/ 1816100 w 3822700"/>
              <a:gd name="connsiteY27" fmla="*/ 95250 h 670719"/>
              <a:gd name="connsiteX28" fmla="*/ 1765300 w 3822700"/>
              <a:gd name="connsiteY28" fmla="*/ 38100 h 670719"/>
              <a:gd name="connsiteX29" fmla="*/ 1727200 w 3822700"/>
              <a:gd name="connsiteY29" fmla="*/ 12700 h 670719"/>
              <a:gd name="connsiteX30" fmla="*/ 1708150 w 3822700"/>
              <a:gd name="connsiteY30" fmla="*/ 0 h 670719"/>
              <a:gd name="connsiteX31" fmla="*/ 1625600 w 3822700"/>
              <a:gd name="connsiteY31" fmla="*/ 19050 h 670719"/>
              <a:gd name="connsiteX32" fmla="*/ 1606550 w 3822700"/>
              <a:gd name="connsiteY32" fmla="*/ 25400 h 670719"/>
              <a:gd name="connsiteX33" fmla="*/ 1587500 w 3822700"/>
              <a:gd name="connsiteY33" fmla="*/ 38100 h 670719"/>
              <a:gd name="connsiteX34" fmla="*/ 1549400 w 3822700"/>
              <a:gd name="connsiteY34" fmla="*/ 95250 h 670719"/>
              <a:gd name="connsiteX35" fmla="*/ 1536700 w 3822700"/>
              <a:gd name="connsiteY35" fmla="*/ 114300 h 670719"/>
              <a:gd name="connsiteX36" fmla="*/ 1504950 w 3822700"/>
              <a:gd name="connsiteY36" fmla="*/ 171450 h 670719"/>
              <a:gd name="connsiteX37" fmla="*/ 1485900 w 3822700"/>
              <a:gd name="connsiteY37" fmla="*/ 177800 h 670719"/>
              <a:gd name="connsiteX38" fmla="*/ 1454150 w 3822700"/>
              <a:gd name="connsiteY38" fmla="*/ 209550 h 670719"/>
              <a:gd name="connsiteX39" fmla="*/ 1435100 w 3822700"/>
              <a:gd name="connsiteY39" fmla="*/ 215900 h 670719"/>
              <a:gd name="connsiteX40" fmla="*/ 1397000 w 3822700"/>
              <a:gd name="connsiteY40" fmla="*/ 241300 h 670719"/>
              <a:gd name="connsiteX41" fmla="*/ 1339850 w 3822700"/>
              <a:gd name="connsiteY41" fmla="*/ 260350 h 670719"/>
              <a:gd name="connsiteX42" fmla="*/ 1320800 w 3822700"/>
              <a:gd name="connsiteY42" fmla="*/ 266700 h 670719"/>
              <a:gd name="connsiteX43" fmla="*/ 1257300 w 3822700"/>
              <a:gd name="connsiteY43" fmla="*/ 254000 h 670719"/>
              <a:gd name="connsiteX44" fmla="*/ 1219200 w 3822700"/>
              <a:gd name="connsiteY44" fmla="*/ 241300 h 670719"/>
              <a:gd name="connsiteX45" fmla="*/ 1206500 w 3822700"/>
              <a:gd name="connsiteY45" fmla="*/ 222250 h 670719"/>
              <a:gd name="connsiteX46" fmla="*/ 1149350 w 3822700"/>
              <a:gd name="connsiteY46" fmla="*/ 196850 h 670719"/>
              <a:gd name="connsiteX47" fmla="*/ 1130300 w 3822700"/>
              <a:gd name="connsiteY47" fmla="*/ 190500 h 670719"/>
              <a:gd name="connsiteX48" fmla="*/ 1111250 w 3822700"/>
              <a:gd name="connsiteY48" fmla="*/ 184150 h 670719"/>
              <a:gd name="connsiteX49" fmla="*/ 971550 w 3822700"/>
              <a:gd name="connsiteY49" fmla="*/ 209550 h 670719"/>
              <a:gd name="connsiteX50" fmla="*/ 952500 w 3822700"/>
              <a:gd name="connsiteY50" fmla="*/ 215900 h 670719"/>
              <a:gd name="connsiteX51" fmla="*/ 914400 w 3822700"/>
              <a:gd name="connsiteY51" fmla="*/ 234950 h 670719"/>
              <a:gd name="connsiteX52" fmla="*/ 876300 w 3822700"/>
              <a:gd name="connsiteY52" fmla="*/ 260350 h 670719"/>
              <a:gd name="connsiteX53" fmla="*/ 857250 w 3822700"/>
              <a:gd name="connsiteY53" fmla="*/ 273050 h 670719"/>
              <a:gd name="connsiteX54" fmla="*/ 838200 w 3822700"/>
              <a:gd name="connsiteY54" fmla="*/ 285750 h 670719"/>
              <a:gd name="connsiteX55" fmla="*/ 749300 w 3822700"/>
              <a:gd name="connsiteY55" fmla="*/ 304800 h 670719"/>
              <a:gd name="connsiteX56" fmla="*/ 698500 w 3822700"/>
              <a:gd name="connsiteY56" fmla="*/ 298450 h 670719"/>
              <a:gd name="connsiteX57" fmla="*/ 609600 w 3822700"/>
              <a:gd name="connsiteY57" fmla="*/ 273050 h 670719"/>
              <a:gd name="connsiteX58" fmla="*/ 590550 w 3822700"/>
              <a:gd name="connsiteY58" fmla="*/ 266700 h 670719"/>
              <a:gd name="connsiteX59" fmla="*/ 552450 w 3822700"/>
              <a:gd name="connsiteY59" fmla="*/ 247650 h 670719"/>
              <a:gd name="connsiteX60" fmla="*/ 533400 w 3822700"/>
              <a:gd name="connsiteY60" fmla="*/ 234950 h 670719"/>
              <a:gd name="connsiteX61" fmla="*/ 476250 w 3822700"/>
              <a:gd name="connsiteY61" fmla="*/ 215900 h 670719"/>
              <a:gd name="connsiteX62" fmla="*/ 457200 w 3822700"/>
              <a:gd name="connsiteY62" fmla="*/ 209550 h 670719"/>
              <a:gd name="connsiteX63" fmla="*/ 438150 w 3822700"/>
              <a:gd name="connsiteY63" fmla="*/ 203200 h 670719"/>
              <a:gd name="connsiteX64" fmla="*/ 266700 w 3822700"/>
              <a:gd name="connsiteY64" fmla="*/ 215900 h 670719"/>
              <a:gd name="connsiteX65" fmla="*/ 203200 w 3822700"/>
              <a:gd name="connsiteY65" fmla="*/ 234950 h 670719"/>
              <a:gd name="connsiteX66" fmla="*/ 184150 w 3822700"/>
              <a:gd name="connsiteY66" fmla="*/ 241300 h 670719"/>
              <a:gd name="connsiteX67" fmla="*/ 165100 w 3822700"/>
              <a:gd name="connsiteY67" fmla="*/ 247650 h 670719"/>
              <a:gd name="connsiteX68" fmla="*/ 127000 w 3822700"/>
              <a:gd name="connsiteY68" fmla="*/ 266700 h 670719"/>
              <a:gd name="connsiteX69" fmla="*/ 69850 w 3822700"/>
              <a:gd name="connsiteY69" fmla="*/ 298450 h 670719"/>
              <a:gd name="connsiteX70" fmla="*/ 50800 w 3822700"/>
              <a:gd name="connsiteY70" fmla="*/ 317500 h 670719"/>
              <a:gd name="connsiteX71" fmla="*/ 31750 w 3822700"/>
              <a:gd name="connsiteY71" fmla="*/ 330200 h 670719"/>
              <a:gd name="connsiteX72" fmla="*/ 0 w 3822700"/>
              <a:gd name="connsiteY72" fmla="*/ 361950 h 670719"/>
              <a:gd name="connsiteX73" fmla="*/ 31750 w 3822700"/>
              <a:gd name="connsiteY73" fmla="*/ 361950 h 670719"/>
              <a:gd name="connsiteX0" fmla="*/ 3822700 w 3822700"/>
              <a:gd name="connsiteY0" fmla="*/ 670719 h 670719"/>
              <a:gd name="connsiteX1" fmla="*/ 3606006 w 3822700"/>
              <a:gd name="connsiteY1" fmla="*/ 656431 h 670719"/>
              <a:gd name="connsiteX2" fmla="*/ 3579019 w 3822700"/>
              <a:gd name="connsiteY2" fmla="*/ 531812 h 670719"/>
              <a:gd name="connsiteX3" fmla="*/ 3409950 w 3822700"/>
              <a:gd name="connsiteY3" fmla="*/ 533400 h 670719"/>
              <a:gd name="connsiteX4" fmla="*/ 3352800 w 3822700"/>
              <a:gd name="connsiteY4" fmla="*/ 520700 h 670719"/>
              <a:gd name="connsiteX5" fmla="*/ 3271837 w 3822700"/>
              <a:gd name="connsiteY5" fmla="*/ 505619 h 670719"/>
              <a:gd name="connsiteX6" fmla="*/ 3181350 w 3822700"/>
              <a:gd name="connsiteY6" fmla="*/ 514350 h 670719"/>
              <a:gd name="connsiteX7" fmla="*/ 3130550 w 3822700"/>
              <a:gd name="connsiteY7" fmla="*/ 520700 h 670719"/>
              <a:gd name="connsiteX8" fmla="*/ 3073400 w 3822700"/>
              <a:gd name="connsiteY8" fmla="*/ 527050 h 670719"/>
              <a:gd name="connsiteX9" fmla="*/ 3016250 w 3822700"/>
              <a:gd name="connsiteY9" fmla="*/ 539750 h 670719"/>
              <a:gd name="connsiteX10" fmla="*/ 2946400 w 3822700"/>
              <a:gd name="connsiteY10" fmla="*/ 558800 h 670719"/>
              <a:gd name="connsiteX11" fmla="*/ 2908300 w 3822700"/>
              <a:gd name="connsiteY11" fmla="*/ 571500 h 670719"/>
              <a:gd name="connsiteX12" fmla="*/ 2844800 w 3822700"/>
              <a:gd name="connsiteY12" fmla="*/ 590550 h 670719"/>
              <a:gd name="connsiteX13" fmla="*/ 2768600 w 3822700"/>
              <a:gd name="connsiteY13" fmla="*/ 603250 h 670719"/>
              <a:gd name="connsiteX14" fmla="*/ 2578100 w 3822700"/>
              <a:gd name="connsiteY14" fmla="*/ 596900 h 670719"/>
              <a:gd name="connsiteX15" fmla="*/ 2495550 w 3822700"/>
              <a:gd name="connsiteY15" fmla="*/ 571500 h 670719"/>
              <a:gd name="connsiteX16" fmla="*/ 2432050 w 3822700"/>
              <a:gd name="connsiteY16" fmla="*/ 530225 h 670719"/>
              <a:gd name="connsiteX17" fmla="*/ 2386806 w 3822700"/>
              <a:gd name="connsiteY17" fmla="*/ 469900 h 670719"/>
              <a:gd name="connsiteX18" fmla="*/ 2312193 w 3822700"/>
              <a:gd name="connsiteY18" fmla="*/ 375444 h 670719"/>
              <a:gd name="connsiteX19" fmla="*/ 2193132 w 3822700"/>
              <a:gd name="connsiteY19" fmla="*/ 381793 h 670719"/>
              <a:gd name="connsiteX20" fmla="*/ 2127250 w 3822700"/>
              <a:gd name="connsiteY20" fmla="*/ 463550 h 670719"/>
              <a:gd name="connsiteX21" fmla="*/ 2051050 w 3822700"/>
              <a:gd name="connsiteY21" fmla="*/ 431800 h 670719"/>
              <a:gd name="connsiteX22" fmla="*/ 2035969 w 3822700"/>
              <a:gd name="connsiteY22" fmla="*/ 332581 h 670719"/>
              <a:gd name="connsiteX23" fmla="*/ 2005806 w 3822700"/>
              <a:gd name="connsiteY23" fmla="*/ 262731 h 670719"/>
              <a:gd name="connsiteX24" fmla="*/ 1879600 w 3822700"/>
              <a:gd name="connsiteY24" fmla="*/ 184150 h 670719"/>
              <a:gd name="connsiteX25" fmla="*/ 1854200 w 3822700"/>
              <a:gd name="connsiteY25" fmla="*/ 146050 h 670719"/>
              <a:gd name="connsiteX26" fmla="*/ 1835150 w 3822700"/>
              <a:gd name="connsiteY26" fmla="*/ 107950 h 670719"/>
              <a:gd name="connsiteX27" fmla="*/ 1765300 w 3822700"/>
              <a:gd name="connsiteY27" fmla="*/ 38100 h 670719"/>
              <a:gd name="connsiteX28" fmla="*/ 1727200 w 3822700"/>
              <a:gd name="connsiteY28" fmla="*/ 12700 h 670719"/>
              <a:gd name="connsiteX29" fmla="*/ 1708150 w 3822700"/>
              <a:gd name="connsiteY29" fmla="*/ 0 h 670719"/>
              <a:gd name="connsiteX30" fmla="*/ 1625600 w 3822700"/>
              <a:gd name="connsiteY30" fmla="*/ 19050 h 670719"/>
              <a:gd name="connsiteX31" fmla="*/ 1606550 w 3822700"/>
              <a:gd name="connsiteY31" fmla="*/ 25400 h 670719"/>
              <a:gd name="connsiteX32" fmla="*/ 1587500 w 3822700"/>
              <a:gd name="connsiteY32" fmla="*/ 38100 h 670719"/>
              <a:gd name="connsiteX33" fmla="*/ 1549400 w 3822700"/>
              <a:gd name="connsiteY33" fmla="*/ 95250 h 670719"/>
              <a:gd name="connsiteX34" fmla="*/ 1536700 w 3822700"/>
              <a:gd name="connsiteY34" fmla="*/ 114300 h 670719"/>
              <a:gd name="connsiteX35" fmla="*/ 1504950 w 3822700"/>
              <a:gd name="connsiteY35" fmla="*/ 171450 h 670719"/>
              <a:gd name="connsiteX36" fmla="*/ 1485900 w 3822700"/>
              <a:gd name="connsiteY36" fmla="*/ 177800 h 670719"/>
              <a:gd name="connsiteX37" fmla="*/ 1454150 w 3822700"/>
              <a:gd name="connsiteY37" fmla="*/ 209550 h 670719"/>
              <a:gd name="connsiteX38" fmla="*/ 1435100 w 3822700"/>
              <a:gd name="connsiteY38" fmla="*/ 215900 h 670719"/>
              <a:gd name="connsiteX39" fmla="*/ 1397000 w 3822700"/>
              <a:gd name="connsiteY39" fmla="*/ 241300 h 670719"/>
              <a:gd name="connsiteX40" fmla="*/ 1339850 w 3822700"/>
              <a:gd name="connsiteY40" fmla="*/ 260350 h 670719"/>
              <a:gd name="connsiteX41" fmla="*/ 1320800 w 3822700"/>
              <a:gd name="connsiteY41" fmla="*/ 266700 h 670719"/>
              <a:gd name="connsiteX42" fmla="*/ 1257300 w 3822700"/>
              <a:gd name="connsiteY42" fmla="*/ 254000 h 670719"/>
              <a:gd name="connsiteX43" fmla="*/ 1219200 w 3822700"/>
              <a:gd name="connsiteY43" fmla="*/ 241300 h 670719"/>
              <a:gd name="connsiteX44" fmla="*/ 1206500 w 3822700"/>
              <a:gd name="connsiteY44" fmla="*/ 222250 h 670719"/>
              <a:gd name="connsiteX45" fmla="*/ 1149350 w 3822700"/>
              <a:gd name="connsiteY45" fmla="*/ 196850 h 670719"/>
              <a:gd name="connsiteX46" fmla="*/ 1130300 w 3822700"/>
              <a:gd name="connsiteY46" fmla="*/ 190500 h 670719"/>
              <a:gd name="connsiteX47" fmla="*/ 1111250 w 3822700"/>
              <a:gd name="connsiteY47" fmla="*/ 184150 h 670719"/>
              <a:gd name="connsiteX48" fmla="*/ 971550 w 3822700"/>
              <a:gd name="connsiteY48" fmla="*/ 209550 h 670719"/>
              <a:gd name="connsiteX49" fmla="*/ 952500 w 3822700"/>
              <a:gd name="connsiteY49" fmla="*/ 215900 h 670719"/>
              <a:gd name="connsiteX50" fmla="*/ 914400 w 3822700"/>
              <a:gd name="connsiteY50" fmla="*/ 234950 h 670719"/>
              <a:gd name="connsiteX51" fmla="*/ 876300 w 3822700"/>
              <a:gd name="connsiteY51" fmla="*/ 260350 h 670719"/>
              <a:gd name="connsiteX52" fmla="*/ 857250 w 3822700"/>
              <a:gd name="connsiteY52" fmla="*/ 273050 h 670719"/>
              <a:gd name="connsiteX53" fmla="*/ 838200 w 3822700"/>
              <a:gd name="connsiteY53" fmla="*/ 285750 h 670719"/>
              <a:gd name="connsiteX54" fmla="*/ 749300 w 3822700"/>
              <a:gd name="connsiteY54" fmla="*/ 304800 h 670719"/>
              <a:gd name="connsiteX55" fmla="*/ 698500 w 3822700"/>
              <a:gd name="connsiteY55" fmla="*/ 298450 h 670719"/>
              <a:gd name="connsiteX56" fmla="*/ 609600 w 3822700"/>
              <a:gd name="connsiteY56" fmla="*/ 273050 h 670719"/>
              <a:gd name="connsiteX57" fmla="*/ 590550 w 3822700"/>
              <a:gd name="connsiteY57" fmla="*/ 266700 h 670719"/>
              <a:gd name="connsiteX58" fmla="*/ 552450 w 3822700"/>
              <a:gd name="connsiteY58" fmla="*/ 247650 h 670719"/>
              <a:gd name="connsiteX59" fmla="*/ 533400 w 3822700"/>
              <a:gd name="connsiteY59" fmla="*/ 234950 h 670719"/>
              <a:gd name="connsiteX60" fmla="*/ 476250 w 3822700"/>
              <a:gd name="connsiteY60" fmla="*/ 215900 h 670719"/>
              <a:gd name="connsiteX61" fmla="*/ 457200 w 3822700"/>
              <a:gd name="connsiteY61" fmla="*/ 209550 h 670719"/>
              <a:gd name="connsiteX62" fmla="*/ 438150 w 3822700"/>
              <a:gd name="connsiteY62" fmla="*/ 203200 h 670719"/>
              <a:gd name="connsiteX63" fmla="*/ 266700 w 3822700"/>
              <a:gd name="connsiteY63" fmla="*/ 215900 h 670719"/>
              <a:gd name="connsiteX64" fmla="*/ 203200 w 3822700"/>
              <a:gd name="connsiteY64" fmla="*/ 234950 h 670719"/>
              <a:gd name="connsiteX65" fmla="*/ 184150 w 3822700"/>
              <a:gd name="connsiteY65" fmla="*/ 241300 h 670719"/>
              <a:gd name="connsiteX66" fmla="*/ 165100 w 3822700"/>
              <a:gd name="connsiteY66" fmla="*/ 247650 h 670719"/>
              <a:gd name="connsiteX67" fmla="*/ 127000 w 3822700"/>
              <a:gd name="connsiteY67" fmla="*/ 266700 h 670719"/>
              <a:gd name="connsiteX68" fmla="*/ 69850 w 3822700"/>
              <a:gd name="connsiteY68" fmla="*/ 298450 h 670719"/>
              <a:gd name="connsiteX69" fmla="*/ 50800 w 3822700"/>
              <a:gd name="connsiteY69" fmla="*/ 317500 h 670719"/>
              <a:gd name="connsiteX70" fmla="*/ 31750 w 3822700"/>
              <a:gd name="connsiteY70" fmla="*/ 330200 h 670719"/>
              <a:gd name="connsiteX71" fmla="*/ 0 w 3822700"/>
              <a:gd name="connsiteY71" fmla="*/ 361950 h 670719"/>
              <a:gd name="connsiteX72" fmla="*/ 31750 w 3822700"/>
              <a:gd name="connsiteY72" fmla="*/ 361950 h 670719"/>
              <a:gd name="connsiteX0" fmla="*/ 3822700 w 3822700"/>
              <a:gd name="connsiteY0" fmla="*/ 671633 h 671633"/>
              <a:gd name="connsiteX1" fmla="*/ 3606006 w 3822700"/>
              <a:gd name="connsiteY1" fmla="*/ 657345 h 671633"/>
              <a:gd name="connsiteX2" fmla="*/ 3579019 w 3822700"/>
              <a:gd name="connsiteY2" fmla="*/ 532726 h 671633"/>
              <a:gd name="connsiteX3" fmla="*/ 3409950 w 3822700"/>
              <a:gd name="connsiteY3" fmla="*/ 534314 h 671633"/>
              <a:gd name="connsiteX4" fmla="*/ 3352800 w 3822700"/>
              <a:gd name="connsiteY4" fmla="*/ 521614 h 671633"/>
              <a:gd name="connsiteX5" fmla="*/ 3271837 w 3822700"/>
              <a:gd name="connsiteY5" fmla="*/ 506533 h 671633"/>
              <a:gd name="connsiteX6" fmla="*/ 3181350 w 3822700"/>
              <a:gd name="connsiteY6" fmla="*/ 515264 h 671633"/>
              <a:gd name="connsiteX7" fmla="*/ 3130550 w 3822700"/>
              <a:gd name="connsiteY7" fmla="*/ 521614 h 671633"/>
              <a:gd name="connsiteX8" fmla="*/ 3073400 w 3822700"/>
              <a:gd name="connsiteY8" fmla="*/ 527964 h 671633"/>
              <a:gd name="connsiteX9" fmla="*/ 3016250 w 3822700"/>
              <a:gd name="connsiteY9" fmla="*/ 540664 h 671633"/>
              <a:gd name="connsiteX10" fmla="*/ 2946400 w 3822700"/>
              <a:gd name="connsiteY10" fmla="*/ 559714 h 671633"/>
              <a:gd name="connsiteX11" fmla="*/ 2908300 w 3822700"/>
              <a:gd name="connsiteY11" fmla="*/ 572414 h 671633"/>
              <a:gd name="connsiteX12" fmla="*/ 2844800 w 3822700"/>
              <a:gd name="connsiteY12" fmla="*/ 591464 h 671633"/>
              <a:gd name="connsiteX13" fmla="*/ 2768600 w 3822700"/>
              <a:gd name="connsiteY13" fmla="*/ 604164 h 671633"/>
              <a:gd name="connsiteX14" fmla="*/ 2578100 w 3822700"/>
              <a:gd name="connsiteY14" fmla="*/ 597814 h 671633"/>
              <a:gd name="connsiteX15" fmla="*/ 2495550 w 3822700"/>
              <a:gd name="connsiteY15" fmla="*/ 572414 h 671633"/>
              <a:gd name="connsiteX16" fmla="*/ 2432050 w 3822700"/>
              <a:gd name="connsiteY16" fmla="*/ 531139 h 671633"/>
              <a:gd name="connsiteX17" fmla="*/ 2386806 w 3822700"/>
              <a:gd name="connsiteY17" fmla="*/ 470814 h 671633"/>
              <a:gd name="connsiteX18" fmla="*/ 2312193 w 3822700"/>
              <a:gd name="connsiteY18" fmla="*/ 376358 h 671633"/>
              <a:gd name="connsiteX19" fmla="*/ 2193132 w 3822700"/>
              <a:gd name="connsiteY19" fmla="*/ 382707 h 671633"/>
              <a:gd name="connsiteX20" fmla="*/ 2127250 w 3822700"/>
              <a:gd name="connsiteY20" fmla="*/ 464464 h 671633"/>
              <a:gd name="connsiteX21" fmla="*/ 2051050 w 3822700"/>
              <a:gd name="connsiteY21" fmla="*/ 432714 h 671633"/>
              <a:gd name="connsiteX22" fmla="*/ 2035969 w 3822700"/>
              <a:gd name="connsiteY22" fmla="*/ 333495 h 671633"/>
              <a:gd name="connsiteX23" fmla="*/ 2005806 w 3822700"/>
              <a:gd name="connsiteY23" fmla="*/ 263645 h 671633"/>
              <a:gd name="connsiteX24" fmla="*/ 1879600 w 3822700"/>
              <a:gd name="connsiteY24" fmla="*/ 185064 h 671633"/>
              <a:gd name="connsiteX25" fmla="*/ 1854200 w 3822700"/>
              <a:gd name="connsiteY25" fmla="*/ 146964 h 671633"/>
              <a:gd name="connsiteX26" fmla="*/ 1835150 w 3822700"/>
              <a:gd name="connsiteY26" fmla="*/ 108864 h 671633"/>
              <a:gd name="connsiteX27" fmla="*/ 1765300 w 3822700"/>
              <a:gd name="connsiteY27" fmla="*/ 39014 h 671633"/>
              <a:gd name="connsiteX28" fmla="*/ 1708150 w 3822700"/>
              <a:gd name="connsiteY28" fmla="*/ 914 h 671633"/>
              <a:gd name="connsiteX29" fmla="*/ 1625600 w 3822700"/>
              <a:gd name="connsiteY29" fmla="*/ 19964 h 671633"/>
              <a:gd name="connsiteX30" fmla="*/ 1606550 w 3822700"/>
              <a:gd name="connsiteY30" fmla="*/ 26314 h 671633"/>
              <a:gd name="connsiteX31" fmla="*/ 1587500 w 3822700"/>
              <a:gd name="connsiteY31" fmla="*/ 39014 h 671633"/>
              <a:gd name="connsiteX32" fmla="*/ 1549400 w 3822700"/>
              <a:gd name="connsiteY32" fmla="*/ 96164 h 671633"/>
              <a:gd name="connsiteX33" fmla="*/ 1536700 w 3822700"/>
              <a:gd name="connsiteY33" fmla="*/ 115214 h 671633"/>
              <a:gd name="connsiteX34" fmla="*/ 1504950 w 3822700"/>
              <a:gd name="connsiteY34" fmla="*/ 172364 h 671633"/>
              <a:gd name="connsiteX35" fmla="*/ 1485900 w 3822700"/>
              <a:gd name="connsiteY35" fmla="*/ 178714 h 671633"/>
              <a:gd name="connsiteX36" fmla="*/ 1454150 w 3822700"/>
              <a:gd name="connsiteY36" fmla="*/ 210464 h 671633"/>
              <a:gd name="connsiteX37" fmla="*/ 1435100 w 3822700"/>
              <a:gd name="connsiteY37" fmla="*/ 216814 h 671633"/>
              <a:gd name="connsiteX38" fmla="*/ 1397000 w 3822700"/>
              <a:gd name="connsiteY38" fmla="*/ 242214 h 671633"/>
              <a:gd name="connsiteX39" fmla="*/ 1339850 w 3822700"/>
              <a:gd name="connsiteY39" fmla="*/ 261264 h 671633"/>
              <a:gd name="connsiteX40" fmla="*/ 1320800 w 3822700"/>
              <a:gd name="connsiteY40" fmla="*/ 267614 h 671633"/>
              <a:gd name="connsiteX41" fmla="*/ 1257300 w 3822700"/>
              <a:gd name="connsiteY41" fmla="*/ 254914 h 671633"/>
              <a:gd name="connsiteX42" fmla="*/ 1219200 w 3822700"/>
              <a:gd name="connsiteY42" fmla="*/ 242214 h 671633"/>
              <a:gd name="connsiteX43" fmla="*/ 1206500 w 3822700"/>
              <a:gd name="connsiteY43" fmla="*/ 223164 h 671633"/>
              <a:gd name="connsiteX44" fmla="*/ 1149350 w 3822700"/>
              <a:gd name="connsiteY44" fmla="*/ 197764 h 671633"/>
              <a:gd name="connsiteX45" fmla="*/ 1130300 w 3822700"/>
              <a:gd name="connsiteY45" fmla="*/ 191414 h 671633"/>
              <a:gd name="connsiteX46" fmla="*/ 1111250 w 3822700"/>
              <a:gd name="connsiteY46" fmla="*/ 185064 h 671633"/>
              <a:gd name="connsiteX47" fmla="*/ 971550 w 3822700"/>
              <a:gd name="connsiteY47" fmla="*/ 210464 h 671633"/>
              <a:gd name="connsiteX48" fmla="*/ 952500 w 3822700"/>
              <a:gd name="connsiteY48" fmla="*/ 216814 h 671633"/>
              <a:gd name="connsiteX49" fmla="*/ 914400 w 3822700"/>
              <a:gd name="connsiteY49" fmla="*/ 235864 h 671633"/>
              <a:gd name="connsiteX50" fmla="*/ 876300 w 3822700"/>
              <a:gd name="connsiteY50" fmla="*/ 261264 h 671633"/>
              <a:gd name="connsiteX51" fmla="*/ 857250 w 3822700"/>
              <a:gd name="connsiteY51" fmla="*/ 273964 h 671633"/>
              <a:gd name="connsiteX52" fmla="*/ 838200 w 3822700"/>
              <a:gd name="connsiteY52" fmla="*/ 286664 h 671633"/>
              <a:gd name="connsiteX53" fmla="*/ 749300 w 3822700"/>
              <a:gd name="connsiteY53" fmla="*/ 305714 h 671633"/>
              <a:gd name="connsiteX54" fmla="*/ 698500 w 3822700"/>
              <a:gd name="connsiteY54" fmla="*/ 299364 h 671633"/>
              <a:gd name="connsiteX55" fmla="*/ 609600 w 3822700"/>
              <a:gd name="connsiteY55" fmla="*/ 273964 h 671633"/>
              <a:gd name="connsiteX56" fmla="*/ 590550 w 3822700"/>
              <a:gd name="connsiteY56" fmla="*/ 267614 h 671633"/>
              <a:gd name="connsiteX57" fmla="*/ 552450 w 3822700"/>
              <a:gd name="connsiteY57" fmla="*/ 248564 h 671633"/>
              <a:gd name="connsiteX58" fmla="*/ 533400 w 3822700"/>
              <a:gd name="connsiteY58" fmla="*/ 235864 h 671633"/>
              <a:gd name="connsiteX59" fmla="*/ 476250 w 3822700"/>
              <a:gd name="connsiteY59" fmla="*/ 216814 h 671633"/>
              <a:gd name="connsiteX60" fmla="*/ 457200 w 3822700"/>
              <a:gd name="connsiteY60" fmla="*/ 210464 h 671633"/>
              <a:gd name="connsiteX61" fmla="*/ 438150 w 3822700"/>
              <a:gd name="connsiteY61" fmla="*/ 204114 h 671633"/>
              <a:gd name="connsiteX62" fmla="*/ 266700 w 3822700"/>
              <a:gd name="connsiteY62" fmla="*/ 216814 h 671633"/>
              <a:gd name="connsiteX63" fmla="*/ 203200 w 3822700"/>
              <a:gd name="connsiteY63" fmla="*/ 235864 h 671633"/>
              <a:gd name="connsiteX64" fmla="*/ 184150 w 3822700"/>
              <a:gd name="connsiteY64" fmla="*/ 242214 h 671633"/>
              <a:gd name="connsiteX65" fmla="*/ 165100 w 3822700"/>
              <a:gd name="connsiteY65" fmla="*/ 248564 h 671633"/>
              <a:gd name="connsiteX66" fmla="*/ 127000 w 3822700"/>
              <a:gd name="connsiteY66" fmla="*/ 267614 h 671633"/>
              <a:gd name="connsiteX67" fmla="*/ 69850 w 3822700"/>
              <a:gd name="connsiteY67" fmla="*/ 299364 h 671633"/>
              <a:gd name="connsiteX68" fmla="*/ 50800 w 3822700"/>
              <a:gd name="connsiteY68" fmla="*/ 318414 h 671633"/>
              <a:gd name="connsiteX69" fmla="*/ 31750 w 3822700"/>
              <a:gd name="connsiteY69" fmla="*/ 331114 h 671633"/>
              <a:gd name="connsiteX70" fmla="*/ 0 w 3822700"/>
              <a:gd name="connsiteY70" fmla="*/ 362864 h 671633"/>
              <a:gd name="connsiteX71" fmla="*/ 31750 w 3822700"/>
              <a:gd name="connsiteY71" fmla="*/ 362864 h 671633"/>
              <a:gd name="connsiteX0" fmla="*/ 3822700 w 3822700"/>
              <a:gd name="connsiteY0" fmla="*/ 671135 h 671135"/>
              <a:gd name="connsiteX1" fmla="*/ 3606006 w 3822700"/>
              <a:gd name="connsiteY1" fmla="*/ 656847 h 671135"/>
              <a:gd name="connsiteX2" fmla="*/ 3579019 w 3822700"/>
              <a:gd name="connsiteY2" fmla="*/ 532228 h 671135"/>
              <a:gd name="connsiteX3" fmla="*/ 3409950 w 3822700"/>
              <a:gd name="connsiteY3" fmla="*/ 533816 h 671135"/>
              <a:gd name="connsiteX4" fmla="*/ 3352800 w 3822700"/>
              <a:gd name="connsiteY4" fmla="*/ 521116 h 671135"/>
              <a:gd name="connsiteX5" fmla="*/ 3271837 w 3822700"/>
              <a:gd name="connsiteY5" fmla="*/ 506035 h 671135"/>
              <a:gd name="connsiteX6" fmla="*/ 3181350 w 3822700"/>
              <a:gd name="connsiteY6" fmla="*/ 514766 h 671135"/>
              <a:gd name="connsiteX7" fmla="*/ 3130550 w 3822700"/>
              <a:gd name="connsiteY7" fmla="*/ 521116 h 671135"/>
              <a:gd name="connsiteX8" fmla="*/ 3073400 w 3822700"/>
              <a:gd name="connsiteY8" fmla="*/ 527466 h 671135"/>
              <a:gd name="connsiteX9" fmla="*/ 3016250 w 3822700"/>
              <a:gd name="connsiteY9" fmla="*/ 540166 h 671135"/>
              <a:gd name="connsiteX10" fmla="*/ 2946400 w 3822700"/>
              <a:gd name="connsiteY10" fmla="*/ 559216 h 671135"/>
              <a:gd name="connsiteX11" fmla="*/ 2908300 w 3822700"/>
              <a:gd name="connsiteY11" fmla="*/ 571916 h 671135"/>
              <a:gd name="connsiteX12" fmla="*/ 2844800 w 3822700"/>
              <a:gd name="connsiteY12" fmla="*/ 590966 h 671135"/>
              <a:gd name="connsiteX13" fmla="*/ 2768600 w 3822700"/>
              <a:gd name="connsiteY13" fmla="*/ 603666 h 671135"/>
              <a:gd name="connsiteX14" fmla="*/ 2578100 w 3822700"/>
              <a:gd name="connsiteY14" fmla="*/ 597316 h 671135"/>
              <a:gd name="connsiteX15" fmla="*/ 2495550 w 3822700"/>
              <a:gd name="connsiteY15" fmla="*/ 571916 h 671135"/>
              <a:gd name="connsiteX16" fmla="*/ 2432050 w 3822700"/>
              <a:gd name="connsiteY16" fmla="*/ 530641 h 671135"/>
              <a:gd name="connsiteX17" fmla="*/ 2386806 w 3822700"/>
              <a:gd name="connsiteY17" fmla="*/ 470316 h 671135"/>
              <a:gd name="connsiteX18" fmla="*/ 2312193 w 3822700"/>
              <a:gd name="connsiteY18" fmla="*/ 375860 h 671135"/>
              <a:gd name="connsiteX19" fmla="*/ 2193132 w 3822700"/>
              <a:gd name="connsiteY19" fmla="*/ 382209 h 671135"/>
              <a:gd name="connsiteX20" fmla="*/ 2127250 w 3822700"/>
              <a:gd name="connsiteY20" fmla="*/ 463966 h 671135"/>
              <a:gd name="connsiteX21" fmla="*/ 2051050 w 3822700"/>
              <a:gd name="connsiteY21" fmla="*/ 432216 h 671135"/>
              <a:gd name="connsiteX22" fmla="*/ 2035969 w 3822700"/>
              <a:gd name="connsiteY22" fmla="*/ 332997 h 671135"/>
              <a:gd name="connsiteX23" fmla="*/ 2005806 w 3822700"/>
              <a:gd name="connsiteY23" fmla="*/ 263147 h 671135"/>
              <a:gd name="connsiteX24" fmla="*/ 1879600 w 3822700"/>
              <a:gd name="connsiteY24" fmla="*/ 184566 h 671135"/>
              <a:gd name="connsiteX25" fmla="*/ 1854200 w 3822700"/>
              <a:gd name="connsiteY25" fmla="*/ 146466 h 671135"/>
              <a:gd name="connsiteX26" fmla="*/ 1835150 w 3822700"/>
              <a:gd name="connsiteY26" fmla="*/ 108366 h 671135"/>
              <a:gd name="connsiteX27" fmla="*/ 1765300 w 3822700"/>
              <a:gd name="connsiteY27" fmla="*/ 38516 h 671135"/>
              <a:gd name="connsiteX28" fmla="*/ 1708150 w 3822700"/>
              <a:gd name="connsiteY28" fmla="*/ 416 h 671135"/>
              <a:gd name="connsiteX29" fmla="*/ 1625600 w 3822700"/>
              <a:gd name="connsiteY29" fmla="*/ 19466 h 671135"/>
              <a:gd name="connsiteX30" fmla="*/ 1587500 w 3822700"/>
              <a:gd name="connsiteY30" fmla="*/ 38516 h 671135"/>
              <a:gd name="connsiteX31" fmla="*/ 1549400 w 3822700"/>
              <a:gd name="connsiteY31" fmla="*/ 95666 h 671135"/>
              <a:gd name="connsiteX32" fmla="*/ 1536700 w 3822700"/>
              <a:gd name="connsiteY32" fmla="*/ 114716 h 671135"/>
              <a:gd name="connsiteX33" fmla="*/ 1504950 w 3822700"/>
              <a:gd name="connsiteY33" fmla="*/ 171866 h 671135"/>
              <a:gd name="connsiteX34" fmla="*/ 1485900 w 3822700"/>
              <a:gd name="connsiteY34" fmla="*/ 178216 h 671135"/>
              <a:gd name="connsiteX35" fmla="*/ 1454150 w 3822700"/>
              <a:gd name="connsiteY35" fmla="*/ 209966 h 671135"/>
              <a:gd name="connsiteX36" fmla="*/ 1435100 w 3822700"/>
              <a:gd name="connsiteY36" fmla="*/ 216316 h 671135"/>
              <a:gd name="connsiteX37" fmla="*/ 1397000 w 3822700"/>
              <a:gd name="connsiteY37" fmla="*/ 241716 h 671135"/>
              <a:gd name="connsiteX38" fmla="*/ 1339850 w 3822700"/>
              <a:gd name="connsiteY38" fmla="*/ 260766 h 671135"/>
              <a:gd name="connsiteX39" fmla="*/ 1320800 w 3822700"/>
              <a:gd name="connsiteY39" fmla="*/ 267116 h 671135"/>
              <a:gd name="connsiteX40" fmla="*/ 1257300 w 3822700"/>
              <a:gd name="connsiteY40" fmla="*/ 254416 h 671135"/>
              <a:gd name="connsiteX41" fmla="*/ 1219200 w 3822700"/>
              <a:gd name="connsiteY41" fmla="*/ 241716 h 671135"/>
              <a:gd name="connsiteX42" fmla="*/ 1206500 w 3822700"/>
              <a:gd name="connsiteY42" fmla="*/ 222666 h 671135"/>
              <a:gd name="connsiteX43" fmla="*/ 1149350 w 3822700"/>
              <a:gd name="connsiteY43" fmla="*/ 197266 h 671135"/>
              <a:gd name="connsiteX44" fmla="*/ 1130300 w 3822700"/>
              <a:gd name="connsiteY44" fmla="*/ 190916 h 671135"/>
              <a:gd name="connsiteX45" fmla="*/ 1111250 w 3822700"/>
              <a:gd name="connsiteY45" fmla="*/ 184566 h 671135"/>
              <a:gd name="connsiteX46" fmla="*/ 971550 w 3822700"/>
              <a:gd name="connsiteY46" fmla="*/ 209966 h 671135"/>
              <a:gd name="connsiteX47" fmla="*/ 952500 w 3822700"/>
              <a:gd name="connsiteY47" fmla="*/ 216316 h 671135"/>
              <a:gd name="connsiteX48" fmla="*/ 914400 w 3822700"/>
              <a:gd name="connsiteY48" fmla="*/ 235366 h 671135"/>
              <a:gd name="connsiteX49" fmla="*/ 876300 w 3822700"/>
              <a:gd name="connsiteY49" fmla="*/ 260766 h 671135"/>
              <a:gd name="connsiteX50" fmla="*/ 857250 w 3822700"/>
              <a:gd name="connsiteY50" fmla="*/ 273466 h 671135"/>
              <a:gd name="connsiteX51" fmla="*/ 838200 w 3822700"/>
              <a:gd name="connsiteY51" fmla="*/ 286166 h 671135"/>
              <a:gd name="connsiteX52" fmla="*/ 749300 w 3822700"/>
              <a:gd name="connsiteY52" fmla="*/ 305216 h 671135"/>
              <a:gd name="connsiteX53" fmla="*/ 698500 w 3822700"/>
              <a:gd name="connsiteY53" fmla="*/ 298866 h 671135"/>
              <a:gd name="connsiteX54" fmla="*/ 609600 w 3822700"/>
              <a:gd name="connsiteY54" fmla="*/ 273466 h 671135"/>
              <a:gd name="connsiteX55" fmla="*/ 590550 w 3822700"/>
              <a:gd name="connsiteY55" fmla="*/ 267116 h 671135"/>
              <a:gd name="connsiteX56" fmla="*/ 552450 w 3822700"/>
              <a:gd name="connsiteY56" fmla="*/ 248066 h 671135"/>
              <a:gd name="connsiteX57" fmla="*/ 533400 w 3822700"/>
              <a:gd name="connsiteY57" fmla="*/ 235366 h 671135"/>
              <a:gd name="connsiteX58" fmla="*/ 476250 w 3822700"/>
              <a:gd name="connsiteY58" fmla="*/ 216316 h 671135"/>
              <a:gd name="connsiteX59" fmla="*/ 457200 w 3822700"/>
              <a:gd name="connsiteY59" fmla="*/ 209966 h 671135"/>
              <a:gd name="connsiteX60" fmla="*/ 438150 w 3822700"/>
              <a:gd name="connsiteY60" fmla="*/ 203616 h 671135"/>
              <a:gd name="connsiteX61" fmla="*/ 266700 w 3822700"/>
              <a:gd name="connsiteY61" fmla="*/ 216316 h 671135"/>
              <a:gd name="connsiteX62" fmla="*/ 203200 w 3822700"/>
              <a:gd name="connsiteY62" fmla="*/ 235366 h 671135"/>
              <a:gd name="connsiteX63" fmla="*/ 184150 w 3822700"/>
              <a:gd name="connsiteY63" fmla="*/ 241716 h 671135"/>
              <a:gd name="connsiteX64" fmla="*/ 165100 w 3822700"/>
              <a:gd name="connsiteY64" fmla="*/ 248066 h 671135"/>
              <a:gd name="connsiteX65" fmla="*/ 127000 w 3822700"/>
              <a:gd name="connsiteY65" fmla="*/ 267116 h 671135"/>
              <a:gd name="connsiteX66" fmla="*/ 69850 w 3822700"/>
              <a:gd name="connsiteY66" fmla="*/ 298866 h 671135"/>
              <a:gd name="connsiteX67" fmla="*/ 50800 w 3822700"/>
              <a:gd name="connsiteY67" fmla="*/ 317916 h 671135"/>
              <a:gd name="connsiteX68" fmla="*/ 31750 w 3822700"/>
              <a:gd name="connsiteY68" fmla="*/ 330616 h 671135"/>
              <a:gd name="connsiteX69" fmla="*/ 0 w 3822700"/>
              <a:gd name="connsiteY69" fmla="*/ 362366 h 671135"/>
              <a:gd name="connsiteX70" fmla="*/ 31750 w 3822700"/>
              <a:gd name="connsiteY70" fmla="*/ 362366 h 671135"/>
              <a:gd name="connsiteX0" fmla="*/ 3822700 w 3822700"/>
              <a:gd name="connsiteY0" fmla="*/ 671135 h 671135"/>
              <a:gd name="connsiteX1" fmla="*/ 3606006 w 3822700"/>
              <a:gd name="connsiteY1" fmla="*/ 656847 h 671135"/>
              <a:gd name="connsiteX2" fmla="*/ 3579019 w 3822700"/>
              <a:gd name="connsiteY2" fmla="*/ 532228 h 671135"/>
              <a:gd name="connsiteX3" fmla="*/ 3409950 w 3822700"/>
              <a:gd name="connsiteY3" fmla="*/ 533816 h 671135"/>
              <a:gd name="connsiteX4" fmla="*/ 3352800 w 3822700"/>
              <a:gd name="connsiteY4" fmla="*/ 521116 h 671135"/>
              <a:gd name="connsiteX5" fmla="*/ 3271837 w 3822700"/>
              <a:gd name="connsiteY5" fmla="*/ 506035 h 671135"/>
              <a:gd name="connsiteX6" fmla="*/ 3181350 w 3822700"/>
              <a:gd name="connsiteY6" fmla="*/ 514766 h 671135"/>
              <a:gd name="connsiteX7" fmla="*/ 3130550 w 3822700"/>
              <a:gd name="connsiteY7" fmla="*/ 521116 h 671135"/>
              <a:gd name="connsiteX8" fmla="*/ 3073400 w 3822700"/>
              <a:gd name="connsiteY8" fmla="*/ 527466 h 671135"/>
              <a:gd name="connsiteX9" fmla="*/ 3016250 w 3822700"/>
              <a:gd name="connsiteY9" fmla="*/ 540166 h 671135"/>
              <a:gd name="connsiteX10" fmla="*/ 2946400 w 3822700"/>
              <a:gd name="connsiteY10" fmla="*/ 559216 h 671135"/>
              <a:gd name="connsiteX11" fmla="*/ 2908300 w 3822700"/>
              <a:gd name="connsiteY11" fmla="*/ 571916 h 671135"/>
              <a:gd name="connsiteX12" fmla="*/ 2844800 w 3822700"/>
              <a:gd name="connsiteY12" fmla="*/ 590966 h 671135"/>
              <a:gd name="connsiteX13" fmla="*/ 2768600 w 3822700"/>
              <a:gd name="connsiteY13" fmla="*/ 603666 h 671135"/>
              <a:gd name="connsiteX14" fmla="*/ 2578100 w 3822700"/>
              <a:gd name="connsiteY14" fmla="*/ 597316 h 671135"/>
              <a:gd name="connsiteX15" fmla="*/ 2495550 w 3822700"/>
              <a:gd name="connsiteY15" fmla="*/ 571916 h 671135"/>
              <a:gd name="connsiteX16" fmla="*/ 2432050 w 3822700"/>
              <a:gd name="connsiteY16" fmla="*/ 530641 h 671135"/>
              <a:gd name="connsiteX17" fmla="*/ 2386806 w 3822700"/>
              <a:gd name="connsiteY17" fmla="*/ 470316 h 671135"/>
              <a:gd name="connsiteX18" fmla="*/ 2312193 w 3822700"/>
              <a:gd name="connsiteY18" fmla="*/ 375860 h 671135"/>
              <a:gd name="connsiteX19" fmla="*/ 2193132 w 3822700"/>
              <a:gd name="connsiteY19" fmla="*/ 382209 h 671135"/>
              <a:gd name="connsiteX20" fmla="*/ 2127250 w 3822700"/>
              <a:gd name="connsiteY20" fmla="*/ 463966 h 671135"/>
              <a:gd name="connsiteX21" fmla="*/ 2051050 w 3822700"/>
              <a:gd name="connsiteY21" fmla="*/ 432216 h 671135"/>
              <a:gd name="connsiteX22" fmla="*/ 2035969 w 3822700"/>
              <a:gd name="connsiteY22" fmla="*/ 332997 h 671135"/>
              <a:gd name="connsiteX23" fmla="*/ 2005806 w 3822700"/>
              <a:gd name="connsiteY23" fmla="*/ 263147 h 671135"/>
              <a:gd name="connsiteX24" fmla="*/ 1879600 w 3822700"/>
              <a:gd name="connsiteY24" fmla="*/ 184566 h 671135"/>
              <a:gd name="connsiteX25" fmla="*/ 1854200 w 3822700"/>
              <a:gd name="connsiteY25" fmla="*/ 146466 h 671135"/>
              <a:gd name="connsiteX26" fmla="*/ 1835150 w 3822700"/>
              <a:gd name="connsiteY26" fmla="*/ 108366 h 671135"/>
              <a:gd name="connsiteX27" fmla="*/ 1765300 w 3822700"/>
              <a:gd name="connsiteY27" fmla="*/ 38516 h 671135"/>
              <a:gd name="connsiteX28" fmla="*/ 1708150 w 3822700"/>
              <a:gd name="connsiteY28" fmla="*/ 416 h 671135"/>
              <a:gd name="connsiteX29" fmla="*/ 1625600 w 3822700"/>
              <a:gd name="connsiteY29" fmla="*/ 19466 h 671135"/>
              <a:gd name="connsiteX30" fmla="*/ 1587500 w 3822700"/>
              <a:gd name="connsiteY30" fmla="*/ 38516 h 671135"/>
              <a:gd name="connsiteX31" fmla="*/ 1549400 w 3822700"/>
              <a:gd name="connsiteY31" fmla="*/ 95666 h 671135"/>
              <a:gd name="connsiteX32" fmla="*/ 1536700 w 3822700"/>
              <a:gd name="connsiteY32" fmla="*/ 114716 h 671135"/>
              <a:gd name="connsiteX33" fmla="*/ 1504950 w 3822700"/>
              <a:gd name="connsiteY33" fmla="*/ 171866 h 671135"/>
              <a:gd name="connsiteX34" fmla="*/ 1454150 w 3822700"/>
              <a:gd name="connsiteY34" fmla="*/ 209966 h 671135"/>
              <a:gd name="connsiteX35" fmla="*/ 1435100 w 3822700"/>
              <a:gd name="connsiteY35" fmla="*/ 216316 h 671135"/>
              <a:gd name="connsiteX36" fmla="*/ 1397000 w 3822700"/>
              <a:gd name="connsiteY36" fmla="*/ 241716 h 671135"/>
              <a:gd name="connsiteX37" fmla="*/ 1339850 w 3822700"/>
              <a:gd name="connsiteY37" fmla="*/ 260766 h 671135"/>
              <a:gd name="connsiteX38" fmla="*/ 1320800 w 3822700"/>
              <a:gd name="connsiteY38" fmla="*/ 267116 h 671135"/>
              <a:gd name="connsiteX39" fmla="*/ 1257300 w 3822700"/>
              <a:gd name="connsiteY39" fmla="*/ 254416 h 671135"/>
              <a:gd name="connsiteX40" fmla="*/ 1219200 w 3822700"/>
              <a:gd name="connsiteY40" fmla="*/ 241716 h 671135"/>
              <a:gd name="connsiteX41" fmla="*/ 1206500 w 3822700"/>
              <a:gd name="connsiteY41" fmla="*/ 222666 h 671135"/>
              <a:gd name="connsiteX42" fmla="*/ 1149350 w 3822700"/>
              <a:gd name="connsiteY42" fmla="*/ 197266 h 671135"/>
              <a:gd name="connsiteX43" fmla="*/ 1130300 w 3822700"/>
              <a:gd name="connsiteY43" fmla="*/ 190916 h 671135"/>
              <a:gd name="connsiteX44" fmla="*/ 1111250 w 3822700"/>
              <a:gd name="connsiteY44" fmla="*/ 184566 h 671135"/>
              <a:gd name="connsiteX45" fmla="*/ 971550 w 3822700"/>
              <a:gd name="connsiteY45" fmla="*/ 209966 h 671135"/>
              <a:gd name="connsiteX46" fmla="*/ 952500 w 3822700"/>
              <a:gd name="connsiteY46" fmla="*/ 216316 h 671135"/>
              <a:gd name="connsiteX47" fmla="*/ 914400 w 3822700"/>
              <a:gd name="connsiteY47" fmla="*/ 235366 h 671135"/>
              <a:gd name="connsiteX48" fmla="*/ 876300 w 3822700"/>
              <a:gd name="connsiteY48" fmla="*/ 260766 h 671135"/>
              <a:gd name="connsiteX49" fmla="*/ 857250 w 3822700"/>
              <a:gd name="connsiteY49" fmla="*/ 273466 h 671135"/>
              <a:gd name="connsiteX50" fmla="*/ 838200 w 3822700"/>
              <a:gd name="connsiteY50" fmla="*/ 286166 h 671135"/>
              <a:gd name="connsiteX51" fmla="*/ 749300 w 3822700"/>
              <a:gd name="connsiteY51" fmla="*/ 305216 h 671135"/>
              <a:gd name="connsiteX52" fmla="*/ 698500 w 3822700"/>
              <a:gd name="connsiteY52" fmla="*/ 298866 h 671135"/>
              <a:gd name="connsiteX53" fmla="*/ 609600 w 3822700"/>
              <a:gd name="connsiteY53" fmla="*/ 273466 h 671135"/>
              <a:gd name="connsiteX54" fmla="*/ 590550 w 3822700"/>
              <a:gd name="connsiteY54" fmla="*/ 267116 h 671135"/>
              <a:gd name="connsiteX55" fmla="*/ 552450 w 3822700"/>
              <a:gd name="connsiteY55" fmla="*/ 248066 h 671135"/>
              <a:gd name="connsiteX56" fmla="*/ 533400 w 3822700"/>
              <a:gd name="connsiteY56" fmla="*/ 235366 h 671135"/>
              <a:gd name="connsiteX57" fmla="*/ 476250 w 3822700"/>
              <a:gd name="connsiteY57" fmla="*/ 216316 h 671135"/>
              <a:gd name="connsiteX58" fmla="*/ 457200 w 3822700"/>
              <a:gd name="connsiteY58" fmla="*/ 209966 h 671135"/>
              <a:gd name="connsiteX59" fmla="*/ 438150 w 3822700"/>
              <a:gd name="connsiteY59" fmla="*/ 203616 h 671135"/>
              <a:gd name="connsiteX60" fmla="*/ 266700 w 3822700"/>
              <a:gd name="connsiteY60" fmla="*/ 216316 h 671135"/>
              <a:gd name="connsiteX61" fmla="*/ 203200 w 3822700"/>
              <a:gd name="connsiteY61" fmla="*/ 235366 h 671135"/>
              <a:gd name="connsiteX62" fmla="*/ 184150 w 3822700"/>
              <a:gd name="connsiteY62" fmla="*/ 241716 h 671135"/>
              <a:gd name="connsiteX63" fmla="*/ 165100 w 3822700"/>
              <a:gd name="connsiteY63" fmla="*/ 248066 h 671135"/>
              <a:gd name="connsiteX64" fmla="*/ 127000 w 3822700"/>
              <a:gd name="connsiteY64" fmla="*/ 267116 h 671135"/>
              <a:gd name="connsiteX65" fmla="*/ 69850 w 3822700"/>
              <a:gd name="connsiteY65" fmla="*/ 298866 h 671135"/>
              <a:gd name="connsiteX66" fmla="*/ 50800 w 3822700"/>
              <a:gd name="connsiteY66" fmla="*/ 317916 h 671135"/>
              <a:gd name="connsiteX67" fmla="*/ 31750 w 3822700"/>
              <a:gd name="connsiteY67" fmla="*/ 330616 h 671135"/>
              <a:gd name="connsiteX68" fmla="*/ 0 w 3822700"/>
              <a:gd name="connsiteY68" fmla="*/ 362366 h 671135"/>
              <a:gd name="connsiteX69" fmla="*/ 31750 w 3822700"/>
              <a:gd name="connsiteY69" fmla="*/ 362366 h 671135"/>
              <a:gd name="connsiteX0" fmla="*/ 3822700 w 3822700"/>
              <a:gd name="connsiteY0" fmla="*/ 671135 h 671135"/>
              <a:gd name="connsiteX1" fmla="*/ 3606006 w 3822700"/>
              <a:gd name="connsiteY1" fmla="*/ 656847 h 671135"/>
              <a:gd name="connsiteX2" fmla="*/ 3579019 w 3822700"/>
              <a:gd name="connsiteY2" fmla="*/ 532228 h 671135"/>
              <a:gd name="connsiteX3" fmla="*/ 3409950 w 3822700"/>
              <a:gd name="connsiteY3" fmla="*/ 533816 h 671135"/>
              <a:gd name="connsiteX4" fmla="*/ 3352800 w 3822700"/>
              <a:gd name="connsiteY4" fmla="*/ 521116 h 671135"/>
              <a:gd name="connsiteX5" fmla="*/ 3271837 w 3822700"/>
              <a:gd name="connsiteY5" fmla="*/ 506035 h 671135"/>
              <a:gd name="connsiteX6" fmla="*/ 3181350 w 3822700"/>
              <a:gd name="connsiteY6" fmla="*/ 514766 h 671135"/>
              <a:gd name="connsiteX7" fmla="*/ 3130550 w 3822700"/>
              <a:gd name="connsiteY7" fmla="*/ 521116 h 671135"/>
              <a:gd name="connsiteX8" fmla="*/ 3073400 w 3822700"/>
              <a:gd name="connsiteY8" fmla="*/ 527466 h 671135"/>
              <a:gd name="connsiteX9" fmla="*/ 3016250 w 3822700"/>
              <a:gd name="connsiteY9" fmla="*/ 540166 h 671135"/>
              <a:gd name="connsiteX10" fmla="*/ 2946400 w 3822700"/>
              <a:gd name="connsiteY10" fmla="*/ 559216 h 671135"/>
              <a:gd name="connsiteX11" fmla="*/ 2908300 w 3822700"/>
              <a:gd name="connsiteY11" fmla="*/ 571916 h 671135"/>
              <a:gd name="connsiteX12" fmla="*/ 2844800 w 3822700"/>
              <a:gd name="connsiteY12" fmla="*/ 590966 h 671135"/>
              <a:gd name="connsiteX13" fmla="*/ 2768600 w 3822700"/>
              <a:gd name="connsiteY13" fmla="*/ 603666 h 671135"/>
              <a:gd name="connsiteX14" fmla="*/ 2578100 w 3822700"/>
              <a:gd name="connsiteY14" fmla="*/ 597316 h 671135"/>
              <a:gd name="connsiteX15" fmla="*/ 2495550 w 3822700"/>
              <a:gd name="connsiteY15" fmla="*/ 571916 h 671135"/>
              <a:gd name="connsiteX16" fmla="*/ 2432050 w 3822700"/>
              <a:gd name="connsiteY16" fmla="*/ 530641 h 671135"/>
              <a:gd name="connsiteX17" fmla="*/ 2386806 w 3822700"/>
              <a:gd name="connsiteY17" fmla="*/ 470316 h 671135"/>
              <a:gd name="connsiteX18" fmla="*/ 2312193 w 3822700"/>
              <a:gd name="connsiteY18" fmla="*/ 375860 h 671135"/>
              <a:gd name="connsiteX19" fmla="*/ 2193132 w 3822700"/>
              <a:gd name="connsiteY19" fmla="*/ 382209 h 671135"/>
              <a:gd name="connsiteX20" fmla="*/ 2127250 w 3822700"/>
              <a:gd name="connsiteY20" fmla="*/ 463966 h 671135"/>
              <a:gd name="connsiteX21" fmla="*/ 2051050 w 3822700"/>
              <a:gd name="connsiteY21" fmla="*/ 432216 h 671135"/>
              <a:gd name="connsiteX22" fmla="*/ 2035969 w 3822700"/>
              <a:gd name="connsiteY22" fmla="*/ 332997 h 671135"/>
              <a:gd name="connsiteX23" fmla="*/ 2005806 w 3822700"/>
              <a:gd name="connsiteY23" fmla="*/ 263147 h 671135"/>
              <a:gd name="connsiteX24" fmla="*/ 1879600 w 3822700"/>
              <a:gd name="connsiteY24" fmla="*/ 184566 h 671135"/>
              <a:gd name="connsiteX25" fmla="*/ 1854200 w 3822700"/>
              <a:gd name="connsiteY25" fmla="*/ 146466 h 671135"/>
              <a:gd name="connsiteX26" fmla="*/ 1835150 w 3822700"/>
              <a:gd name="connsiteY26" fmla="*/ 108366 h 671135"/>
              <a:gd name="connsiteX27" fmla="*/ 1765300 w 3822700"/>
              <a:gd name="connsiteY27" fmla="*/ 38516 h 671135"/>
              <a:gd name="connsiteX28" fmla="*/ 1708150 w 3822700"/>
              <a:gd name="connsiteY28" fmla="*/ 416 h 671135"/>
              <a:gd name="connsiteX29" fmla="*/ 1625600 w 3822700"/>
              <a:gd name="connsiteY29" fmla="*/ 19466 h 671135"/>
              <a:gd name="connsiteX30" fmla="*/ 1587500 w 3822700"/>
              <a:gd name="connsiteY30" fmla="*/ 38516 h 671135"/>
              <a:gd name="connsiteX31" fmla="*/ 1549400 w 3822700"/>
              <a:gd name="connsiteY31" fmla="*/ 95666 h 671135"/>
              <a:gd name="connsiteX32" fmla="*/ 1536700 w 3822700"/>
              <a:gd name="connsiteY32" fmla="*/ 114716 h 671135"/>
              <a:gd name="connsiteX33" fmla="*/ 1504950 w 3822700"/>
              <a:gd name="connsiteY33" fmla="*/ 171866 h 671135"/>
              <a:gd name="connsiteX34" fmla="*/ 1454150 w 3822700"/>
              <a:gd name="connsiteY34" fmla="*/ 209966 h 671135"/>
              <a:gd name="connsiteX35" fmla="*/ 1397000 w 3822700"/>
              <a:gd name="connsiteY35" fmla="*/ 241716 h 671135"/>
              <a:gd name="connsiteX36" fmla="*/ 1339850 w 3822700"/>
              <a:gd name="connsiteY36" fmla="*/ 260766 h 671135"/>
              <a:gd name="connsiteX37" fmla="*/ 1320800 w 3822700"/>
              <a:gd name="connsiteY37" fmla="*/ 267116 h 671135"/>
              <a:gd name="connsiteX38" fmla="*/ 1257300 w 3822700"/>
              <a:gd name="connsiteY38" fmla="*/ 254416 h 671135"/>
              <a:gd name="connsiteX39" fmla="*/ 1219200 w 3822700"/>
              <a:gd name="connsiteY39" fmla="*/ 241716 h 671135"/>
              <a:gd name="connsiteX40" fmla="*/ 1206500 w 3822700"/>
              <a:gd name="connsiteY40" fmla="*/ 222666 h 671135"/>
              <a:gd name="connsiteX41" fmla="*/ 1149350 w 3822700"/>
              <a:gd name="connsiteY41" fmla="*/ 197266 h 671135"/>
              <a:gd name="connsiteX42" fmla="*/ 1130300 w 3822700"/>
              <a:gd name="connsiteY42" fmla="*/ 190916 h 671135"/>
              <a:gd name="connsiteX43" fmla="*/ 1111250 w 3822700"/>
              <a:gd name="connsiteY43" fmla="*/ 184566 h 671135"/>
              <a:gd name="connsiteX44" fmla="*/ 971550 w 3822700"/>
              <a:gd name="connsiteY44" fmla="*/ 209966 h 671135"/>
              <a:gd name="connsiteX45" fmla="*/ 952500 w 3822700"/>
              <a:gd name="connsiteY45" fmla="*/ 216316 h 671135"/>
              <a:gd name="connsiteX46" fmla="*/ 914400 w 3822700"/>
              <a:gd name="connsiteY46" fmla="*/ 235366 h 671135"/>
              <a:gd name="connsiteX47" fmla="*/ 876300 w 3822700"/>
              <a:gd name="connsiteY47" fmla="*/ 260766 h 671135"/>
              <a:gd name="connsiteX48" fmla="*/ 857250 w 3822700"/>
              <a:gd name="connsiteY48" fmla="*/ 273466 h 671135"/>
              <a:gd name="connsiteX49" fmla="*/ 838200 w 3822700"/>
              <a:gd name="connsiteY49" fmla="*/ 286166 h 671135"/>
              <a:gd name="connsiteX50" fmla="*/ 749300 w 3822700"/>
              <a:gd name="connsiteY50" fmla="*/ 305216 h 671135"/>
              <a:gd name="connsiteX51" fmla="*/ 698500 w 3822700"/>
              <a:gd name="connsiteY51" fmla="*/ 298866 h 671135"/>
              <a:gd name="connsiteX52" fmla="*/ 609600 w 3822700"/>
              <a:gd name="connsiteY52" fmla="*/ 273466 h 671135"/>
              <a:gd name="connsiteX53" fmla="*/ 590550 w 3822700"/>
              <a:gd name="connsiteY53" fmla="*/ 267116 h 671135"/>
              <a:gd name="connsiteX54" fmla="*/ 552450 w 3822700"/>
              <a:gd name="connsiteY54" fmla="*/ 248066 h 671135"/>
              <a:gd name="connsiteX55" fmla="*/ 533400 w 3822700"/>
              <a:gd name="connsiteY55" fmla="*/ 235366 h 671135"/>
              <a:gd name="connsiteX56" fmla="*/ 476250 w 3822700"/>
              <a:gd name="connsiteY56" fmla="*/ 216316 h 671135"/>
              <a:gd name="connsiteX57" fmla="*/ 457200 w 3822700"/>
              <a:gd name="connsiteY57" fmla="*/ 209966 h 671135"/>
              <a:gd name="connsiteX58" fmla="*/ 438150 w 3822700"/>
              <a:gd name="connsiteY58" fmla="*/ 203616 h 671135"/>
              <a:gd name="connsiteX59" fmla="*/ 266700 w 3822700"/>
              <a:gd name="connsiteY59" fmla="*/ 216316 h 671135"/>
              <a:gd name="connsiteX60" fmla="*/ 203200 w 3822700"/>
              <a:gd name="connsiteY60" fmla="*/ 235366 h 671135"/>
              <a:gd name="connsiteX61" fmla="*/ 184150 w 3822700"/>
              <a:gd name="connsiteY61" fmla="*/ 241716 h 671135"/>
              <a:gd name="connsiteX62" fmla="*/ 165100 w 3822700"/>
              <a:gd name="connsiteY62" fmla="*/ 248066 h 671135"/>
              <a:gd name="connsiteX63" fmla="*/ 127000 w 3822700"/>
              <a:gd name="connsiteY63" fmla="*/ 267116 h 671135"/>
              <a:gd name="connsiteX64" fmla="*/ 69850 w 3822700"/>
              <a:gd name="connsiteY64" fmla="*/ 298866 h 671135"/>
              <a:gd name="connsiteX65" fmla="*/ 50800 w 3822700"/>
              <a:gd name="connsiteY65" fmla="*/ 317916 h 671135"/>
              <a:gd name="connsiteX66" fmla="*/ 31750 w 3822700"/>
              <a:gd name="connsiteY66" fmla="*/ 330616 h 671135"/>
              <a:gd name="connsiteX67" fmla="*/ 0 w 3822700"/>
              <a:gd name="connsiteY67" fmla="*/ 362366 h 671135"/>
              <a:gd name="connsiteX68" fmla="*/ 31750 w 3822700"/>
              <a:gd name="connsiteY68" fmla="*/ 362366 h 671135"/>
              <a:gd name="connsiteX0" fmla="*/ 3822700 w 3822700"/>
              <a:gd name="connsiteY0" fmla="*/ 671135 h 671135"/>
              <a:gd name="connsiteX1" fmla="*/ 3606006 w 3822700"/>
              <a:gd name="connsiteY1" fmla="*/ 656847 h 671135"/>
              <a:gd name="connsiteX2" fmla="*/ 3579019 w 3822700"/>
              <a:gd name="connsiteY2" fmla="*/ 532228 h 671135"/>
              <a:gd name="connsiteX3" fmla="*/ 3409950 w 3822700"/>
              <a:gd name="connsiteY3" fmla="*/ 533816 h 671135"/>
              <a:gd name="connsiteX4" fmla="*/ 3352800 w 3822700"/>
              <a:gd name="connsiteY4" fmla="*/ 521116 h 671135"/>
              <a:gd name="connsiteX5" fmla="*/ 3271837 w 3822700"/>
              <a:gd name="connsiteY5" fmla="*/ 506035 h 671135"/>
              <a:gd name="connsiteX6" fmla="*/ 3181350 w 3822700"/>
              <a:gd name="connsiteY6" fmla="*/ 514766 h 671135"/>
              <a:gd name="connsiteX7" fmla="*/ 3130550 w 3822700"/>
              <a:gd name="connsiteY7" fmla="*/ 521116 h 671135"/>
              <a:gd name="connsiteX8" fmla="*/ 3073400 w 3822700"/>
              <a:gd name="connsiteY8" fmla="*/ 527466 h 671135"/>
              <a:gd name="connsiteX9" fmla="*/ 3016250 w 3822700"/>
              <a:gd name="connsiteY9" fmla="*/ 540166 h 671135"/>
              <a:gd name="connsiteX10" fmla="*/ 2946400 w 3822700"/>
              <a:gd name="connsiteY10" fmla="*/ 559216 h 671135"/>
              <a:gd name="connsiteX11" fmla="*/ 2908300 w 3822700"/>
              <a:gd name="connsiteY11" fmla="*/ 571916 h 671135"/>
              <a:gd name="connsiteX12" fmla="*/ 2844800 w 3822700"/>
              <a:gd name="connsiteY12" fmla="*/ 590966 h 671135"/>
              <a:gd name="connsiteX13" fmla="*/ 2768600 w 3822700"/>
              <a:gd name="connsiteY13" fmla="*/ 603666 h 671135"/>
              <a:gd name="connsiteX14" fmla="*/ 2578100 w 3822700"/>
              <a:gd name="connsiteY14" fmla="*/ 597316 h 671135"/>
              <a:gd name="connsiteX15" fmla="*/ 2495550 w 3822700"/>
              <a:gd name="connsiteY15" fmla="*/ 571916 h 671135"/>
              <a:gd name="connsiteX16" fmla="*/ 2432050 w 3822700"/>
              <a:gd name="connsiteY16" fmla="*/ 530641 h 671135"/>
              <a:gd name="connsiteX17" fmla="*/ 2386806 w 3822700"/>
              <a:gd name="connsiteY17" fmla="*/ 470316 h 671135"/>
              <a:gd name="connsiteX18" fmla="*/ 2312193 w 3822700"/>
              <a:gd name="connsiteY18" fmla="*/ 375860 h 671135"/>
              <a:gd name="connsiteX19" fmla="*/ 2193132 w 3822700"/>
              <a:gd name="connsiteY19" fmla="*/ 382209 h 671135"/>
              <a:gd name="connsiteX20" fmla="*/ 2127250 w 3822700"/>
              <a:gd name="connsiteY20" fmla="*/ 463966 h 671135"/>
              <a:gd name="connsiteX21" fmla="*/ 2051050 w 3822700"/>
              <a:gd name="connsiteY21" fmla="*/ 432216 h 671135"/>
              <a:gd name="connsiteX22" fmla="*/ 2035969 w 3822700"/>
              <a:gd name="connsiteY22" fmla="*/ 332997 h 671135"/>
              <a:gd name="connsiteX23" fmla="*/ 2005806 w 3822700"/>
              <a:gd name="connsiteY23" fmla="*/ 263147 h 671135"/>
              <a:gd name="connsiteX24" fmla="*/ 1879600 w 3822700"/>
              <a:gd name="connsiteY24" fmla="*/ 184566 h 671135"/>
              <a:gd name="connsiteX25" fmla="*/ 1854200 w 3822700"/>
              <a:gd name="connsiteY25" fmla="*/ 146466 h 671135"/>
              <a:gd name="connsiteX26" fmla="*/ 1835150 w 3822700"/>
              <a:gd name="connsiteY26" fmla="*/ 108366 h 671135"/>
              <a:gd name="connsiteX27" fmla="*/ 1765300 w 3822700"/>
              <a:gd name="connsiteY27" fmla="*/ 38516 h 671135"/>
              <a:gd name="connsiteX28" fmla="*/ 1708150 w 3822700"/>
              <a:gd name="connsiteY28" fmla="*/ 416 h 671135"/>
              <a:gd name="connsiteX29" fmla="*/ 1625600 w 3822700"/>
              <a:gd name="connsiteY29" fmla="*/ 19466 h 671135"/>
              <a:gd name="connsiteX30" fmla="*/ 1587500 w 3822700"/>
              <a:gd name="connsiteY30" fmla="*/ 38516 h 671135"/>
              <a:gd name="connsiteX31" fmla="*/ 1549400 w 3822700"/>
              <a:gd name="connsiteY31" fmla="*/ 95666 h 671135"/>
              <a:gd name="connsiteX32" fmla="*/ 1536700 w 3822700"/>
              <a:gd name="connsiteY32" fmla="*/ 114716 h 671135"/>
              <a:gd name="connsiteX33" fmla="*/ 1504950 w 3822700"/>
              <a:gd name="connsiteY33" fmla="*/ 171866 h 671135"/>
              <a:gd name="connsiteX34" fmla="*/ 1454150 w 3822700"/>
              <a:gd name="connsiteY34" fmla="*/ 209966 h 671135"/>
              <a:gd name="connsiteX35" fmla="*/ 1397000 w 3822700"/>
              <a:gd name="connsiteY35" fmla="*/ 241716 h 671135"/>
              <a:gd name="connsiteX36" fmla="*/ 1320800 w 3822700"/>
              <a:gd name="connsiteY36" fmla="*/ 267116 h 671135"/>
              <a:gd name="connsiteX37" fmla="*/ 1257300 w 3822700"/>
              <a:gd name="connsiteY37" fmla="*/ 254416 h 671135"/>
              <a:gd name="connsiteX38" fmla="*/ 1219200 w 3822700"/>
              <a:gd name="connsiteY38" fmla="*/ 241716 h 671135"/>
              <a:gd name="connsiteX39" fmla="*/ 1206500 w 3822700"/>
              <a:gd name="connsiteY39" fmla="*/ 222666 h 671135"/>
              <a:gd name="connsiteX40" fmla="*/ 1149350 w 3822700"/>
              <a:gd name="connsiteY40" fmla="*/ 197266 h 671135"/>
              <a:gd name="connsiteX41" fmla="*/ 1130300 w 3822700"/>
              <a:gd name="connsiteY41" fmla="*/ 190916 h 671135"/>
              <a:gd name="connsiteX42" fmla="*/ 1111250 w 3822700"/>
              <a:gd name="connsiteY42" fmla="*/ 184566 h 671135"/>
              <a:gd name="connsiteX43" fmla="*/ 971550 w 3822700"/>
              <a:gd name="connsiteY43" fmla="*/ 209966 h 671135"/>
              <a:gd name="connsiteX44" fmla="*/ 952500 w 3822700"/>
              <a:gd name="connsiteY44" fmla="*/ 216316 h 671135"/>
              <a:gd name="connsiteX45" fmla="*/ 914400 w 3822700"/>
              <a:gd name="connsiteY45" fmla="*/ 235366 h 671135"/>
              <a:gd name="connsiteX46" fmla="*/ 876300 w 3822700"/>
              <a:gd name="connsiteY46" fmla="*/ 260766 h 671135"/>
              <a:gd name="connsiteX47" fmla="*/ 857250 w 3822700"/>
              <a:gd name="connsiteY47" fmla="*/ 273466 h 671135"/>
              <a:gd name="connsiteX48" fmla="*/ 838200 w 3822700"/>
              <a:gd name="connsiteY48" fmla="*/ 286166 h 671135"/>
              <a:gd name="connsiteX49" fmla="*/ 749300 w 3822700"/>
              <a:gd name="connsiteY49" fmla="*/ 305216 h 671135"/>
              <a:gd name="connsiteX50" fmla="*/ 698500 w 3822700"/>
              <a:gd name="connsiteY50" fmla="*/ 298866 h 671135"/>
              <a:gd name="connsiteX51" fmla="*/ 609600 w 3822700"/>
              <a:gd name="connsiteY51" fmla="*/ 273466 h 671135"/>
              <a:gd name="connsiteX52" fmla="*/ 590550 w 3822700"/>
              <a:gd name="connsiteY52" fmla="*/ 267116 h 671135"/>
              <a:gd name="connsiteX53" fmla="*/ 552450 w 3822700"/>
              <a:gd name="connsiteY53" fmla="*/ 248066 h 671135"/>
              <a:gd name="connsiteX54" fmla="*/ 533400 w 3822700"/>
              <a:gd name="connsiteY54" fmla="*/ 235366 h 671135"/>
              <a:gd name="connsiteX55" fmla="*/ 476250 w 3822700"/>
              <a:gd name="connsiteY55" fmla="*/ 216316 h 671135"/>
              <a:gd name="connsiteX56" fmla="*/ 457200 w 3822700"/>
              <a:gd name="connsiteY56" fmla="*/ 209966 h 671135"/>
              <a:gd name="connsiteX57" fmla="*/ 438150 w 3822700"/>
              <a:gd name="connsiteY57" fmla="*/ 203616 h 671135"/>
              <a:gd name="connsiteX58" fmla="*/ 266700 w 3822700"/>
              <a:gd name="connsiteY58" fmla="*/ 216316 h 671135"/>
              <a:gd name="connsiteX59" fmla="*/ 203200 w 3822700"/>
              <a:gd name="connsiteY59" fmla="*/ 235366 h 671135"/>
              <a:gd name="connsiteX60" fmla="*/ 184150 w 3822700"/>
              <a:gd name="connsiteY60" fmla="*/ 241716 h 671135"/>
              <a:gd name="connsiteX61" fmla="*/ 165100 w 3822700"/>
              <a:gd name="connsiteY61" fmla="*/ 248066 h 671135"/>
              <a:gd name="connsiteX62" fmla="*/ 127000 w 3822700"/>
              <a:gd name="connsiteY62" fmla="*/ 267116 h 671135"/>
              <a:gd name="connsiteX63" fmla="*/ 69850 w 3822700"/>
              <a:gd name="connsiteY63" fmla="*/ 298866 h 671135"/>
              <a:gd name="connsiteX64" fmla="*/ 50800 w 3822700"/>
              <a:gd name="connsiteY64" fmla="*/ 317916 h 671135"/>
              <a:gd name="connsiteX65" fmla="*/ 31750 w 3822700"/>
              <a:gd name="connsiteY65" fmla="*/ 330616 h 671135"/>
              <a:gd name="connsiteX66" fmla="*/ 0 w 3822700"/>
              <a:gd name="connsiteY66" fmla="*/ 362366 h 671135"/>
              <a:gd name="connsiteX67" fmla="*/ 31750 w 3822700"/>
              <a:gd name="connsiteY67" fmla="*/ 362366 h 671135"/>
              <a:gd name="connsiteX0" fmla="*/ 3822700 w 3822700"/>
              <a:gd name="connsiteY0" fmla="*/ 671135 h 671135"/>
              <a:gd name="connsiteX1" fmla="*/ 3606006 w 3822700"/>
              <a:gd name="connsiteY1" fmla="*/ 656847 h 671135"/>
              <a:gd name="connsiteX2" fmla="*/ 3579019 w 3822700"/>
              <a:gd name="connsiteY2" fmla="*/ 532228 h 671135"/>
              <a:gd name="connsiteX3" fmla="*/ 3409950 w 3822700"/>
              <a:gd name="connsiteY3" fmla="*/ 533816 h 671135"/>
              <a:gd name="connsiteX4" fmla="*/ 3352800 w 3822700"/>
              <a:gd name="connsiteY4" fmla="*/ 521116 h 671135"/>
              <a:gd name="connsiteX5" fmla="*/ 3271837 w 3822700"/>
              <a:gd name="connsiteY5" fmla="*/ 506035 h 671135"/>
              <a:gd name="connsiteX6" fmla="*/ 3181350 w 3822700"/>
              <a:gd name="connsiteY6" fmla="*/ 514766 h 671135"/>
              <a:gd name="connsiteX7" fmla="*/ 3130550 w 3822700"/>
              <a:gd name="connsiteY7" fmla="*/ 521116 h 671135"/>
              <a:gd name="connsiteX8" fmla="*/ 3073400 w 3822700"/>
              <a:gd name="connsiteY8" fmla="*/ 527466 h 671135"/>
              <a:gd name="connsiteX9" fmla="*/ 3016250 w 3822700"/>
              <a:gd name="connsiteY9" fmla="*/ 540166 h 671135"/>
              <a:gd name="connsiteX10" fmla="*/ 2946400 w 3822700"/>
              <a:gd name="connsiteY10" fmla="*/ 559216 h 671135"/>
              <a:gd name="connsiteX11" fmla="*/ 2908300 w 3822700"/>
              <a:gd name="connsiteY11" fmla="*/ 571916 h 671135"/>
              <a:gd name="connsiteX12" fmla="*/ 2844800 w 3822700"/>
              <a:gd name="connsiteY12" fmla="*/ 590966 h 671135"/>
              <a:gd name="connsiteX13" fmla="*/ 2768600 w 3822700"/>
              <a:gd name="connsiteY13" fmla="*/ 603666 h 671135"/>
              <a:gd name="connsiteX14" fmla="*/ 2578100 w 3822700"/>
              <a:gd name="connsiteY14" fmla="*/ 597316 h 671135"/>
              <a:gd name="connsiteX15" fmla="*/ 2495550 w 3822700"/>
              <a:gd name="connsiteY15" fmla="*/ 571916 h 671135"/>
              <a:gd name="connsiteX16" fmla="*/ 2432050 w 3822700"/>
              <a:gd name="connsiteY16" fmla="*/ 530641 h 671135"/>
              <a:gd name="connsiteX17" fmla="*/ 2386806 w 3822700"/>
              <a:gd name="connsiteY17" fmla="*/ 470316 h 671135"/>
              <a:gd name="connsiteX18" fmla="*/ 2312193 w 3822700"/>
              <a:gd name="connsiteY18" fmla="*/ 375860 h 671135"/>
              <a:gd name="connsiteX19" fmla="*/ 2193132 w 3822700"/>
              <a:gd name="connsiteY19" fmla="*/ 382209 h 671135"/>
              <a:gd name="connsiteX20" fmla="*/ 2127250 w 3822700"/>
              <a:gd name="connsiteY20" fmla="*/ 463966 h 671135"/>
              <a:gd name="connsiteX21" fmla="*/ 2051050 w 3822700"/>
              <a:gd name="connsiteY21" fmla="*/ 432216 h 671135"/>
              <a:gd name="connsiteX22" fmla="*/ 2035969 w 3822700"/>
              <a:gd name="connsiteY22" fmla="*/ 332997 h 671135"/>
              <a:gd name="connsiteX23" fmla="*/ 2005806 w 3822700"/>
              <a:gd name="connsiteY23" fmla="*/ 263147 h 671135"/>
              <a:gd name="connsiteX24" fmla="*/ 1879600 w 3822700"/>
              <a:gd name="connsiteY24" fmla="*/ 184566 h 671135"/>
              <a:gd name="connsiteX25" fmla="*/ 1854200 w 3822700"/>
              <a:gd name="connsiteY25" fmla="*/ 146466 h 671135"/>
              <a:gd name="connsiteX26" fmla="*/ 1835150 w 3822700"/>
              <a:gd name="connsiteY26" fmla="*/ 108366 h 671135"/>
              <a:gd name="connsiteX27" fmla="*/ 1765300 w 3822700"/>
              <a:gd name="connsiteY27" fmla="*/ 38516 h 671135"/>
              <a:gd name="connsiteX28" fmla="*/ 1708150 w 3822700"/>
              <a:gd name="connsiteY28" fmla="*/ 416 h 671135"/>
              <a:gd name="connsiteX29" fmla="*/ 1625600 w 3822700"/>
              <a:gd name="connsiteY29" fmla="*/ 19466 h 671135"/>
              <a:gd name="connsiteX30" fmla="*/ 1587500 w 3822700"/>
              <a:gd name="connsiteY30" fmla="*/ 38516 h 671135"/>
              <a:gd name="connsiteX31" fmla="*/ 1536700 w 3822700"/>
              <a:gd name="connsiteY31" fmla="*/ 114716 h 671135"/>
              <a:gd name="connsiteX32" fmla="*/ 1504950 w 3822700"/>
              <a:gd name="connsiteY32" fmla="*/ 171866 h 671135"/>
              <a:gd name="connsiteX33" fmla="*/ 1454150 w 3822700"/>
              <a:gd name="connsiteY33" fmla="*/ 209966 h 671135"/>
              <a:gd name="connsiteX34" fmla="*/ 1397000 w 3822700"/>
              <a:gd name="connsiteY34" fmla="*/ 241716 h 671135"/>
              <a:gd name="connsiteX35" fmla="*/ 1320800 w 3822700"/>
              <a:gd name="connsiteY35" fmla="*/ 267116 h 671135"/>
              <a:gd name="connsiteX36" fmla="*/ 1257300 w 3822700"/>
              <a:gd name="connsiteY36" fmla="*/ 254416 h 671135"/>
              <a:gd name="connsiteX37" fmla="*/ 1219200 w 3822700"/>
              <a:gd name="connsiteY37" fmla="*/ 241716 h 671135"/>
              <a:gd name="connsiteX38" fmla="*/ 1206500 w 3822700"/>
              <a:gd name="connsiteY38" fmla="*/ 222666 h 671135"/>
              <a:gd name="connsiteX39" fmla="*/ 1149350 w 3822700"/>
              <a:gd name="connsiteY39" fmla="*/ 197266 h 671135"/>
              <a:gd name="connsiteX40" fmla="*/ 1130300 w 3822700"/>
              <a:gd name="connsiteY40" fmla="*/ 190916 h 671135"/>
              <a:gd name="connsiteX41" fmla="*/ 1111250 w 3822700"/>
              <a:gd name="connsiteY41" fmla="*/ 184566 h 671135"/>
              <a:gd name="connsiteX42" fmla="*/ 971550 w 3822700"/>
              <a:gd name="connsiteY42" fmla="*/ 209966 h 671135"/>
              <a:gd name="connsiteX43" fmla="*/ 952500 w 3822700"/>
              <a:gd name="connsiteY43" fmla="*/ 216316 h 671135"/>
              <a:gd name="connsiteX44" fmla="*/ 914400 w 3822700"/>
              <a:gd name="connsiteY44" fmla="*/ 235366 h 671135"/>
              <a:gd name="connsiteX45" fmla="*/ 876300 w 3822700"/>
              <a:gd name="connsiteY45" fmla="*/ 260766 h 671135"/>
              <a:gd name="connsiteX46" fmla="*/ 857250 w 3822700"/>
              <a:gd name="connsiteY46" fmla="*/ 273466 h 671135"/>
              <a:gd name="connsiteX47" fmla="*/ 838200 w 3822700"/>
              <a:gd name="connsiteY47" fmla="*/ 286166 h 671135"/>
              <a:gd name="connsiteX48" fmla="*/ 749300 w 3822700"/>
              <a:gd name="connsiteY48" fmla="*/ 305216 h 671135"/>
              <a:gd name="connsiteX49" fmla="*/ 698500 w 3822700"/>
              <a:gd name="connsiteY49" fmla="*/ 298866 h 671135"/>
              <a:gd name="connsiteX50" fmla="*/ 609600 w 3822700"/>
              <a:gd name="connsiteY50" fmla="*/ 273466 h 671135"/>
              <a:gd name="connsiteX51" fmla="*/ 590550 w 3822700"/>
              <a:gd name="connsiteY51" fmla="*/ 267116 h 671135"/>
              <a:gd name="connsiteX52" fmla="*/ 552450 w 3822700"/>
              <a:gd name="connsiteY52" fmla="*/ 248066 h 671135"/>
              <a:gd name="connsiteX53" fmla="*/ 533400 w 3822700"/>
              <a:gd name="connsiteY53" fmla="*/ 235366 h 671135"/>
              <a:gd name="connsiteX54" fmla="*/ 476250 w 3822700"/>
              <a:gd name="connsiteY54" fmla="*/ 216316 h 671135"/>
              <a:gd name="connsiteX55" fmla="*/ 457200 w 3822700"/>
              <a:gd name="connsiteY55" fmla="*/ 209966 h 671135"/>
              <a:gd name="connsiteX56" fmla="*/ 438150 w 3822700"/>
              <a:gd name="connsiteY56" fmla="*/ 203616 h 671135"/>
              <a:gd name="connsiteX57" fmla="*/ 266700 w 3822700"/>
              <a:gd name="connsiteY57" fmla="*/ 216316 h 671135"/>
              <a:gd name="connsiteX58" fmla="*/ 203200 w 3822700"/>
              <a:gd name="connsiteY58" fmla="*/ 235366 h 671135"/>
              <a:gd name="connsiteX59" fmla="*/ 184150 w 3822700"/>
              <a:gd name="connsiteY59" fmla="*/ 241716 h 671135"/>
              <a:gd name="connsiteX60" fmla="*/ 165100 w 3822700"/>
              <a:gd name="connsiteY60" fmla="*/ 248066 h 671135"/>
              <a:gd name="connsiteX61" fmla="*/ 127000 w 3822700"/>
              <a:gd name="connsiteY61" fmla="*/ 267116 h 671135"/>
              <a:gd name="connsiteX62" fmla="*/ 69850 w 3822700"/>
              <a:gd name="connsiteY62" fmla="*/ 298866 h 671135"/>
              <a:gd name="connsiteX63" fmla="*/ 50800 w 3822700"/>
              <a:gd name="connsiteY63" fmla="*/ 317916 h 671135"/>
              <a:gd name="connsiteX64" fmla="*/ 31750 w 3822700"/>
              <a:gd name="connsiteY64" fmla="*/ 330616 h 671135"/>
              <a:gd name="connsiteX65" fmla="*/ 0 w 3822700"/>
              <a:gd name="connsiteY65" fmla="*/ 362366 h 671135"/>
              <a:gd name="connsiteX66" fmla="*/ 31750 w 3822700"/>
              <a:gd name="connsiteY66" fmla="*/ 362366 h 671135"/>
              <a:gd name="connsiteX0" fmla="*/ 3822700 w 3822700"/>
              <a:gd name="connsiteY0" fmla="*/ 671143 h 671143"/>
              <a:gd name="connsiteX1" fmla="*/ 3606006 w 3822700"/>
              <a:gd name="connsiteY1" fmla="*/ 656855 h 671143"/>
              <a:gd name="connsiteX2" fmla="*/ 3579019 w 3822700"/>
              <a:gd name="connsiteY2" fmla="*/ 532236 h 671143"/>
              <a:gd name="connsiteX3" fmla="*/ 3409950 w 3822700"/>
              <a:gd name="connsiteY3" fmla="*/ 533824 h 671143"/>
              <a:gd name="connsiteX4" fmla="*/ 3352800 w 3822700"/>
              <a:gd name="connsiteY4" fmla="*/ 521124 h 671143"/>
              <a:gd name="connsiteX5" fmla="*/ 3271837 w 3822700"/>
              <a:gd name="connsiteY5" fmla="*/ 506043 h 671143"/>
              <a:gd name="connsiteX6" fmla="*/ 3181350 w 3822700"/>
              <a:gd name="connsiteY6" fmla="*/ 514774 h 671143"/>
              <a:gd name="connsiteX7" fmla="*/ 3130550 w 3822700"/>
              <a:gd name="connsiteY7" fmla="*/ 521124 h 671143"/>
              <a:gd name="connsiteX8" fmla="*/ 3073400 w 3822700"/>
              <a:gd name="connsiteY8" fmla="*/ 527474 h 671143"/>
              <a:gd name="connsiteX9" fmla="*/ 3016250 w 3822700"/>
              <a:gd name="connsiteY9" fmla="*/ 540174 h 671143"/>
              <a:gd name="connsiteX10" fmla="*/ 2946400 w 3822700"/>
              <a:gd name="connsiteY10" fmla="*/ 559224 h 671143"/>
              <a:gd name="connsiteX11" fmla="*/ 2908300 w 3822700"/>
              <a:gd name="connsiteY11" fmla="*/ 571924 h 671143"/>
              <a:gd name="connsiteX12" fmla="*/ 2844800 w 3822700"/>
              <a:gd name="connsiteY12" fmla="*/ 590974 h 671143"/>
              <a:gd name="connsiteX13" fmla="*/ 2768600 w 3822700"/>
              <a:gd name="connsiteY13" fmla="*/ 603674 h 671143"/>
              <a:gd name="connsiteX14" fmla="*/ 2578100 w 3822700"/>
              <a:gd name="connsiteY14" fmla="*/ 597324 h 671143"/>
              <a:gd name="connsiteX15" fmla="*/ 2495550 w 3822700"/>
              <a:gd name="connsiteY15" fmla="*/ 571924 h 671143"/>
              <a:gd name="connsiteX16" fmla="*/ 2432050 w 3822700"/>
              <a:gd name="connsiteY16" fmla="*/ 530649 h 671143"/>
              <a:gd name="connsiteX17" fmla="*/ 2386806 w 3822700"/>
              <a:gd name="connsiteY17" fmla="*/ 470324 h 671143"/>
              <a:gd name="connsiteX18" fmla="*/ 2312193 w 3822700"/>
              <a:gd name="connsiteY18" fmla="*/ 375868 h 671143"/>
              <a:gd name="connsiteX19" fmla="*/ 2193132 w 3822700"/>
              <a:gd name="connsiteY19" fmla="*/ 382217 h 671143"/>
              <a:gd name="connsiteX20" fmla="*/ 2127250 w 3822700"/>
              <a:gd name="connsiteY20" fmla="*/ 463974 h 671143"/>
              <a:gd name="connsiteX21" fmla="*/ 2051050 w 3822700"/>
              <a:gd name="connsiteY21" fmla="*/ 432224 h 671143"/>
              <a:gd name="connsiteX22" fmla="*/ 2035969 w 3822700"/>
              <a:gd name="connsiteY22" fmla="*/ 333005 h 671143"/>
              <a:gd name="connsiteX23" fmla="*/ 2005806 w 3822700"/>
              <a:gd name="connsiteY23" fmla="*/ 263155 h 671143"/>
              <a:gd name="connsiteX24" fmla="*/ 1879600 w 3822700"/>
              <a:gd name="connsiteY24" fmla="*/ 184574 h 671143"/>
              <a:gd name="connsiteX25" fmla="*/ 1854200 w 3822700"/>
              <a:gd name="connsiteY25" fmla="*/ 146474 h 671143"/>
              <a:gd name="connsiteX26" fmla="*/ 1835150 w 3822700"/>
              <a:gd name="connsiteY26" fmla="*/ 108374 h 671143"/>
              <a:gd name="connsiteX27" fmla="*/ 1765300 w 3822700"/>
              <a:gd name="connsiteY27" fmla="*/ 38524 h 671143"/>
              <a:gd name="connsiteX28" fmla="*/ 1708150 w 3822700"/>
              <a:gd name="connsiteY28" fmla="*/ 424 h 671143"/>
              <a:gd name="connsiteX29" fmla="*/ 1625600 w 3822700"/>
              <a:gd name="connsiteY29" fmla="*/ 19474 h 671143"/>
              <a:gd name="connsiteX30" fmla="*/ 1568450 w 3822700"/>
              <a:gd name="connsiteY30" fmla="*/ 40905 h 671143"/>
              <a:gd name="connsiteX31" fmla="*/ 1536700 w 3822700"/>
              <a:gd name="connsiteY31" fmla="*/ 114724 h 671143"/>
              <a:gd name="connsiteX32" fmla="*/ 1504950 w 3822700"/>
              <a:gd name="connsiteY32" fmla="*/ 171874 h 671143"/>
              <a:gd name="connsiteX33" fmla="*/ 1454150 w 3822700"/>
              <a:gd name="connsiteY33" fmla="*/ 209974 h 671143"/>
              <a:gd name="connsiteX34" fmla="*/ 1397000 w 3822700"/>
              <a:gd name="connsiteY34" fmla="*/ 241724 h 671143"/>
              <a:gd name="connsiteX35" fmla="*/ 1320800 w 3822700"/>
              <a:gd name="connsiteY35" fmla="*/ 267124 h 671143"/>
              <a:gd name="connsiteX36" fmla="*/ 1257300 w 3822700"/>
              <a:gd name="connsiteY36" fmla="*/ 254424 h 671143"/>
              <a:gd name="connsiteX37" fmla="*/ 1219200 w 3822700"/>
              <a:gd name="connsiteY37" fmla="*/ 241724 h 671143"/>
              <a:gd name="connsiteX38" fmla="*/ 1206500 w 3822700"/>
              <a:gd name="connsiteY38" fmla="*/ 222674 h 671143"/>
              <a:gd name="connsiteX39" fmla="*/ 1149350 w 3822700"/>
              <a:gd name="connsiteY39" fmla="*/ 197274 h 671143"/>
              <a:gd name="connsiteX40" fmla="*/ 1130300 w 3822700"/>
              <a:gd name="connsiteY40" fmla="*/ 190924 h 671143"/>
              <a:gd name="connsiteX41" fmla="*/ 1111250 w 3822700"/>
              <a:gd name="connsiteY41" fmla="*/ 184574 h 671143"/>
              <a:gd name="connsiteX42" fmla="*/ 971550 w 3822700"/>
              <a:gd name="connsiteY42" fmla="*/ 209974 h 671143"/>
              <a:gd name="connsiteX43" fmla="*/ 952500 w 3822700"/>
              <a:gd name="connsiteY43" fmla="*/ 216324 h 671143"/>
              <a:gd name="connsiteX44" fmla="*/ 914400 w 3822700"/>
              <a:gd name="connsiteY44" fmla="*/ 235374 h 671143"/>
              <a:gd name="connsiteX45" fmla="*/ 876300 w 3822700"/>
              <a:gd name="connsiteY45" fmla="*/ 260774 h 671143"/>
              <a:gd name="connsiteX46" fmla="*/ 857250 w 3822700"/>
              <a:gd name="connsiteY46" fmla="*/ 273474 h 671143"/>
              <a:gd name="connsiteX47" fmla="*/ 838200 w 3822700"/>
              <a:gd name="connsiteY47" fmla="*/ 286174 h 671143"/>
              <a:gd name="connsiteX48" fmla="*/ 749300 w 3822700"/>
              <a:gd name="connsiteY48" fmla="*/ 305224 h 671143"/>
              <a:gd name="connsiteX49" fmla="*/ 698500 w 3822700"/>
              <a:gd name="connsiteY49" fmla="*/ 298874 h 671143"/>
              <a:gd name="connsiteX50" fmla="*/ 609600 w 3822700"/>
              <a:gd name="connsiteY50" fmla="*/ 273474 h 671143"/>
              <a:gd name="connsiteX51" fmla="*/ 590550 w 3822700"/>
              <a:gd name="connsiteY51" fmla="*/ 267124 h 671143"/>
              <a:gd name="connsiteX52" fmla="*/ 552450 w 3822700"/>
              <a:gd name="connsiteY52" fmla="*/ 248074 h 671143"/>
              <a:gd name="connsiteX53" fmla="*/ 533400 w 3822700"/>
              <a:gd name="connsiteY53" fmla="*/ 235374 h 671143"/>
              <a:gd name="connsiteX54" fmla="*/ 476250 w 3822700"/>
              <a:gd name="connsiteY54" fmla="*/ 216324 h 671143"/>
              <a:gd name="connsiteX55" fmla="*/ 457200 w 3822700"/>
              <a:gd name="connsiteY55" fmla="*/ 209974 h 671143"/>
              <a:gd name="connsiteX56" fmla="*/ 438150 w 3822700"/>
              <a:gd name="connsiteY56" fmla="*/ 203624 h 671143"/>
              <a:gd name="connsiteX57" fmla="*/ 266700 w 3822700"/>
              <a:gd name="connsiteY57" fmla="*/ 216324 h 671143"/>
              <a:gd name="connsiteX58" fmla="*/ 203200 w 3822700"/>
              <a:gd name="connsiteY58" fmla="*/ 235374 h 671143"/>
              <a:gd name="connsiteX59" fmla="*/ 184150 w 3822700"/>
              <a:gd name="connsiteY59" fmla="*/ 241724 h 671143"/>
              <a:gd name="connsiteX60" fmla="*/ 165100 w 3822700"/>
              <a:gd name="connsiteY60" fmla="*/ 248074 h 671143"/>
              <a:gd name="connsiteX61" fmla="*/ 127000 w 3822700"/>
              <a:gd name="connsiteY61" fmla="*/ 267124 h 671143"/>
              <a:gd name="connsiteX62" fmla="*/ 69850 w 3822700"/>
              <a:gd name="connsiteY62" fmla="*/ 298874 h 671143"/>
              <a:gd name="connsiteX63" fmla="*/ 50800 w 3822700"/>
              <a:gd name="connsiteY63" fmla="*/ 317924 h 671143"/>
              <a:gd name="connsiteX64" fmla="*/ 31750 w 3822700"/>
              <a:gd name="connsiteY64" fmla="*/ 330624 h 671143"/>
              <a:gd name="connsiteX65" fmla="*/ 0 w 3822700"/>
              <a:gd name="connsiteY65" fmla="*/ 362374 h 671143"/>
              <a:gd name="connsiteX66" fmla="*/ 31750 w 3822700"/>
              <a:gd name="connsiteY66" fmla="*/ 362374 h 671143"/>
              <a:gd name="connsiteX0" fmla="*/ 3822700 w 3822700"/>
              <a:gd name="connsiteY0" fmla="*/ 670725 h 670725"/>
              <a:gd name="connsiteX1" fmla="*/ 3606006 w 3822700"/>
              <a:gd name="connsiteY1" fmla="*/ 656437 h 670725"/>
              <a:gd name="connsiteX2" fmla="*/ 3579019 w 3822700"/>
              <a:gd name="connsiteY2" fmla="*/ 531818 h 670725"/>
              <a:gd name="connsiteX3" fmla="*/ 3409950 w 3822700"/>
              <a:gd name="connsiteY3" fmla="*/ 533406 h 670725"/>
              <a:gd name="connsiteX4" fmla="*/ 3352800 w 3822700"/>
              <a:gd name="connsiteY4" fmla="*/ 520706 h 670725"/>
              <a:gd name="connsiteX5" fmla="*/ 3271837 w 3822700"/>
              <a:gd name="connsiteY5" fmla="*/ 505625 h 670725"/>
              <a:gd name="connsiteX6" fmla="*/ 3181350 w 3822700"/>
              <a:gd name="connsiteY6" fmla="*/ 514356 h 670725"/>
              <a:gd name="connsiteX7" fmla="*/ 3130550 w 3822700"/>
              <a:gd name="connsiteY7" fmla="*/ 520706 h 670725"/>
              <a:gd name="connsiteX8" fmla="*/ 3073400 w 3822700"/>
              <a:gd name="connsiteY8" fmla="*/ 527056 h 670725"/>
              <a:gd name="connsiteX9" fmla="*/ 3016250 w 3822700"/>
              <a:gd name="connsiteY9" fmla="*/ 539756 h 670725"/>
              <a:gd name="connsiteX10" fmla="*/ 2946400 w 3822700"/>
              <a:gd name="connsiteY10" fmla="*/ 558806 h 670725"/>
              <a:gd name="connsiteX11" fmla="*/ 2908300 w 3822700"/>
              <a:gd name="connsiteY11" fmla="*/ 571506 h 670725"/>
              <a:gd name="connsiteX12" fmla="*/ 2844800 w 3822700"/>
              <a:gd name="connsiteY12" fmla="*/ 590556 h 670725"/>
              <a:gd name="connsiteX13" fmla="*/ 2768600 w 3822700"/>
              <a:gd name="connsiteY13" fmla="*/ 603256 h 670725"/>
              <a:gd name="connsiteX14" fmla="*/ 2578100 w 3822700"/>
              <a:gd name="connsiteY14" fmla="*/ 596906 h 670725"/>
              <a:gd name="connsiteX15" fmla="*/ 2495550 w 3822700"/>
              <a:gd name="connsiteY15" fmla="*/ 571506 h 670725"/>
              <a:gd name="connsiteX16" fmla="*/ 2432050 w 3822700"/>
              <a:gd name="connsiteY16" fmla="*/ 530231 h 670725"/>
              <a:gd name="connsiteX17" fmla="*/ 2386806 w 3822700"/>
              <a:gd name="connsiteY17" fmla="*/ 469906 h 670725"/>
              <a:gd name="connsiteX18" fmla="*/ 2312193 w 3822700"/>
              <a:gd name="connsiteY18" fmla="*/ 375450 h 670725"/>
              <a:gd name="connsiteX19" fmla="*/ 2193132 w 3822700"/>
              <a:gd name="connsiteY19" fmla="*/ 381799 h 670725"/>
              <a:gd name="connsiteX20" fmla="*/ 2127250 w 3822700"/>
              <a:gd name="connsiteY20" fmla="*/ 463556 h 670725"/>
              <a:gd name="connsiteX21" fmla="*/ 2051050 w 3822700"/>
              <a:gd name="connsiteY21" fmla="*/ 431806 h 670725"/>
              <a:gd name="connsiteX22" fmla="*/ 2035969 w 3822700"/>
              <a:gd name="connsiteY22" fmla="*/ 332587 h 670725"/>
              <a:gd name="connsiteX23" fmla="*/ 2005806 w 3822700"/>
              <a:gd name="connsiteY23" fmla="*/ 262737 h 670725"/>
              <a:gd name="connsiteX24" fmla="*/ 1879600 w 3822700"/>
              <a:gd name="connsiteY24" fmla="*/ 184156 h 670725"/>
              <a:gd name="connsiteX25" fmla="*/ 1854200 w 3822700"/>
              <a:gd name="connsiteY25" fmla="*/ 146056 h 670725"/>
              <a:gd name="connsiteX26" fmla="*/ 1835150 w 3822700"/>
              <a:gd name="connsiteY26" fmla="*/ 107956 h 670725"/>
              <a:gd name="connsiteX27" fmla="*/ 1765300 w 3822700"/>
              <a:gd name="connsiteY27" fmla="*/ 38106 h 670725"/>
              <a:gd name="connsiteX28" fmla="*/ 1708150 w 3822700"/>
              <a:gd name="connsiteY28" fmla="*/ 6 h 670725"/>
              <a:gd name="connsiteX29" fmla="*/ 1568450 w 3822700"/>
              <a:gd name="connsiteY29" fmla="*/ 40487 h 670725"/>
              <a:gd name="connsiteX30" fmla="*/ 1536700 w 3822700"/>
              <a:gd name="connsiteY30" fmla="*/ 114306 h 670725"/>
              <a:gd name="connsiteX31" fmla="*/ 1504950 w 3822700"/>
              <a:gd name="connsiteY31" fmla="*/ 171456 h 670725"/>
              <a:gd name="connsiteX32" fmla="*/ 1454150 w 3822700"/>
              <a:gd name="connsiteY32" fmla="*/ 209556 h 670725"/>
              <a:gd name="connsiteX33" fmla="*/ 1397000 w 3822700"/>
              <a:gd name="connsiteY33" fmla="*/ 241306 h 670725"/>
              <a:gd name="connsiteX34" fmla="*/ 1320800 w 3822700"/>
              <a:gd name="connsiteY34" fmla="*/ 266706 h 670725"/>
              <a:gd name="connsiteX35" fmla="*/ 1257300 w 3822700"/>
              <a:gd name="connsiteY35" fmla="*/ 254006 h 670725"/>
              <a:gd name="connsiteX36" fmla="*/ 1219200 w 3822700"/>
              <a:gd name="connsiteY36" fmla="*/ 241306 h 670725"/>
              <a:gd name="connsiteX37" fmla="*/ 1206500 w 3822700"/>
              <a:gd name="connsiteY37" fmla="*/ 222256 h 670725"/>
              <a:gd name="connsiteX38" fmla="*/ 1149350 w 3822700"/>
              <a:gd name="connsiteY38" fmla="*/ 196856 h 670725"/>
              <a:gd name="connsiteX39" fmla="*/ 1130300 w 3822700"/>
              <a:gd name="connsiteY39" fmla="*/ 190506 h 670725"/>
              <a:gd name="connsiteX40" fmla="*/ 1111250 w 3822700"/>
              <a:gd name="connsiteY40" fmla="*/ 184156 h 670725"/>
              <a:gd name="connsiteX41" fmla="*/ 971550 w 3822700"/>
              <a:gd name="connsiteY41" fmla="*/ 209556 h 670725"/>
              <a:gd name="connsiteX42" fmla="*/ 952500 w 3822700"/>
              <a:gd name="connsiteY42" fmla="*/ 215906 h 670725"/>
              <a:gd name="connsiteX43" fmla="*/ 914400 w 3822700"/>
              <a:gd name="connsiteY43" fmla="*/ 234956 h 670725"/>
              <a:gd name="connsiteX44" fmla="*/ 876300 w 3822700"/>
              <a:gd name="connsiteY44" fmla="*/ 260356 h 670725"/>
              <a:gd name="connsiteX45" fmla="*/ 857250 w 3822700"/>
              <a:gd name="connsiteY45" fmla="*/ 273056 h 670725"/>
              <a:gd name="connsiteX46" fmla="*/ 838200 w 3822700"/>
              <a:gd name="connsiteY46" fmla="*/ 285756 h 670725"/>
              <a:gd name="connsiteX47" fmla="*/ 749300 w 3822700"/>
              <a:gd name="connsiteY47" fmla="*/ 304806 h 670725"/>
              <a:gd name="connsiteX48" fmla="*/ 698500 w 3822700"/>
              <a:gd name="connsiteY48" fmla="*/ 298456 h 670725"/>
              <a:gd name="connsiteX49" fmla="*/ 609600 w 3822700"/>
              <a:gd name="connsiteY49" fmla="*/ 273056 h 670725"/>
              <a:gd name="connsiteX50" fmla="*/ 590550 w 3822700"/>
              <a:gd name="connsiteY50" fmla="*/ 266706 h 670725"/>
              <a:gd name="connsiteX51" fmla="*/ 552450 w 3822700"/>
              <a:gd name="connsiteY51" fmla="*/ 247656 h 670725"/>
              <a:gd name="connsiteX52" fmla="*/ 533400 w 3822700"/>
              <a:gd name="connsiteY52" fmla="*/ 234956 h 670725"/>
              <a:gd name="connsiteX53" fmla="*/ 476250 w 3822700"/>
              <a:gd name="connsiteY53" fmla="*/ 215906 h 670725"/>
              <a:gd name="connsiteX54" fmla="*/ 457200 w 3822700"/>
              <a:gd name="connsiteY54" fmla="*/ 209556 h 670725"/>
              <a:gd name="connsiteX55" fmla="*/ 438150 w 3822700"/>
              <a:gd name="connsiteY55" fmla="*/ 203206 h 670725"/>
              <a:gd name="connsiteX56" fmla="*/ 266700 w 3822700"/>
              <a:gd name="connsiteY56" fmla="*/ 215906 h 670725"/>
              <a:gd name="connsiteX57" fmla="*/ 203200 w 3822700"/>
              <a:gd name="connsiteY57" fmla="*/ 234956 h 670725"/>
              <a:gd name="connsiteX58" fmla="*/ 184150 w 3822700"/>
              <a:gd name="connsiteY58" fmla="*/ 241306 h 670725"/>
              <a:gd name="connsiteX59" fmla="*/ 165100 w 3822700"/>
              <a:gd name="connsiteY59" fmla="*/ 247656 h 670725"/>
              <a:gd name="connsiteX60" fmla="*/ 127000 w 3822700"/>
              <a:gd name="connsiteY60" fmla="*/ 266706 h 670725"/>
              <a:gd name="connsiteX61" fmla="*/ 69850 w 3822700"/>
              <a:gd name="connsiteY61" fmla="*/ 298456 h 670725"/>
              <a:gd name="connsiteX62" fmla="*/ 50800 w 3822700"/>
              <a:gd name="connsiteY62" fmla="*/ 317506 h 670725"/>
              <a:gd name="connsiteX63" fmla="*/ 31750 w 3822700"/>
              <a:gd name="connsiteY63" fmla="*/ 330206 h 670725"/>
              <a:gd name="connsiteX64" fmla="*/ 0 w 3822700"/>
              <a:gd name="connsiteY64" fmla="*/ 361956 h 670725"/>
              <a:gd name="connsiteX65" fmla="*/ 31750 w 3822700"/>
              <a:gd name="connsiteY65" fmla="*/ 361956 h 670725"/>
              <a:gd name="connsiteX0" fmla="*/ 3822700 w 3822700"/>
              <a:gd name="connsiteY0" fmla="*/ 682629 h 682629"/>
              <a:gd name="connsiteX1" fmla="*/ 3606006 w 3822700"/>
              <a:gd name="connsiteY1" fmla="*/ 668341 h 682629"/>
              <a:gd name="connsiteX2" fmla="*/ 3579019 w 3822700"/>
              <a:gd name="connsiteY2" fmla="*/ 543722 h 682629"/>
              <a:gd name="connsiteX3" fmla="*/ 3409950 w 3822700"/>
              <a:gd name="connsiteY3" fmla="*/ 545310 h 682629"/>
              <a:gd name="connsiteX4" fmla="*/ 3352800 w 3822700"/>
              <a:gd name="connsiteY4" fmla="*/ 532610 h 682629"/>
              <a:gd name="connsiteX5" fmla="*/ 3271837 w 3822700"/>
              <a:gd name="connsiteY5" fmla="*/ 517529 h 682629"/>
              <a:gd name="connsiteX6" fmla="*/ 3181350 w 3822700"/>
              <a:gd name="connsiteY6" fmla="*/ 526260 h 682629"/>
              <a:gd name="connsiteX7" fmla="*/ 3130550 w 3822700"/>
              <a:gd name="connsiteY7" fmla="*/ 532610 h 682629"/>
              <a:gd name="connsiteX8" fmla="*/ 3073400 w 3822700"/>
              <a:gd name="connsiteY8" fmla="*/ 538960 h 682629"/>
              <a:gd name="connsiteX9" fmla="*/ 3016250 w 3822700"/>
              <a:gd name="connsiteY9" fmla="*/ 551660 h 682629"/>
              <a:gd name="connsiteX10" fmla="*/ 2946400 w 3822700"/>
              <a:gd name="connsiteY10" fmla="*/ 570710 h 682629"/>
              <a:gd name="connsiteX11" fmla="*/ 2908300 w 3822700"/>
              <a:gd name="connsiteY11" fmla="*/ 583410 h 682629"/>
              <a:gd name="connsiteX12" fmla="*/ 2844800 w 3822700"/>
              <a:gd name="connsiteY12" fmla="*/ 602460 h 682629"/>
              <a:gd name="connsiteX13" fmla="*/ 2768600 w 3822700"/>
              <a:gd name="connsiteY13" fmla="*/ 615160 h 682629"/>
              <a:gd name="connsiteX14" fmla="*/ 2578100 w 3822700"/>
              <a:gd name="connsiteY14" fmla="*/ 608810 h 682629"/>
              <a:gd name="connsiteX15" fmla="*/ 2495550 w 3822700"/>
              <a:gd name="connsiteY15" fmla="*/ 583410 h 682629"/>
              <a:gd name="connsiteX16" fmla="*/ 2432050 w 3822700"/>
              <a:gd name="connsiteY16" fmla="*/ 542135 h 682629"/>
              <a:gd name="connsiteX17" fmla="*/ 2386806 w 3822700"/>
              <a:gd name="connsiteY17" fmla="*/ 481810 h 682629"/>
              <a:gd name="connsiteX18" fmla="*/ 2312193 w 3822700"/>
              <a:gd name="connsiteY18" fmla="*/ 387354 h 682629"/>
              <a:gd name="connsiteX19" fmla="*/ 2193132 w 3822700"/>
              <a:gd name="connsiteY19" fmla="*/ 393703 h 682629"/>
              <a:gd name="connsiteX20" fmla="*/ 2127250 w 3822700"/>
              <a:gd name="connsiteY20" fmla="*/ 475460 h 682629"/>
              <a:gd name="connsiteX21" fmla="*/ 2051050 w 3822700"/>
              <a:gd name="connsiteY21" fmla="*/ 443710 h 682629"/>
              <a:gd name="connsiteX22" fmla="*/ 2035969 w 3822700"/>
              <a:gd name="connsiteY22" fmla="*/ 344491 h 682629"/>
              <a:gd name="connsiteX23" fmla="*/ 2005806 w 3822700"/>
              <a:gd name="connsiteY23" fmla="*/ 274641 h 682629"/>
              <a:gd name="connsiteX24" fmla="*/ 1879600 w 3822700"/>
              <a:gd name="connsiteY24" fmla="*/ 196060 h 682629"/>
              <a:gd name="connsiteX25" fmla="*/ 1854200 w 3822700"/>
              <a:gd name="connsiteY25" fmla="*/ 157960 h 682629"/>
              <a:gd name="connsiteX26" fmla="*/ 1835150 w 3822700"/>
              <a:gd name="connsiteY26" fmla="*/ 119860 h 682629"/>
              <a:gd name="connsiteX27" fmla="*/ 1765300 w 3822700"/>
              <a:gd name="connsiteY27" fmla="*/ 50010 h 682629"/>
              <a:gd name="connsiteX28" fmla="*/ 1679575 w 3822700"/>
              <a:gd name="connsiteY28" fmla="*/ 3 h 682629"/>
              <a:gd name="connsiteX29" fmla="*/ 1568450 w 3822700"/>
              <a:gd name="connsiteY29" fmla="*/ 52391 h 682629"/>
              <a:gd name="connsiteX30" fmla="*/ 1536700 w 3822700"/>
              <a:gd name="connsiteY30" fmla="*/ 126210 h 682629"/>
              <a:gd name="connsiteX31" fmla="*/ 1504950 w 3822700"/>
              <a:gd name="connsiteY31" fmla="*/ 183360 h 682629"/>
              <a:gd name="connsiteX32" fmla="*/ 1454150 w 3822700"/>
              <a:gd name="connsiteY32" fmla="*/ 221460 h 682629"/>
              <a:gd name="connsiteX33" fmla="*/ 1397000 w 3822700"/>
              <a:gd name="connsiteY33" fmla="*/ 253210 h 682629"/>
              <a:gd name="connsiteX34" fmla="*/ 1320800 w 3822700"/>
              <a:gd name="connsiteY34" fmla="*/ 278610 h 682629"/>
              <a:gd name="connsiteX35" fmla="*/ 1257300 w 3822700"/>
              <a:gd name="connsiteY35" fmla="*/ 265910 h 682629"/>
              <a:gd name="connsiteX36" fmla="*/ 1219200 w 3822700"/>
              <a:gd name="connsiteY36" fmla="*/ 253210 h 682629"/>
              <a:gd name="connsiteX37" fmla="*/ 1206500 w 3822700"/>
              <a:gd name="connsiteY37" fmla="*/ 234160 h 682629"/>
              <a:gd name="connsiteX38" fmla="*/ 1149350 w 3822700"/>
              <a:gd name="connsiteY38" fmla="*/ 208760 h 682629"/>
              <a:gd name="connsiteX39" fmla="*/ 1130300 w 3822700"/>
              <a:gd name="connsiteY39" fmla="*/ 202410 h 682629"/>
              <a:gd name="connsiteX40" fmla="*/ 1111250 w 3822700"/>
              <a:gd name="connsiteY40" fmla="*/ 196060 h 682629"/>
              <a:gd name="connsiteX41" fmla="*/ 971550 w 3822700"/>
              <a:gd name="connsiteY41" fmla="*/ 221460 h 682629"/>
              <a:gd name="connsiteX42" fmla="*/ 952500 w 3822700"/>
              <a:gd name="connsiteY42" fmla="*/ 227810 h 682629"/>
              <a:gd name="connsiteX43" fmla="*/ 914400 w 3822700"/>
              <a:gd name="connsiteY43" fmla="*/ 246860 h 682629"/>
              <a:gd name="connsiteX44" fmla="*/ 876300 w 3822700"/>
              <a:gd name="connsiteY44" fmla="*/ 272260 h 682629"/>
              <a:gd name="connsiteX45" fmla="*/ 857250 w 3822700"/>
              <a:gd name="connsiteY45" fmla="*/ 284960 h 682629"/>
              <a:gd name="connsiteX46" fmla="*/ 838200 w 3822700"/>
              <a:gd name="connsiteY46" fmla="*/ 297660 h 682629"/>
              <a:gd name="connsiteX47" fmla="*/ 749300 w 3822700"/>
              <a:gd name="connsiteY47" fmla="*/ 316710 h 682629"/>
              <a:gd name="connsiteX48" fmla="*/ 698500 w 3822700"/>
              <a:gd name="connsiteY48" fmla="*/ 310360 h 682629"/>
              <a:gd name="connsiteX49" fmla="*/ 609600 w 3822700"/>
              <a:gd name="connsiteY49" fmla="*/ 284960 h 682629"/>
              <a:gd name="connsiteX50" fmla="*/ 590550 w 3822700"/>
              <a:gd name="connsiteY50" fmla="*/ 278610 h 682629"/>
              <a:gd name="connsiteX51" fmla="*/ 552450 w 3822700"/>
              <a:gd name="connsiteY51" fmla="*/ 259560 h 682629"/>
              <a:gd name="connsiteX52" fmla="*/ 533400 w 3822700"/>
              <a:gd name="connsiteY52" fmla="*/ 246860 h 682629"/>
              <a:gd name="connsiteX53" fmla="*/ 476250 w 3822700"/>
              <a:gd name="connsiteY53" fmla="*/ 227810 h 682629"/>
              <a:gd name="connsiteX54" fmla="*/ 457200 w 3822700"/>
              <a:gd name="connsiteY54" fmla="*/ 221460 h 682629"/>
              <a:gd name="connsiteX55" fmla="*/ 438150 w 3822700"/>
              <a:gd name="connsiteY55" fmla="*/ 215110 h 682629"/>
              <a:gd name="connsiteX56" fmla="*/ 266700 w 3822700"/>
              <a:gd name="connsiteY56" fmla="*/ 227810 h 682629"/>
              <a:gd name="connsiteX57" fmla="*/ 203200 w 3822700"/>
              <a:gd name="connsiteY57" fmla="*/ 246860 h 682629"/>
              <a:gd name="connsiteX58" fmla="*/ 184150 w 3822700"/>
              <a:gd name="connsiteY58" fmla="*/ 253210 h 682629"/>
              <a:gd name="connsiteX59" fmla="*/ 165100 w 3822700"/>
              <a:gd name="connsiteY59" fmla="*/ 259560 h 682629"/>
              <a:gd name="connsiteX60" fmla="*/ 127000 w 3822700"/>
              <a:gd name="connsiteY60" fmla="*/ 278610 h 682629"/>
              <a:gd name="connsiteX61" fmla="*/ 69850 w 3822700"/>
              <a:gd name="connsiteY61" fmla="*/ 310360 h 682629"/>
              <a:gd name="connsiteX62" fmla="*/ 50800 w 3822700"/>
              <a:gd name="connsiteY62" fmla="*/ 329410 h 682629"/>
              <a:gd name="connsiteX63" fmla="*/ 31750 w 3822700"/>
              <a:gd name="connsiteY63" fmla="*/ 342110 h 682629"/>
              <a:gd name="connsiteX64" fmla="*/ 0 w 3822700"/>
              <a:gd name="connsiteY64" fmla="*/ 373860 h 682629"/>
              <a:gd name="connsiteX65" fmla="*/ 31750 w 3822700"/>
              <a:gd name="connsiteY65" fmla="*/ 373860 h 682629"/>
              <a:gd name="connsiteX0" fmla="*/ 3822700 w 3822700"/>
              <a:gd name="connsiteY0" fmla="*/ 682629 h 682629"/>
              <a:gd name="connsiteX1" fmla="*/ 3606006 w 3822700"/>
              <a:gd name="connsiteY1" fmla="*/ 668341 h 682629"/>
              <a:gd name="connsiteX2" fmla="*/ 3579019 w 3822700"/>
              <a:gd name="connsiteY2" fmla="*/ 543722 h 682629"/>
              <a:gd name="connsiteX3" fmla="*/ 3409950 w 3822700"/>
              <a:gd name="connsiteY3" fmla="*/ 545310 h 682629"/>
              <a:gd name="connsiteX4" fmla="*/ 3352800 w 3822700"/>
              <a:gd name="connsiteY4" fmla="*/ 532610 h 682629"/>
              <a:gd name="connsiteX5" fmla="*/ 3271837 w 3822700"/>
              <a:gd name="connsiteY5" fmla="*/ 517529 h 682629"/>
              <a:gd name="connsiteX6" fmla="*/ 3181350 w 3822700"/>
              <a:gd name="connsiteY6" fmla="*/ 526260 h 682629"/>
              <a:gd name="connsiteX7" fmla="*/ 3130550 w 3822700"/>
              <a:gd name="connsiteY7" fmla="*/ 532610 h 682629"/>
              <a:gd name="connsiteX8" fmla="*/ 3073400 w 3822700"/>
              <a:gd name="connsiteY8" fmla="*/ 538960 h 682629"/>
              <a:gd name="connsiteX9" fmla="*/ 3016250 w 3822700"/>
              <a:gd name="connsiteY9" fmla="*/ 551660 h 682629"/>
              <a:gd name="connsiteX10" fmla="*/ 2946400 w 3822700"/>
              <a:gd name="connsiteY10" fmla="*/ 570710 h 682629"/>
              <a:gd name="connsiteX11" fmla="*/ 2908300 w 3822700"/>
              <a:gd name="connsiteY11" fmla="*/ 583410 h 682629"/>
              <a:gd name="connsiteX12" fmla="*/ 2844800 w 3822700"/>
              <a:gd name="connsiteY12" fmla="*/ 602460 h 682629"/>
              <a:gd name="connsiteX13" fmla="*/ 2768600 w 3822700"/>
              <a:gd name="connsiteY13" fmla="*/ 615160 h 682629"/>
              <a:gd name="connsiteX14" fmla="*/ 2578100 w 3822700"/>
              <a:gd name="connsiteY14" fmla="*/ 608810 h 682629"/>
              <a:gd name="connsiteX15" fmla="*/ 2495550 w 3822700"/>
              <a:gd name="connsiteY15" fmla="*/ 583410 h 682629"/>
              <a:gd name="connsiteX16" fmla="*/ 2432050 w 3822700"/>
              <a:gd name="connsiteY16" fmla="*/ 542135 h 682629"/>
              <a:gd name="connsiteX17" fmla="*/ 2386806 w 3822700"/>
              <a:gd name="connsiteY17" fmla="*/ 481810 h 682629"/>
              <a:gd name="connsiteX18" fmla="*/ 2312193 w 3822700"/>
              <a:gd name="connsiteY18" fmla="*/ 387354 h 682629"/>
              <a:gd name="connsiteX19" fmla="*/ 2193132 w 3822700"/>
              <a:gd name="connsiteY19" fmla="*/ 393703 h 682629"/>
              <a:gd name="connsiteX20" fmla="*/ 2127250 w 3822700"/>
              <a:gd name="connsiteY20" fmla="*/ 475460 h 682629"/>
              <a:gd name="connsiteX21" fmla="*/ 2051050 w 3822700"/>
              <a:gd name="connsiteY21" fmla="*/ 443710 h 682629"/>
              <a:gd name="connsiteX22" fmla="*/ 2035969 w 3822700"/>
              <a:gd name="connsiteY22" fmla="*/ 344491 h 682629"/>
              <a:gd name="connsiteX23" fmla="*/ 2005806 w 3822700"/>
              <a:gd name="connsiteY23" fmla="*/ 274641 h 682629"/>
              <a:gd name="connsiteX24" fmla="*/ 1879600 w 3822700"/>
              <a:gd name="connsiteY24" fmla="*/ 196060 h 682629"/>
              <a:gd name="connsiteX25" fmla="*/ 1854200 w 3822700"/>
              <a:gd name="connsiteY25" fmla="*/ 157960 h 682629"/>
              <a:gd name="connsiteX26" fmla="*/ 1835150 w 3822700"/>
              <a:gd name="connsiteY26" fmla="*/ 119860 h 682629"/>
              <a:gd name="connsiteX27" fmla="*/ 1765300 w 3822700"/>
              <a:gd name="connsiteY27" fmla="*/ 50010 h 682629"/>
              <a:gd name="connsiteX28" fmla="*/ 1679575 w 3822700"/>
              <a:gd name="connsiteY28" fmla="*/ 3 h 682629"/>
              <a:gd name="connsiteX29" fmla="*/ 1568450 w 3822700"/>
              <a:gd name="connsiteY29" fmla="*/ 52391 h 682629"/>
              <a:gd name="connsiteX30" fmla="*/ 1536700 w 3822700"/>
              <a:gd name="connsiteY30" fmla="*/ 126210 h 682629"/>
              <a:gd name="connsiteX31" fmla="*/ 1504950 w 3822700"/>
              <a:gd name="connsiteY31" fmla="*/ 183360 h 682629"/>
              <a:gd name="connsiteX32" fmla="*/ 1454150 w 3822700"/>
              <a:gd name="connsiteY32" fmla="*/ 221460 h 682629"/>
              <a:gd name="connsiteX33" fmla="*/ 1397000 w 3822700"/>
              <a:gd name="connsiteY33" fmla="*/ 253210 h 682629"/>
              <a:gd name="connsiteX34" fmla="*/ 1320800 w 3822700"/>
              <a:gd name="connsiteY34" fmla="*/ 278610 h 682629"/>
              <a:gd name="connsiteX35" fmla="*/ 1257300 w 3822700"/>
              <a:gd name="connsiteY35" fmla="*/ 265910 h 682629"/>
              <a:gd name="connsiteX36" fmla="*/ 1206500 w 3822700"/>
              <a:gd name="connsiteY36" fmla="*/ 234160 h 682629"/>
              <a:gd name="connsiteX37" fmla="*/ 1149350 w 3822700"/>
              <a:gd name="connsiteY37" fmla="*/ 208760 h 682629"/>
              <a:gd name="connsiteX38" fmla="*/ 1130300 w 3822700"/>
              <a:gd name="connsiteY38" fmla="*/ 202410 h 682629"/>
              <a:gd name="connsiteX39" fmla="*/ 1111250 w 3822700"/>
              <a:gd name="connsiteY39" fmla="*/ 196060 h 682629"/>
              <a:gd name="connsiteX40" fmla="*/ 971550 w 3822700"/>
              <a:gd name="connsiteY40" fmla="*/ 221460 h 682629"/>
              <a:gd name="connsiteX41" fmla="*/ 952500 w 3822700"/>
              <a:gd name="connsiteY41" fmla="*/ 227810 h 682629"/>
              <a:gd name="connsiteX42" fmla="*/ 914400 w 3822700"/>
              <a:gd name="connsiteY42" fmla="*/ 246860 h 682629"/>
              <a:gd name="connsiteX43" fmla="*/ 876300 w 3822700"/>
              <a:gd name="connsiteY43" fmla="*/ 272260 h 682629"/>
              <a:gd name="connsiteX44" fmla="*/ 857250 w 3822700"/>
              <a:gd name="connsiteY44" fmla="*/ 284960 h 682629"/>
              <a:gd name="connsiteX45" fmla="*/ 838200 w 3822700"/>
              <a:gd name="connsiteY45" fmla="*/ 297660 h 682629"/>
              <a:gd name="connsiteX46" fmla="*/ 749300 w 3822700"/>
              <a:gd name="connsiteY46" fmla="*/ 316710 h 682629"/>
              <a:gd name="connsiteX47" fmla="*/ 698500 w 3822700"/>
              <a:gd name="connsiteY47" fmla="*/ 310360 h 682629"/>
              <a:gd name="connsiteX48" fmla="*/ 609600 w 3822700"/>
              <a:gd name="connsiteY48" fmla="*/ 284960 h 682629"/>
              <a:gd name="connsiteX49" fmla="*/ 590550 w 3822700"/>
              <a:gd name="connsiteY49" fmla="*/ 278610 h 682629"/>
              <a:gd name="connsiteX50" fmla="*/ 552450 w 3822700"/>
              <a:gd name="connsiteY50" fmla="*/ 259560 h 682629"/>
              <a:gd name="connsiteX51" fmla="*/ 533400 w 3822700"/>
              <a:gd name="connsiteY51" fmla="*/ 246860 h 682629"/>
              <a:gd name="connsiteX52" fmla="*/ 476250 w 3822700"/>
              <a:gd name="connsiteY52" fmla="*/ 227810 h 682629"/>
              <a:gd name="connsiteX53" fmla="*/ 457200 w 3822700"/>
              <a:gd name="connsiteY53" fmla="*/ 221460 h 682629"/>
              <a:gd name="connsiteX54" fmla="*/ 438150 w 3822700"/>
              <a:gd name="connsiteY54" fmla="*/ 215110 h 682629"/>
              <a:gd name="connsiteX55" fmla="*/ 266700 w 3822700"/>
              <a:gd name="connsiteY55" fmla="*/ 227810 h 682629"/>
              <a:gd name="connsiteX56" fmla="*/ 203200 w 3822700"/>
              <a:gd name="connsiteY56" fmla="*/ 246860 h 682629"/>
              <a:gd name="connsiteX57" fmla="*/ 184150 w 3822700"/>
              <a:gd name="connsiteY57" fmla="*/ 253210 h 682629"/>
              <a:gd name="connsiteX58" fmla="*/ 165100 w 3822700"/>
              <a:gd name="connsiteY58" fmla="*/ 259560 h 682629"/>
              <a:gd name="connsiteX59" fmla="*/ 127000 w 3822700"/>
              <a:gd name="connsiteY59" fmla="*/ 278610 h 682629"/>
              <a:gd name="connsiteX60" fmla="*/ 69850 w 3822700"/>
              <a:gd name="connsiteY60" fmla="*/ 310360 h 682629"/>
              <a:gd name="connsiteX61" fmla="*/ 50800 w 3822700"/>
              <a:gd name="connsiteY61" fmla="*/ 329410 h 682629"/>
              <a:gd name="connsiteX62" fmla="*/ 31750 w 3822700"/>
              <a:gd name="connsiteY62" fmla="*/ 342110 h 682629"/>
              <a:gd name="connsiteX63" fmla="*/ 0 w 3822700"/>
              <a:gd name="connsiteY63" fmla="*/ 373860 h 682629"/>
              <a:gd name="connsiteX64" fmla="*/ 31750 w 3822700"/>
              <a:gd name="connsiteY64" fmla="*/ 373860 h 682629"/>
              <a:gd name="connsiteX0" fmla="*/ 3822700 w 3822700"/>
              <a:gd name="connsiteY0" fmla="*/ 682629 h 682629"/>
              <a:gd name="connsiteX1" fmla="*/ 3606006 w 3822700"/>
              <a:gd name="connsiteY1" fmla="*/ 668341 h 682629"/>
              <a:gd name="connsiteX2" fmla="*/ 3579019 w 3822700"/>
              <a:gd name="connsiteY2" fmla="*/ 543722 h 682629"/>
              <a:gd name="connsiteX3" fmla="*/ 3409950 w 3822700"/>
              <a:gd name="connsiteY3" fmla="*/ 545310 h 682629"/>
              <a:gd name="connsiteX4" fmla="*/ 3352800 w 3822700"/>
              <a:gd name="connsiteY4" fmla="*/ 532610 h 682629"/>
              <a:gd name="connsiteX5" fmla="*/ 3271837 w 3822700"/>
              <a:gd name="connsiteY5" fmla="*/ 517529 h 682629"/>
              <a:gd name="connsiteX6" fmla="*/ 3181350 w 3822700"/>
              <a:gd name="connsiteY6" fmla="*/ 526260 h 682629"/>
              <a:gd name="connsiteX7" fmla="*/ 3130550 w 3822700"/>
              <a:gd name="connsiteY7" fmla="*/ 532610 h 682629"/>
              <a:gd name="connsiteX8" fmla="*/ 3073400 w 3822700"/>
              <a:gd name="connsiteY8" fmla="*/ 538960 h 682629"/>
              <a:gd name="connsiteX9" fmla="*/ 3016250 w 3822700"/>
              <a:gd name="connsiteY9" fmla="*/ 551660 h 682629"/>
              <a:gd name="connsiteX10" fmla="*/ 2946400 w 3822700"/>
              <a:gd name="connsiteY10" fmla="*/ 570710 h 682629"/>
              <a:gd name="connsiteX11" fmla="*/ 2908300 w 3822700"/>
              <a:gd name="connsiteY11" fmla="*/ 583410 h 682629"/>
              <a:gd name="connsiteX12" fmla="*/ 2844800 w 3822700"/>
              <a:gd name="connsiteY12" fmla="*/ 602460 h 682629"/>
              <a:gd name="connsiteX13" fmla="*/ 2768600 w 3822700"/>
              <a:gd name="connsiteY13" fmla="*/ 615160 h 682629"/>
              <a:gd name="connsiteX14" fmla="*/ 2578100 w 3822700"/>
              <a:gd name="connsiteY14" fmla="*/ 608810 h 682629"/>
              <a:gd name="connsiteX15" fmla="*/ 2495550 w 3822700"/>
              <a:gd name="connsiteY15" fmla="*/ 583410 h 682629"/>
              <a:gd name="connsiteX16" fmla="*/ 2432050 w 3822700"/>
              <a:gd name="connsiteY16" fmla="*/ 542135 h 682629"/>
              <a:gd name="connsiteX17" fmla="*/ 2386806 w 3822700"/>
              <a:gd name="connsiteY17" fmla="*/ 481810 h 682629"/>
              <a:gd name="connsiteX18" fmla="*/ 2312193 w 3822700"/>
              <a:gd name="connsiteY18" fmla="*/ 387354 h 682629"/>
              <a:gd name="connsiteX19" fmla="*/ 2193132 w 3822700"/>
              <a:gd name="connsiteY19" fmla="*/ 393703 h 682629"/>
              <a:gd name="connsiteX20" fmla="*/ 2127250 w 3822700"/>
              <a:gd name="connsiteY20" fmla="*/ 475460 h 682629"/>
              <a:gd name="connsiteX21" fmla="*/ 2051050 w 3822700"/>
              <a:gd name="connsiteY21" fmla="*/ 443710 h 682629"/>
              <a:gd name="connsiteX22" fmla="*/ 2035969 w 3822700"/>
              <a:gd name="connsiteY22" fmla="*/ 344491 h 682629"/>
              <a:gd name="connsiteX23" fmla="*/ 2005806 w 3822700"/>
              <a:gd name="connsiteY23" fmla="*/ 274641 h 682629"/>
              <a:gd name="connsiteX24" fmla="*/ 1879600 w 3822700"/>
              <a:gd name="connsiteY24" fmla="*/ 196060 h 682629"/>
              <a:gd name="connsiteX25" fmla="*/ 1854200 w 3822700"/>
              <a:gd name="connsiteY25" fmla="*/ 157960 h 682629"/>
              <a:gd name="connsiteX26" fmla="*/ 1835150 w 3822700"/>
              <a:gd name="connsiteY26" fmla="*/ 119860 h 682629"/>
              <a:gd name="connsiteX27" fmla="*/ 1765300 w 3822700"/>
              <a:gd name="connsiteY27" fmla="*/ 50010 h 682629"/>
              <a:gd name="connsiteX28" fmla="*/ 1679575 w 3822700"/>
              <a:gd name="connsiteY28" fmla="*/ 3 h 682629"/>
              <a:gd name="connsiteX29" fmla="*/ 1568450 w 3822700"/>
              <a:gd name="connsiteY29" fmla="*/ 52391 h 682629"/>
              <a:gd name="connsiteX30" fmla="*/ 1536700 w 3822700"/>
              <a:gd name="connsiteY30" fmla="*/ 126210 h 682629"/>
              <a:gd name="connsiteX31" fmla="*/ 1504950 w 3822700"/>
              <a:gd name="connsiteY31" fmla="*/ 183360 h 682629"/>
              <a:gd name="connsiteX32" fmla="*/ 1454150 w 3822700"/>
              <a:gd name="connsiteY32" fmla="*/ 221460 h 682629"/>
              <a:gd name="connsiteX33" fmla="*/ 1397000 w 3822700"/>
              <a:gd name="connsiteY33" fmla="*/ 253210 h 682629"/>
              <a:gd name="connsiteX34" fmla="*/ 1320800 w 3822700"/>
              <a:gd name="connsiteY34" fmla="*/ 278610 h 682629"/>
              <a:gd name="connsiteX35" fmla="*/ 1257300 w 3822700"/>
              <a:gd name="connsiteY35" fmla="*/ 265910 h 682629"/>
              <a:gd name="connsiteX36" fmla="*/ 1206500 w 3822700"/>
              <a:gd name="connsiteY36" fmla="*/ 234160 h 682629"/>
              <a:gd name="connsiteX37" fmla="*/ 1149350 w 3822700"/>
              <a:gd name="connsiteY37" fmla="*/ 208760 h 682629"/>
              <a:gd name="connsiteX38" fmla="*/ 1111250 w 3822700"/>
              <a:gd name="connsiteY38" fmla="*/ 196060 h 682629"/>
              <a:gd name="connsiteX39" fmla="*/ 971550 w 3822700"/>
              <a:gd name="connsiteY39" fmla="*/ 221460 h 682629"/>
              <a:gd name="connsiteX40" fmla="*/ 952500 w 3822700"/>
              <a:gd name="connsiteY40" fmla="*/ 227810 h 682629"/>
              <a:gd name="connsiteX41" fmla="*/ 914400 w 3822700"/>
              <a:gd name="connsiteY41" fmla="*/ 246860 h 682629"/>
              <a:gd name="connsiteX42" fmla="*/ 876300 w 3822700"/>
              <a:gd name="connsiteY42" fmla="*/ 272260 h 682629"/>
              <a:gd name="connsiteX43" fmla="*/ 857250 w 3822700"/>
              <a:gd name="connsiteY43" fmla="*/ 284960 h 682629"/>
              <a:gd name="connsiteX44" fmla="*/ 838200 w 3822700"/>
              <a:gd name="connsiteY44" fmla="*/ 297660 h 682629"/>
              <a:gd name="connsiteX45" fmla="*/ 749300 w 3822700"/>
              <a:gd name="connsiteY45" fmla="*/ 316710 h 682629"/>
              <a:gd name="connsiteX46" fmla="*/ 698500 w 3822700"/>
              <a:gd name="connsiteY46" fmla="*/ 310360 h 682629"/>
              <a:gd name="connsiteX47" fmla="*/ 609600 w 3822700"/>
              <a:gd name="connsiteY47" fmla="*/ 284960 h 682629"/>
              <a:gd name="connsiteX48" fmla="*/ 590550 w 3822700"/>
              <a:gd name="connsiteY48" fmla="*/ 278610 h 682629"/>
              <a:gd name="connsiteX49" fmla="*/ 552450 w 3822700"/>
              <a:gd name="connsiteY49" fmla="*/ 259560 h 682629"/>
              <a:gd name="connsiteX50" fmla="*/ 533400 w 3822700"/>
              <a:gd name="connsiteY50" fmla="*/ 246860 h 682629"/>
              <a:gd name="connsiteX51" fmla="*/ 476250 w 3822700"/>
              <a:gd name="connsiteY51" fmla="*/ 227810 h 682629"/>
              <a:gd name="connsiteX52" fmla="*/ 457200 w 3822700"/>
              <a:gd name="connsiteY52" fmla="*/ 221460 h 682629"/>
              <a:gd name="connsiteX53" fmla="*/ 438150 w 3822700"/>
              <a:gd name="connsiteY53" fmla="*/ 215110 h 682629"/>
              <a:gd name="connsiteX54" fmla="*/ 266700 w 3822700"/>
              <a:gd name="connsiteY54" fmla="*/ 227810 h 682629"/>
              <a:gd name="connsiteX55" fmla="*/ 203200 w 3822700"/>
              <a:gd name="connsiteY55" fmla="*/ 246860 h 682629"/>
              <a:gd name="connsiteX56" fmla="*/ 184150 w 3822700"/>
              <a:gd name="connsiteY56" fmla="*/ 253210 h 682629"/>
              <a:gd name="connsiteX57" fmla="*/ 165100 w 3822700"/>
              <a:gd name="connsiteY57" fmla="*/ 259560 h 682629"/>
              <a:gd name="connsiteX58" fmla="*/ 127000 w 3822700"/>
              <a:gd name="connsiteY58" fmla="*/ 278610 h 682629"/>
              <a:gd name="connsiteX59" fmla="*/ 69850 w 3822700"/>
              <a:gd name="connsiteY59" fmla="*/ 310360 h 682629"/>
              <a:gd name="connsiteX60" fmla="*/ 50800 w 3822700"/>
              <a:gd name="connsiteY60" fmla="*/ 329410 h 682629"/>
              <a:gd name="connsiteX61" fmla="*/ 31750 w 3822700"/>
              <a:gd name="connsiteY61" fmla="*/ 342110 h 682629"/>
              <a:gd name="connsiteX62" fmla="*/ 0 w 3822700"/>
              <a:gd name="connsiteY62" fmla="*/ 373860 h 682629"/>
              <a:gd name="connsiteX63" fmla="*/ 31750 w 3822700"/>
              <a:gd name="connsiteY63" fmla="*/ 373860 h 682629"/>
              <a:gd name="connsiteX0" fmla="*/ 3822700 w 3822700"/>
              <a:gd name="connsiteY0" fmla="*/ 682629 h 682629"/>
              <a:gd name="connsiteX1" fmla="*/ 3606006 w 3822700"/>
              <a:gd name="connsiteY1" fmla="*/ 668341 h 682629"/>
              <a:gd name="connsiteX2" fmla="*/ 3579019 w 3822700"/>
              <a:gd name="connsiteY2" fmla="*/ 543722 h 682629"/>
              <a:gd name="connsiteX3" fmla="*/ 3409950 w 3822700"/>
              <a:gd name="connsiteY3" fmla="*/ 545310 h 682629"/>
              <a:gd name="connsiteX4" fmla="*/ 3352800 w 3822700"/>
              <a:gd name="connsiteY4" fmla="*/ 532610 h 682629"/>
              <a:gd name="connsiteX5" fmla="*/ 3271837 w 3822700"/>
              <a:gd name="connsiteY5" fmla="*/ 517529 h 682629"/>
              <a:gd name="connsiteX6" fmla="*/ 3181350 w 3822700"/>
              <a:gd name="connsiteY6" fmla="*/ 526260 h 682629"/>
              <a:gd name="connsiteX7" fmla="*/ 3130550 w 3822700"/>
              <a:gd name="connsiteY7" fmla="*/ 532610 h 682629"/>
              <a:gd name="connsiteX8" fmla="*/ 3073400 w 3822700"/>
              <a:gd name="connsiteY8" fmla="*/ 538960 h 682629"/>
              <a:gd name="connsiteX9" fmla="*/ 3016250 w 3822700"/>
              <a:gd name="connsiteY9" fmla="*/ 551660 h 682629"/>
              <a:gd name="connsiteX10" fmla="*/ 2946400 w 3822700"/>
              <a:gd name="connsiteY10" fmla="*/ 570710 h 682629"/>
              <a:gd name="connsiteX11" fmla="*/ 2908300 w 3822700"/>
              <a:gd name="connsiteY11" fmla="*/ 583410 h 682629"/>
              <a:gd name="connsiteX12" fmla="*/ 2844800 w 3822700"/>
              <a:gd name="connsiteY12" fmla="*/ 602460 h 682629"/>
              <a:gd name="connsiteX13" fmla="*/ 2768600 w 3822700"/>
              <a:gd name="connsiteY13" fmla="*/ 615160 h 682629"/>
              <a:gd name="connsiteX14" fmla="*/ 2578100 w 3822700"/>
              <a:gd name="connsiteY14" fmla="*/ 608810 h 682629"/>
              <a:gd name="connsiteX15" fmla="*/ 2495550 w 3822700"/>
              <a:gd name="connsiteY15" fmla="*/ 583410 h 682629"/>
              <a:gd name="connsiteX16" fmla="*/ 2432050 w 3822700"/>
              <a:gd name="connsiteY16" fmla="*/ 542135 h 682629"/>
              <a:gd name="connsiteX17" fmla="*/ 2386806 w 3822700"/>
              <a:gd name="connsiteY17" fmla="*/ 481810 h 682629"/>
              <a:gd name="connsiteX18" fmla="*/ 2312193 w 3822700"/>
              <a:gd name="connsiteY18" fmla="*/ 387354 h 682629"/>
              <a:gd name="connsiteX19" fmla="*/ 2193132 w 3822700"/>
              <a:gd name="connsiteY19" fmla="*/ 393703 h 682629"/>
              <a:gd name="connsiteX20" fmla="*/ 2127250 w 3822700"/>
              <a:gd name="connsiteY20" fmla="*/ 475460 h 682629"/>
              <a:gd name="connsiteX21" fmla="*/ 2051050 w 3822700"/>
              <a:gd name="connsiteY21" fmla="*/ 443710 h 682629"/>
              <a:gd name="connsiteX22" fmla="*/ 2035969 w 3822700"/>
              <a:gd name="connsiteY22" fmla="*/ 344491 h 682629"/>
              <a:gd name="connsiteX23" fmla="*/ 2005806 w 3822700"/>
              <a:gd name="connsiteY23" fmla="*/ 274641 h 682629"/>
              <a:gd name="connsiteX24" fmla="*/ 1879600 w 3822700"/>
              <a:gd name="connsiteY24" fmla="*/ 196060 h 682629"/>
              <a:gd name="connsiteX25" fmla="*/ 1854200 w 3822700"/>
              <a:gd name="connsiteY25" fmla="*/ 157960 h 682629"/>
              <a:gd name="connsiteX26" fmla="*/ 1835150 w 3822700"/>
              <a:gd name="connsiteY26" fmla="*/ 119860 h 682629"/>
              <a:gd name="connsiteX27" fmla="*/ 1765300 w 3822700"/>
              <a:gd name="connsiteY27" fmla="*/ 50010 h 682629"/>
              <a:gd name="connsiteX28" fmla="*/ 1679575 w 3822700"/>
              <a:gd name="connsiteY28" fmla="*/ 3 h 682629"/>
              <a:gd name="connsiteX29" fmla="*/ 1568450 w 3822700"/>
              <a:gd name="connsiteY29" fmla="*/ 52391 h 682629"/>
              <a:gd name="connsiteX30" fmla="*/ 1536700 w 3822700"/>
              <a:gd name="connsiteY30" fmla="*/ 126210 h 682629"/>
              <a:gd name="connsiteX31" fmla="*/ 1504950 w 3822700"/>
              <a:gd name="connsiteY31" fmla="*/ 183360 h 682629"/>
              <a:gd name="connsiteX32" fmla="*/ 1454150 w 3822700"/>
              <a:gd name="connsiteY32" fmla="*/ 221460 h 682629"/>
              <a:gd name="connsiteX33" fmla="*/ 1397000 w 3822700"/>
              <a:gd name="connsiteY33" fmla="*/ 253210 h 682629"/>
              <a:gd name="connsiteX34" fmla="*/ 1320800 w 3822700"/>
              <a:gd name="connsiteY34" fmla="*/ 278610 h 682629"/>
              <a:gd name="connsiteX35" fmla="*/ 1257300 w 3822700"/>
              <a:gd name="connsiteY35" fmla="*/ 265910 h 682629"/>
              <a:gd name="connsiteX36" fmla="*/ 1206500 w 3822700"/>
              <a:gd name="connsiteY36" fmla="*/ 234160 h 682629"/>
              <a:gd name="connsiteX37" fmla="*/ 1149350 w 3822700"/>
              <a:gd name="connsiteY37" fmla="*/ 208760 h 682629"/>
              <a:gd name="connsiteX38" fmla="*/ 1111250 w 3822700"/>
              <a:gd name="connsiteY38" fmla="*/ 196060 h 682629"/>
              <a:gd name="connsiteX39" fmla="*/ 971550 w 3822700"/>
              <a:gd name="connsiteY39" fmla="*/ 221460 h 682629"/>
              <a:gd name="connsiteX40" fmla="*/ 914400 w 3822700"/>
              <a:gd name="connsiteY40" fmla="*/ 246860 h 682629"/>
              <a:gd name="connsiteX41" fmla="*/ 876300 w 3822700"/>
              <a:gd name="connsiteY41" fmla="*/ 272260 h 682629"/>
              <a:gd name="connsiteX42" fmla="*/ 857250 w 3822700"/>
              <a:gd name="connsiteY42" fmla="*/ 284960 h 682629"/>
              <a:gd name="connsiteX43" fmla="*/ 838200 w 3822700"/>
              <a:gd name="connsiteY43" fmla="*/ 297660 h 682629"/>
              <a:gd name="connsiteX44" fmla="*/ 749300 w 3822700"/>
              <a:gd name="connsiteY44" fmla="*/ 316710 h 682629"/>
              <a:gd name="connsiteX45" fmla="*/ 698500 w 3822700"/>
              <a:gd name="connsiteY45" fmla="*/ 310360 h 682629"/>
              <a:gd name="connsiteX46" fmla="*/ 609600 w 3822700"/>
              <a:gd name="connsiteY46" fmla="*/ 284960 h 682629"/>
              <a:gd name="connsiteX47" fmla="*/ 590550 w 3822700"/>
              <a:gd name="connsiteY47" fmla="*/ 278610 h 682629"/>
              <a:gd name="connsiteX48" fmla="*/ 552450 w 3822700"/>
              <a:gd name="connsiteY48" fmla="*/ 259560 h 682629"/>
              <a:gd name="connsiteX49" fmla="*/ 533400 w 3822700"/>
              <a:gd name="connsiteY49" fmla="*/ 246860 h 682629"/>
              <a:gd name="connsiteX50" fmla="*/ 476250 w 3822700"/>
              <a:gd name="connsiteY50" fmla="*/ 227810 h 682629"/>
              <a:gd name="connsiteX51" fmla="*/ 457200 w 3822700"/>
              <a:gd name="connsiteY51" fmla="*/ 221460 h 682629"/>
              <a:gd name="connsiteX52" fmla="*/ 438150 w 3822700"/>
              <a:gd name="connsiteY52" fmla="*/ 215110 h 682629"/>
              <a:gd name="connsiteX53" fmla="*/ 266700 w 3822700"/>
              <a:gd name="connsiteY53" fmla="*/ 227810 h 682629"/>
              <a:gd name="connsiteX54" fmla="*/ 203200 w 3822700"/>
              <a:gd name="connsiteY54" fmla="*/ 246860 h 682629"/>
              <a:gd name="connsiteX55" fmla="*/ 184150 w 3822700"/>
              <a:gd name="connsiteY55" fmla="*/ 253210 h 682629"/>
              <a:gd name="connsiteX56" fmla="*/ 165100 w 3822700"/>
              <a:gd name="connsiteY56" fmla="*/ 259560 h 682629"/>
              <a:gd name="connsiteX57" fmla="*/ 127000 w 3822700"/>
              <a:gd name="connsiteY57" fmla="*/ 278610 h 682629"/>
              <a:gd name="connsiteX58" fmla="*/ 69850 w 3822700"/>
              <a:gd name="connsiteY58" fmla="*/ 310360 h 682629"/>
              <a:gd name="connsiteX59" fmla="*/ 50800 w 3822700"/>
              <a:gd name="connsiteY59" fmla="*/ 329410 h 682629"/>
              <a:gd name="connsiteX60" fmla="*/ 31750 w 3822700"/>
              <a:gd name="connsiteY60" fmla="*/ 342110 h 682629"/>
              <a:gd name="connsiteX61" fmla="*/ 0 w 3822700"/>
              <a:gd name="connsiteY61" fmla="*/ 373860 h 682629"/>
              <a:gd name="connsiteX62" fmla="*/ 31750 w 3822700"/>
              <a:gd name="connsiteY62" fmla="*/ 373860 h 682629"/>
              <a:gd name="connsiteX0" fmla="*/ 3822700 w 3822700"/>
              <a:gd name="connsiteY0" fmla="*/ 682629 h 682629"/>
              <a:gd name="connsiteX1" fmla="*/ 3606006 w 3822700"/>
              <a:gd name="connsiteY1" fmla="*/ 668341 h 682629"/>
              <a:gd name="connsiteX2" fmla="*/ 3579019 w 3822700"/>
              <a:gd name="connsiteY2" fmla="*/ 543722 h 682629"/>
              <a:gd name="connsiteX3" fmla="*/ 3409950 w 3822700"/>
              <a:gd name="connsiteY3" fmla="*/ 545310 h 682629"/>
              <a:gd name="connsiteX4" fmla="*/ 3352800 w 3822700"/>
              <a:gd name="connsiteY4" fmla="*/ 532610 h 682629"/>
              <a:gd name="connsiteX5" fmla="*/ 3271837 w 3822700"/>
              <a:gd name="connsiteY5" fmla="*/ 517529 h 682629"/>
              <a:gd name="connsiteX6" fmla="*/ 3181350 w 3822700"/>
              <a:gd name="connsiteY6" fmla="*/ 526260 h 682629"/>
              <a:gd name="connsiteX7" fmla="*/ 3130550 w 3822700"/>
              <a:gd name="connsiteY7" fmla="*/ 532610 h 682629"/>
              <a:gd name="connsiteX8" fmla="*/ 3073400 w 3822700"/>
              <a:gd name="connsiteY8" fmla="*/ 538960 h 682629"/>
              <a:gd name="connsiteX9" fmla="*/ 3016250 w 3822700"/>
              <a:gd name="connsiteY9" fmla="*/ 551660 h 682629"/>
              <a:gd name="connsiteX10" fmla="*/ 2946400 w 3822700"/>
              <a:gd name="connsiteY10" fmla="*/ 570710 h 682629"/>
              <a:gd name="connsiteX11" fmla="*/ 2908300 w 3822700"/>
              <a:gd name="connsiteY11" fmla="*/ 583410 h 682629"/>
              <a:gd name="connsiteX12" fmla="*/ 2844800 w 3822700"/>
              <a:gd name="connsiteY12" fmla="*/ 602460 h 682629"/>
              <a:gd name="connsiteX13" fmla="*/ 2768600 w 3822700"/>
              <a:gd name="connsiteY13" fmla="*/ 615160 h 682629"/>
              <a:gd name="connsiteX14" fmla="*/ 2578100 w 3822700"/>
              <a:gd name="connsiteY14" fmla="*/ 608810 h 682629"/>
              <a:gd name="connsiteX15" fmla="*/ 2495550 w 3822700"/>
              <a:gd name="connsiteY15" fmla="*/ 583410 h 682629"/>
              <a:gd name="connsiteX16" fmla="*/ 2432050 w 3822700"/>
              <a:gd name="connsiteY16" fmla="*/ 542135 h 682629"/>
              <a:gd name="connsiteX17" fmla="*/ 2386806 w 3822700"/>
              <a:gd name="connsiteY17" fmla="*/ 481810 h 682629"/>
              <a:gd name="connsiteX18" fmla="*/ 2312193 w 3822700"/>
              <a:gd name="connsiteY18" fmla="*/ 387354 h 682629"/>
              <a:gd name="connsiteX19" fmla="*/ 2193132 w 3822700"/>
              <a:gd name="connsiteY19" fmla="*/ 393703 h 682629"/>
              <a:gd name="connsiteX20" fmla="*/ 2127250 w 3822700"/>
              <a:gd name="connsiteY20" fmla="*/ 475460 h 682629"/>
              <a:gd name="connsiteX21" fmla="*/ 2051050 w 3822700"/>
              <a:gd name="connsiteY21" fmla="*/ 443710 h 682629"/>
              <a:gd name="connsiteX22" fmla="*/ 2035969 w 3822700"/>
              <a:gd name="connsiteY22" fmla="*/ 344491 h 682629"/>
              <a:gd name="connsiteX23" fmla="*/ 2005806 w 3822700"/>
              <a:gd name="connsiteY23" fmla="*/ 274641 h 682629"/>
              <a:gd name="connsiteX24" fmla="*/ 1879600 w 3822700"/>
              <a:gd name="connsiteY24" fmla="*/ 196060 h 682629"/>
              <a:gd name="connsiteX25" fmla="*/ 1854200 w 3822700"/>
              <a:gd name="connsiteY25" fmla="*/ 157960 h 682629"/>
              <a:gd name="connsiteX26" fmla="*/ 1835150 w 3822700"/>
              <a:gd name="connsiteY26" fmla="*/ 119860 h 682629"/>
              <a:gd name="connsiteX27" fmla="*/ 1765300 w 3822700"/>
              <a:gd name="connsiteY27" fmla="*/ 50010 h 682629"/>
              <a:gd name="connsiteX28" fmla="*/ 1679575 w 3822700"/>
              <a:gd name="connsiteY28" fmla="*/ 3 h 682629"/>
              <a:gd name="connsiteX29" fmla="*/ 1568450 w 3822700"/>
              <a:gd name="connsiteY29" fmla="*/ 52391 h 682629"/>
              <a:gd name="connsiteX30" fmla="*/ 1536700 w 3822700"/>
              <a:gd name="connsiteY30" fmla="*/ 126210 h 682629"/>
              <a:gd name="connsiteX31" fmla="*/ 1504950 w 3822700"/>
              <a:gd name="connsiteY31" fmla="*/ 183360 h 682629"/>
              <a:gd name="connsiteX32" fmla="*/ 1454150 w 3822700"/>
              <a:gd name="connsiteY32" fmla="*/ 221460 h 682629"/>
              <a:gd name="connsiteX33" fmla="*/ 1397000 w 3822700"/>
              <a:gd name="connsiteY33" fmla="*/ 253210 h 682629"/>
              <a:gd name="connsiteX34" fmla="*/ 1320800 w 3822700"/>
              <a:gd name="connsiteY34" fmla="*/ 278610 h 682629"/>
              <a:gd name="connsiteX35" fmla="*/ 1257300 w 3822700"/>
              <a:gd name="connsiteY35" fmla="*/ 265910 h 682629"/>
              <a:gd name="connsiteX36" fmla="*/ 1206500 w 3822700"/>
              <a:gd name="connsiteY36" fmla="*/ 234160 h 682629"/>
              <a:gd name="connsiteX37" fmla="*/ 1111250 w 3822700"/>
              <a:gd name="connsiteY37" fmla="*/ 196060 h 682629"/>
              <a:gd name="connsiteX38" fmla="*/ 971550 w 3822700"/>
              <a:gd name="connsiteY38" fmla="*/ 221460 h 682629"/>
              <a:gd name="connsiteX39" fmla="*/ 914400 w 3822700"/>
              <a:gd name="connsiteY39" fmla="*/ 246860 h 682629"/>
              <a:gd name="connsiteX40" fmla="*/ 876300 w 3822700"/>
              <a:gd name="connsiteY40" fmla="*/ 272260 h 682629"/>
              <a:gd name="connsiteX41" fmla="*/ 857250 w 3822700"/>
              <a:gd name="connsiteY41" fmla="*/ 284960 h 682629"/>
              <a:gd name="connsiteX42" fmla="*/ 838200 w 3822700"/>
              <a:gd name="connsiteY42" fmla="*/ 297660 h 682629"/>
              <a:gd name="connsiteX43" fmla="*/ 749300 w 3822700"/>
              <a:gd name="connsiteY43" fmla="*/ 316710 h 682629"/>
              <a:gd name="connsiteX44" fmla="*/ 698500 w 3822700"/>
              <a:gd name="connsiteY44" fmla="*/ 310360 h 682629"/>
              <a:gd name="connsiteX45" fmla="*/ 609600 w 3822700"/>
              <a:gd name="connsiteY45" fmla="*/ 284960 h 682629"/>
              <a:gd name="connsiteX46" fmla="*/ 590550 w 3822700"/>
              <a:gd name="connsiteY46" fmla="*/ 278610 h 682629"/>
              <a:gd name="connsiteX47" fmla="*/ 552450 w 3822700"/>
              <a:gd name="connsiteY47" fmla="*/ 259560 h 682629"/>
              <a:gd name="connsiteX48" fmla="*/ 533400 w 3822700"/>
              <a:gd name="connsiteY48" fmla="*/ 246860 h 682629"/>
              <a:gd name="connsiteX49" fmla="*/ 476250 w 3822700"/>
              <a:gd name="connsiteY49" fmla="*/ 227810 h 682629"/>
              <a:gd name="connsiteX50" fmla="*/ 457200 w 3822700"/>
              <a:gd name="connsiteY50" fmla="*/ 221460 h 682629"/>
              <a:gd name="connsiteX51" fmla="*/ 438150 w 3822700"/>
              <a:gd name="connsiteY51" fmla="*/ 215110 h 682629"/>
              <a:gd name="connsiteX52" fmla="*/ 266700 w 3822700"/>
              <a:gd name="connsiteY52" fmla="*/ 227810 h 682629"/>
              <a:gd name="connsiteX53" fmla="*/ 203200 w 3822700"/>
              <a:gd name="connsiteY53" fmla="*/ 246860 h 682629"/>
              <a:gd name="connsiteX54" fmla="*/ 184150 w 3822700"/>
              <a:gd name="connsiteY54" fmla="*/ 253210 h 682629"/>
              <a:gd name="connsiteX55" fmla="*/ 165100 w 3822700"/>
              <a:gd name="connsiteY55" fmla="*/ 259560 h 682629"/>
              <a:gd name="connsiteX56" fmla="*/ 127000 w 3822700"/>
              <a:gd name="connsiteY56" fmla="*/ 278610 h 682629"/>
              <a:gd name="connsiteX57" fmla="*/ 69850 w 3822700"/>
              <a:gd name="connsiteY57" fmla="*/ 310360 h 682629"/>
              <a:gd name="connsiteX58" fmla="*/ 50800 w 3822700"/>
              <a:gd name="connsiteY58" fmla="*/ 329410 h 682629"/>
              <a:gd name="connsiteX59" fmla="*/ 31750 w 3822700"/>
              <a:gd name="connsiteY59" fmla="*/ 342110 h 682629"/>
              <a:gd name="connsiteX60" fmla="*/ 0 w 3822700"/>
              <a:gd name="connsiteY60" fmla="*/ 373860 h 682629"/>
              <a:gd name="connsiteX61" fmla="*/ 31750 w 3822700"/>
              <a:gd name="connsiteY61" fmla="*/ 373860 h 682629"/>
              <a:gd name="connsiteX0" fmla="*/ 3822700 w 3822700"/>
              <a:gd name="connsiteY0" fmla="*/ 682629 h 682629"/>
              <a:gd name="connsiteX1" fmla="*/ 3606006 w 3822700"/>
              <a:gd name="connsiteY1" fmla="*/ 668341 h 682629"/>
              <a:gd name="connsiteX2" fmla="*/ 3579019 w 3822700"/>
              <a:gd name="connsiteY2" fmla="*/ 543722 h 682629"/>
              <a:gd name="connsiteX3" fmla="*/ 3409950 w 3822700"/>
              <a:gd name="connsiteY3" fmla="*/ 545310 h 682629"/>
              <a:gd name="connsiteX4" fmla="*/ 3352800 w 3822700"/>
              <a:gd name="connsiteY4" fmla="*/ 532610 h 682629"/>
              <a:gd name="connsiteX5" fmla="*/ 3271837 w 3822700"/>
              <a:gd name="connsiteY5" fmla="*/ 517529 h 682629"/>
              <a:gd name="connsiteX6" fmla="*/ 3181350 w 3822700"/>
              <a:gd name="connsiteY6" fmla="*/ 526260 h 682629"/>
              <a:gd name="connsiteX7" fmla="*/ 3130550 w 3822700"/>
              <a:gd name="connsiteY7" fmla="*/ 532610 h 682629"/>
              <a:gd name="connsiteX8" fmla="*/ 3073400 w 3822700"/>
              <a:gd name="connsiteY8" fmla="*/ 538960 h 682629"/>
              <a:gd name="connsiteX9" fmla="*/ 3016250 w 3822700"/>
              <a:gd name="connsiteY9" fmla="*/ 551660 h 682629"/>
              <a:gd name="connsiteX10" fmla="*/ 2946400 w 3822700"/>
              <a:gd name="connsiteY10" fmla="*/ 570710 h 682629"/>
              <a:gd name="connsiteX11" fmla="*/ 2908300 w 3822700"/>
              <a:gd name="connsiteY11" fmla="*/ 583410 h 682629"/>
              <a:gd name="connsiteX12" fmla="*/ 2844800 w 3822700"/>
              <a:gd name="connsiteY12" fmla="*/ 602460 h 682629"/>
              <a:gd name="connsiteX13" fmla="*/ 2768600 w 3822700"/>
              <a:gd name="connsiteY13" fmla="*/ 615160 h 682629"/>
              <a:gd name="connsiteX14" fmla="*/ 2578100 w 3822700"/>
              <a:gd name="connsiteY14" fmla="*/ 608810 h 682629"/>
              <a:gd name="connsiteX15" fmla="*/ 2495550 w 3822700"/>
              <a:gd name="connsiteY15" fmla="*/ 583410 h 682629"/>
              <a:gd name="connsiteX16" fmla="*/ 2432050 w 3822700"/>
              <a:gd name="connsiteY16" fmla="*/ 542135 h 682629"/>
              <a:gd name="connsiteX17" fmla="*/ 2386806 w 3822700"/>
              <a:gd name="connsiteY17" fmla="*/ 481810 h 682629"/>
              <a:gd name="connsiteX18" fmla="*/ 2312193 w 3822700"/>
              <a:gd name="connsiteY18" fmla="*/ 387354 h 682629"/>
              <a:gd name="connsiteX19" fmla="*/ 2193132 w 3822700"/>
              <a:gd name="connsiteY19" fmla="*/ 393703 h 682629"/>
              <a:gd name="connsiteX20" fmla="*/ 2127250 w 3822700"/>
              <a:gd name="connsiteY20" fmla="*/ 475460 h 682629"/>
              <a:gd name="connsiteX21" fmla="*/ 2051050 w 3822700"/>
              <a:gd name="connsiteY21" fmla="*/ 443710 h 682629"/>
              <a:gd name="connsiteX22" fmla="*/ 2035969 w 3822700"/>
              <a:gd name="connsiteY22" fmla="*/ 344491 h 682629"/>
              <a:gd name="connsiteX23" fmla="*/ 2005806 w 3822700"/>
              <a:gd name="connsiteY23" fmla="*/ 274641 h 682629"/>
              <a:gd name="connsiteX24" fmla="*/ 1879600 w 3822700"/>
              <a:gd name="connsiteY24" fmla="*/ 196060 h 682629"/>
              <a:gd name="connsiteX25" fmla="*/ 1854200 w 3822700"/>
              <a:gd name="connsiteY25" fmla="*/ 157960 h 682629"/>
              <a:gd name="connsiteX26" fmla="*/ 1835150 w 3822700"/>
              <a:gd name="connsiteY26" fmla="*/ 119860 h 682629"/>
              <a:gd name="connsiteX27" fmla="*/ 1765300 w 3822700"/>
              <a:gd name="connsiteY27" fmla="*/ 50010 h 682629"/>
              <a:gd name="connsiteX28" fmla="*/ 1679575 w 3822700"/>
              <a:gd name="connsiteY28" fmla="*/ 3 h 682629"/>
              <a:gd name="connsiteX29" fmla="*/ 1568450 w 3822700"/>
              <a:gd name="connsiteY29" fmla="*/ 52391 h 682629"/>
              <a:gd name="connsiteX30" fmla="*/ 1536700 w 3822700"/>
              <a:gd name="connsiteY30" fmla="*/ 126210 h 682629"/>
              <a:gd name="connsiteX31" fmla="*/ 1504950 w 3822700"/>
              <a:gd name="connsiteY31" fmla="*/ 183360 h 682629"/>
              <a:gd name="connsiteX32" fmla="*/ 1454150 w 3822700"/>
              <a:gd name="connsiteY32" fmla="*/ 221460 h 682629"/>
              <a:gd name="connsiteX33" fmla="*/ 1397000 w 3822700"/>
              <a:gd name="connsiteY33" fmla="*/ 253210 h 682629"/>
              <a:gd name="connsiteX34" fmla="*/ 1320800 w 3822700"/>
              <a:gd name="connsiteY34" fmla="*/ 278610 h 682629"/>
              <a:gd name="connsiteX35" fmla="*/ 1206500 w 3822700"/>
              <a:gd name="connsiteY35" fmla="*/ 234160 h 682629"/>
              <a:gd name="connsiteX36" fmla="*/ 1111250 w 3822700"/>
              <a:gd name="connsiteY36" fmla="*/ 196060 h 682629"/>
              <a:gd name="connsiteX37" fmla="*/ 971550 w 3822700"/>
              <a:gd name="connsiteY37" fmla="*/ 221460 h 682629"/>
              <a:gd name="connsiteX38" fmla="*/ 914400 w 3822700"/>
              <a:gd name="connsiteY38" fmla="*/ 246860 h 682629"/>
              <a:gd name="connsiteX39" fmla="*/ 876300 w 3822700"/>
              <a:gd name="connsiteY39" fmla="*/ 272260 h 682629"/>
              <a:gd name="connsiteX40" fmla="*/ 857250 w 3822700"/>
              <a:gd name="connsiteY40" fmla="*/ 284960 h 682629"/>
              <a:gd name="connsiteX41" fmla="*/ 838200 w 3822700"/>
              <a:gd name="connsiteY41" fmla="*/ 297660 h 682629"/>
              <a:gd name="connsiteX42" fmla="*/ 749300 w 3822700"/>
              <a:gd name="connsiteY42" fmla="*/ 316710 h 682629"/>
              <a:gd name="connsiteX43" fmla="*/ 698500 w 3822700"/>
              <a:gd name="connsiteY43" fmla="*/ 310360 h 682629"/>
              <a:gd name="connsiteX44" fmla="*/ 609600 w 3822700"/>
              <a:gd name="connsiteY44" fmla="*/ 284960 h 682629"/>
              <a:gd name="connsiteX45" fmla="*/ 590550 w 3822700"/>
              <a:gd name="connsiteY45" fmla="*/ 278610 h 682629"/>
              <a:gd name="connsiteX46" fmla="*/ 552450 w 3822700"/>
              <a:gd name="connsiteY46" fmla="*/ 259560 h 682629"/>
              <a:gd name="connsiteX47" fmla="*/ 533400 w 3822700"/>
              <a:gd name="connsiteY47" fmla="*/ 246860 h 682629"/>
              <a:gd name="connsiteX48" fmla="*/ 476250 w 3822700"/>
              <a:gd name="connsiteY48" fmla="*/ 227810 h 682629"/>
              <a:gd name="connsiteX49" fmla="*/ 457200 w 3822700"/>
              <a:gd name="connsiteY49" fmla="*/ 221460 h 682629"/>
              <a:gd name="connsiteX50" fmla="*/ 438150 w 3822700"/>
              <a:gd name="connsiteY50" fmla="*/ 215110 h 682629"/>
              <a:gd name="connsiteX51" fmla="*/ 266700 w 3822700"/>
              <a:gd name="connsiteY51" fmla="*/ 227810 h 682629"/>
              <a:gd name="connsiteX52" fmla="*/ 203200 w 3822700"/>
              <a:gd name="connsiteY52" fmla="*/ 246860 h 682629"/>
              <a:gd name="connsiteX53" fmla="*/ 184150 w 3822700"/>
              <a:gd name="connsiteY53" fmla="*/ 253210 h 682629"/>
              <a:gd name="connsiteX54" fmla="*/ 165100 w 3822700"/>
              <a:gd name="connsiteY54" fmla="*/ 259560 h 682629"/>
              <a:gd name="connsiteX55" fmla="*/ 127000 w 3822700"/>
              <a:gd name="connsiteY55" fmla="*/ 278610 h 682629"/>
              <a:gd name="connsiteX56" fmla="*/ 69850 w 3822700"/>
              <a:gd name="connsiteY56" fmla="*/ 310360 h 682629"/>
              <a:gd name="connsiteX57" fmla="*/ 50800 w 3822700"/>
              <a:gd name="connsiteY57" fmla="*/ 329410 h 682629"/>
              <a:gd name="connsiteX58" fmla="*/ 31750 w 3822700"/>
              <a:gd name="connsiteY58" fmla="*/ 342110 h 682629"/>
              <a:gd name="connsiteX59" fmla="*/ 0 w 3822700"/>
              <a:gd name="connsiteY59" fmla="*/ 373860 h 682629"/>
              <a:gd name="connsiteX60" fmla="*/ 31750 w 3822700"/>
              <a:gd name="connsiteY60" fmla="*/ 373860 h 682629"/>
              <a:gd name="connsiteX0" fmla="*/ 3822700 w 3822700"/>
              <a:gd name="connsiteY0" fmla="*/ 682629 h 682629"/>
              <a:gd name="connsiteX1" fmla="*/ 3606006 w 3822700"/>
              <a:gd name="connsiteY1" fmla="*/ 668341 h 682629"/>
              <a:gd name="connsiteX2" fmla="*/ 3579019 w 3822700"/>
              <a:gd name="connsiteY2" fmla="*/ 543722 h 682629"/>
              <a:gd name="connsiteX3" fmla="*/ 3409950 w 3822700"/>
              <a:gd name="connsiteY3" fmla="*/ 545310 h 682629"/>
              <a:gd name="connsiteX4" fmla="*/ 3352800 w 3822700"/>
              <a:gd name="connsiteY4" fmla="*/ 532610 h 682629"/>
              <a:gd name="connsiteX5" fmla="*/ 3271837 w 3822700"/>
              <a:gd name="connsiteY5" fmla="*/ 517529 h 682629"/>
              <a:gd name="connsiteX6" fmla="*/ 3181350 w 3822700"/>
              <a:gd name="connsiteY6" fmla="*/ 526260 h 682629"/>
              <a:gd name="connsiteX7" fmla="*/ 3130550 w 3822700"/>
              <a:gd name="connsiteY7" fmla="*/ 532610 h 682629"/>
              <a:gd name="connsiteX8" fmla="*/ 3073400 w 3822700"/>
              <a:gd name="connsiteY8" fmla="*/ 538960 h 682629"/>
              <a:gd name="connsiteX9" fmla="*/ 3016250 w 3822700"/>
              <a:gd name="connsiteY9" fmla="*/ 551660 h 682629"/>
              <a:gd name="connsiteX10" fmla="*/ 2946400 w 3822700"/>
              <a:gd name="connsiteY10" fmla="*/ 570710 h 682629"/>
              <a:gd name="connsiteX11" fmla="*/ 2908300 w 3822700"/>
              <a:gd name="connsiteY11" fmla="*/ 583410 h 682629"/>
              <a:gd name="connsiteX12" fmla="*/ 2844800 w 3822700"/>
              <a:gd name="connsiteY12" fmla="*/ 602460 h 682629"/>
              <a:gd name="connsiteX13" fmla="*/ 2768600 w 3822700"/>
              <a:gd name="connsiteY13" fmla="*/ 615160 h 682629"/>
              <a:gd name="connsiteX14" fmla="*/ 2578100 w 3822700"/>
              <a:gd name="connsiteY14" fmla="*/ 608810 h 682629"/>
              <a:gd name="connsiteX15" fmla="*/ 2495550 w 3822700"/>
              <a:gd name="connsiteY15" fmla="*/ 583410 h 682629"/>
              <a:gd name="connsiteX16" fmla="*/ 2432050 w 3822700"/>
              <a:gd name="connsiteY16" fmla="*/ 542135 h 682629"/>
              <a:gd name="connsiteX17" fmla="*/ 2386806 w 3822700"/>
              <a:gd name="connsiteY17" fmla="*/ 481810 h 682629"/>
              <a:gd name="connsiteX18" fmla="*/ 2312193 w 3822700"/>
              <a:gd name="connsiteY18" fmla="*/ 387354 h 682629"/>
              <a:gd name="connsiteX19" fmla="*/ 2193132 w 3822700"/>
              <a:gd name="connsiteY19" fmla="*/ 393703 h 682629"/>
              <a:gd name="connsiteX20" fmla="*/ 2127250 w 3822700"/>
              <a:gd name="connsiteY20" fmla="*/ 475460 h 682629"/>
              <a:gd name="connsiteX21" fmla="*/ 2051050 w 3822700"/>
              <a:gd name="connsiteY21" fmla="*/ 443710 h 682629"/>
              <a:gd name="connsiteX22" fmla="*/ 2035969 w 3822700"/>
              <a:gd name="connsiteY22" fmla="*/ 344491 h 682629"/>
              <a:gd name="connsiteX23" fmla="*/ 2005806 w 3822700"/>
              <a:gd name="connsiteY23" fmla="*/ 274641 h 682629"/>
              <a:gd name="connsiteX24" fmla="*/ 1879600 w 3822700"/>
              <a:gd name="connsiteY24" fmla="*/ 196060 h 682629"/>
              <a:gd name="connsiteX25" fmla="*/ 1854200 w 3822700"/>
              <a:gd name="connsiteY25" fmla="*/ 157960 h 682629"/>
              <a:gd name="connsiteX26" fmla="*/ 1835150 w 3822700"/>
              <a:gd name="connsiteY26" fmla="*/ 119860 h 682629"/>
              <a:gd name="connsiteX27" fmla="*/ 1765300 w 3822700"/>
              <a:gd name="connsiteY27" fmla="*/ 50010 h 682629"/>
              <a:gd name="connsiteX28" fmla="*/ 1679575 w 3822700"/>
              <a:gd name="connsiteY28" fmla="*/ 3 h 682629"/>
              <a:gd name="connsiteX29" fmla="*/ 1568450 w 3822700"/>
              <a:gd name="connsiteY29" fmla="*/ 52391 h 682629"/>
              <a:gd name="connsiteX30" fmla="*/ 1536700 w 3822700"/>
              <a:gd name="connsiteY30" fmla="*/ 126210 h 682629"/>
              <a:gd name="connsiteX31" fmla="*/ 1504950 w 3822700"/>
              <a:gd name="connsiteY31" fmla="*/ 183360 h 682629"/>
              <a:gd name="connsiteX32" fmla="*/ 1454150 w 3822700"/>
              <a:gd name="connsiteY32" fmla="*/ 221460 h 682629"/>
              <a:gd name="connsiteX33" fmla="*/ 1397000 w 3822700"/>
              <a:gd name="connsiteY33" fmla="*/ 253210 h 682629"/>
              <a:gd name="connsiteX34" fmla="*/ 1320800 w 3822700"/>
              <a:gd name="connsiteY34" fmla="*/ 278610 h 682629"/>
              <a:gd name="connsiteX35" fmla="*/ 1206500 w 3822700"/>
              <a:gd name="connsiteY35" fmla="*/ 234160 h 682629"/>
              <a:gd name="connsiteX36" fmla="*/ 1111250 w 3822700"/>
              <a:gd name="connsiteY36" fmla="*/ 196060 h 682629"/>
              <a:gd name="connsiteX37" fmla="*/ 971550 w 3822700"/>
              <a:gd name="connsiteY37" fmla="*/ 221460 h 682629"/>
              <a:gd name="connsiteX38" fmla="*/ 914400 w 3822700"/>
              <a:gd name="connsiteY38" fmla="*/ 246860 h 682629"/>
              <a:gd name="connsiteX39" fmla="*/ 857250 w 3822700"/>
              <a:gd name="connsiteY39" fmla="*/ 284960 h 682629"/>
              <a:gd name="connsiteX40" fmla="*/ 838200 w 3822700"/>
              <a:gd name="connsiteY40" fmla="*/ 297660 h 682629"/>
              <a:gd name="connsiteX41" fmla="*/ 749300 w 3822700"/>
              <a:gd name="connsiteY41" fmla="*/ 316710 h 682629"/>
              <a:gd name="connsiteX42" fmla="*/ 698500 w 3822700"/>
              <a:gd name="connsiteY42" fmla="*/ 310360 h 682629"/>
              <a:gd name="connsiteX43" fmla="*/ 609600 w 3822700"/>
              <a:gd name="connsiteY43" fmla="*/ 284960 h 682629"/>
              <a:gd name="connsiteX44" fmla="*/ 590550 w 3822700"/>
              <a:gd name="connsiteY44" fmla="*/ 278610 h 682629"/>
              <a:gd name="connsiteX45" fmla="*/ 552450 w 3822700"/>
              <a:gd name="connsiteY45" fmla="*/ 259560 h 682629"/>
              <a:gd name="connsiteX46" fmla="*/ 533400 w 3822700"/>
              <a:gd name="connsiteY46" fmla="*/ 246860 h 682629"/>
              <a:gd name="connsiteX47" fmla="*/ 476250 w 3822700"/>
              <a:gd name="connsiteY47" fmla="*/ 227810 h 682629"/>
              <a:gd name="connsiteX48" fmla="*/ 457200 w 3822700"/>
              <a:gd name="connsiteY48" fmla="*/ 221460 h 682629"/>
              <a:gd name="connsiteX49" fmla="*/ 438150 w 3822700"/>
              <a:gd name="connsiteY49" fmla="*/ 215110 h 682629"/>
              <a:gd name="connsiteX50" fmla="*/ 266700 w 3822700"/>
              <a:gd name="connsiteY50" fmla="*/ 227810 h 682629"/>
              <a:gd name="connsiteX51" fmla="*/ 203200 w 3822700"/>
              <a:gd name="connsiteY51" fmla="*/ 246860 h 682629"/>
              <a:gd name="connsiteX52" fmla="*/ 184150 w 3822700"/>
              <a:gd name="connsiteY52" fmla="*/ 253210 h 682629"/>
              <a:gd name="connsiteX53" fmla="*/ 165100 w 3822700"/>
              <a:gd name="connsiteY53" fmla="*/ 259560 h 682629"/>
              <a:gd name="connsiteX54" fmla="*/ 127000 w 3822700"/>
              <a:gd name="connsiteY54" fmla="*/ 278610 h 682629"/>
              <a:gd name="connsiteX55" fmla="*/ 69850 w 3822700"/>
              <a:gd name="connsiteY55" fmla="*/ 310360 h 682629"/>
              <a:gd name="connsiteX56" fmla="*/ 50800 w 3822700"/>
              <a:gd name="connsiteY56" fmla="*/ 329410 h 682629"/>
              <a:gd name="connsiteX57" fmla="*/ 31750 w 3822700"/>
              <a:gd name="connsiteY57" fmla="*/ 342110 h 682629"/>
              <a:gd name="connsiteX58" fmla="*/ 0 w 3822700"/>
              <a:gd name="connsiteY58" fmla="*/ 373860 h 682629"/>
              <a:gd name="connsiteX59" fmla="*/ 31750 w 3822700"/>
              <a:gd name="connsiteY59" fmla="*/ 373860 h 682629"/>
              <a:gd name="connsiteX0" fmla="*/ 3822700 w 3822700"/>
              <a:gd name="connsiteY0" fmla="*/ 682629 h 682629"/>
              <a:gd name="connsiteX1" fmla="*/ 3606006 w 3822700"/>
              <a:gd name="connsiteY1" fmla="*/ 668341 h 682629"/>
              <a:gd name="connsiteX2" fmla="*/ 3579019 w 3822700"/>
              <a:gd name="connsiteY2" fmla="*/ 543722 h 682629"/>
              <a:gd name="connsiteX3" fmla="*/ 3409950 w 3822700"/>
              <a:gd name="connsiteY3" fmla="*/ 545310 h 682629"/>
              <a:gd name="connsiteX4" fmla="*/ 3352800 w 3822700"/>
              <a:gd name="connsiteY4" fmla="*/ 532610 h 682629"/>
              <a:gd name="connsiteX5" fmla="*/ 3271837 w 3822700"/>
              <a:gd name="connsiteY5" fmla="*/ 517529 h 682629"/>
              <a:gd name="connsiteX6" fmla="*/ 3181350 w 3822700"/>
              <a:gd name="connsiteY6" fmla="*/ 526260 h 682629"/>
              <a:gd name="connsiteX7" fmla="*/ 3130550 w 3822700"/>
              <a:gd name="connsiteY7" fmla="*/ 532610 h 682629"/>
              <a:gd name="connsiteX8" fmla="*/ 3073400 w 3822700"/>
              <a:gd name="connsiteY8" fmla="*/ 538960 h 682629"/>
              <a:gd name="connsiteX9" fmla="*/ 3016250 w 3822700"/>
              <a:gd name="connsiteY9" fmla="*/ 551660 h 682629"/>
              <a:gd name="connsiteX10" fmla="*/ 2946400 w 3822700"/>
              <a:gd name="connsiteY10" fmla="*/ 570710 h 682629"/>
              <a:gd name="connsiteX11" fmla="*/ 2908300 w 3822700"/>
              <a:gd name="connsiteY11" fmla="*/ 583410 h 682629"/>
              <a:gd name="connsiteX12" fmla="*/ 2844800 w 3822700"/>
              <a:gd name="connsiteY12" fmla="*/ 602460 h 682629"/>
              <a:gd name="connsiteX13" fmla="*/ 2768600 w 3822700"/>
              <a:gd name="connsiteY13" fmla="*/ 615160 h 682629"/>
              <a:gd name="connsiteX14" fmla="*/ 2578100 w 3822700"/>
              <a:gd name="connsiteY14" fmla="*/ 608810 h 682629"/>
              <a:gd name="connsiteX15" fmla="*/ 2495550 w 3822700"/>
              <a:gd name="connsiteY15" fmla="*/ 583410 h 682629"/>
              <a:gd name="connsiteX16" fmla="*/ 2432050 w 3822700"/>
              <a:gd name="connsiteY16" fmla="*/ 542135 h 682629"/>
              <a:gd name="connsiteX17" fmla="*/ 2386806 w 3822700"/>
              <a:gd name="connsiteY17" fmla="*/ 481810 h 682629"/>
              <a:gd name="connsiteX18" fmla="*/ 2312193 w 3822700"/>
              <a:gd name="connsiteY18" fmla="*/ 387354 h 682629"/>
              <a:gd name="connsiteX19" fmla="*/ 2193132 w 3822700"/>
              <a:gd name="connsiteY19" fmla="*/ 393703 h 682629"/>
              <a:gd name="connsiteX20" fmla="*/ 2127250 w 3822700"/>
              <a:gd name="connsiteY20" fmla="*/ 475460 h 682629"/>
              <a:gd name="connsiteX21" fmla="*/ 2051050 w 3822700"/>
              <a:gd name="connsiteY21" fmla="*/ 443710 h 682629"/>
              <a:gd name="connsiteX22" fmla="*/ 2035969 w 3822700"/>
              <a:gd name="connsiteY22" fmla="*/ 344491 h 682629"/>
              <a:gd name="connsiteX23" fmla="*/ 2005806 w 3822700"/>
              <a:gd name="connsiteY23" fmla="*/ 274641 h 682629"/>
              <a:gd name="connsiteX24" fmla="*/ 1879600 w 3822700"/>
              <a:gd name="connsiteY24" fmla="*/ 196060 h 682629"/>
              <a:gd name="connsiteX25" fmla="*/ 1854200 w 3822700"/>
              <a:gd name="connsiteY25" fmla="*/ 157960 h 682629"/>
              <a:gd name="connsiteX26" fmla="*/ 1835150 w 3822700"/>
              <a:gd name="connsiteY26" fmla="*/ 119860 h 682629"/>
              <a:gd name="connsiteX27" fmla="*/ 1765300 w 3822700"/>
              <a:gd name="connsiteY27" fmla="*/ 50010 h 682629"/>
              <a:gd name="connsiteX28" fmla="*/ 1679575 w 3822700"/>
              <a:gd name="connsiteY28" fmla="*/ 3 h 682629"/>
              <a:gd name="connsiteX29" fmla="*/ 1568450 w 3822700"/>
              <a:gd name="connsiteY29" fmla="*/ 52391 h 682629"/>
              <a:gd name="connsiteX30" fmla="*/ 1536700 w 3822700"/>
              <a:gd name="connsiteY30" fmla="*/ 126210 h 682629"/>
              <a:gd name="connsiteX31" fmla="*/ 1504950 w 3822700"/>
              <a:gd name="connsiteY31" fmla="*/ 183360 h 682629"/>
              <a:gd name="connsiteX32" fmla="*/ 1454150 w 3822700"/>
              <a:gd name="connsiteY32" fmla="*/ 221460 h 682629"/>
              <a:gd name="connsiteX33" fmla="*/ 1397000 w 3822700"/>
              <a:gd name="connsiteY33" fmla="*/ 253210 h 682629"/>
              <a:gd name="connsiteX34" fmla="*/ 1320800 w 3822700"/>
              <a:gd name="connsiteY34" fmla="*/ 278610 h 682629"/>
              <a:gd name="connsiteX35" fmla="*/ 1206500 w 3822700"/>
              <a:gd name="connsiteY35" fmla="*/ 234160 h 682629"/>
              <a:gd name="connsiteX36" fmla="*/ 1111250 w 3822700"/>
              <a:gd name="connsiteY36" fmla="*/ 196060 h 682629"/>
              <a:gd name="connsiteX37" fmla="*/ 971550 w 3822700"/>
              <a:gd name="connsiteY37" fmla="*/ 221460 h 682629"/>
              <a:gd name="connsiteX38" fmla="*/ 914400 w 3822700"/>
              <a:gd name="connsiteY38" fmla="*/ 246860 h 682629"/>
              <a:gd name="connsiteX39" fmla="*/ 857250 w 3822700"/>
              <a:gd name="connsiteY39" fmla="*/ 284960 h 682629"/>
              <a:gd name="connsiteX40" fmla="*/ 749300 w 3822700"/>
              <a:gd name="connsiteY40" fmla="*/ 316710 h 682629"/>
              <a:gd name="connsiteX41" fmla="*/ 698500 w 3822700"/>
              <a:gd name="connsiteY41" fmla="*/ 310360 h 682629"/>
              <a:gd name="connsiteX42" fmla="*/ 609600 w 3822700"/>
              <a:gd name="connsiteY42" fmla="*/ 284960 h 682629"/>
              <a:gd name="connsiteX43" fmla="*/ 590550 w 3822700"/>
              <a:gd name="connsiteY43" fmla="*/ 278610 h 682629"/>
              <a:gd name="connsiteX44" fmla="*/ 552450 w 3822700"/>
              <a:gd name="connsiteY44" fmla="*/ 259560 h 682629"/>
              <a:gd name="connsiteX45" fmla="*/ 533400 w 3822700"/>
              <a:gd name="connsiteY45" fmla="*/ 246860 h 682629"/>
              <a:gd name="connsiteX46" fmla="*/ 476250 w 3822700"/>
              <a:gd name="connsiteY46" fmla="*/ 227810 h 682629"/>
              <a:gd name="connsiteX47" fmla="*/ 457200 w 3822700"/>
              <a:gd name="connsiteY47" fmla="*/ 221460 h 682629"/>
              <a:gd name="connsiteX48" fmla="*/ 438150 w 3822700"/>
              <a:gd name="connsiteY48" fmla="*/ 215110 h 682629"/>
              <a:gd name="connsiteX49" fmla="*/ 266700 w 3822700"/>
              <a:gd name="connsiteY49" fmla="*/ 227810 h 682629"/>
              <a:gd name="connsiteX50" fmla="*/ 203200 w 3822700"/>
              <a:gd name="connsiteY50" fmla="*/ 246860 h 682629"/>
              <a:gd name="connsiteX51" fmla="*/ 184150 w 3822700"/>
              <a:gd name="connsiteY51" fmla="*/ 253210 h 682629"/>
              <a:gd name="connsiteX52" fmla="*/ 165100 w 3822700"/>
              <a:gd name="connsiteY52" fmla="*/ 259560 h 682629"/>
              <a:gd name="connsiteX53" fmla="*/ 127000 w 3822700"/>
              <a:gd name="connsiteY53" fmla="*/ 278610 h 682629"/>
              <a:gd name="connsiteX54" fmla="*/ 69850 w 3822700"/>
              <a:gd name="connsiteY54" fmla="*/ 310360 h 682629"/>
              <a:gd name="connsiteX55" fmla="*/ 50800 w 3822700"/>
              <a:gd name="connsiteY55" fmla="*/ 329410 h 682629"/>
              <a:gd name="connsiteX56" fmla="*/ 31750 w 3822700"/>
              <a:gd name="connsiteY56" fmla="*/ 342110 h 682629"/>
              <a:gd name="connsiteX57" fmla="*/ 0 w 3822700"/>
              <a:gd name="connsiteY57" fmla="*/ 373860 h 682629"/>
              <a:gd name="connsiteX58" fmla="*/ 31750 w 3822700"/>
              <a:gd name="connsiteY58" fmla="*/ 373860 h 682629"/>
              <a:gd name="connsiteX0" fmla="*/ 3822700 w 3822700"/>
              <a:gd name="connsiteY0" fmla="*/ 682629 h 682629"/>
              <a:gd name="connsiteX1" fmla="*/ 3606006 w 3822700"/>
              <a:gd name="connsiteY1" fmla="*/ 668341 h 682629"/>
              <a:gd name="connsiteX2" fmla="*/ 3579019 w 3822700"/>
              <a:gd name="connsiteY2" fmla="*/ 543722 h 682629"/>
              <a:gd name="connsiteX3" fmla="*/ 3409950 w 3822700"/>
              <a:gd name="connsiteY3" fmla="*/ 545310 h 682629"/>
              <a:gd name="connsiteX4" fmla="*/ 3352800 w 3822700"/>
              <a:gd name="connsiteY4" fmla="*/ 532610 h 682629"/>
              <a:gd name="connsiteX5" fmla="*/ 3271837 w 3822700"/>
              <a:gd name="connsiteY5" fmla="*/ 517529 h 682629"/>
              <a:gd name="connsiteX6" fmla="*/ 3181350 w 3822700"/>
              <a:gd name="connsiteY6" fmla="*/ 526260 h 682629"/>
              <a:gd name="connsiteX7" fmla="*/ 3130550 w 3822700"/>
              <a:gd name="connsiteY7" fmla="*/ 532610 h 682629"/>
              <a:gd name="connsiteX8" fmla="*/ 3073400 w 3822700"/>
              <a:gd name="connsiteY8" fmla="*/ 538960 h 682629"/>
              <a:gd name="connsiteX9" fmla="*/ 3016250 w 3822700"/>
              <a:gd name="connsiteY9" fmla="*/ 551660 h 682629"/>
              <a:gd name="connsiteX10" fmla="*/ 2946400 w 3822700"/>
              <a:gd name="connsiteY10" fmla="*/ 570710 h 682629"/>
              <a:gd name="connsiteX11" fmla="*/ 2908300 w 3822700"/>
              <a:gd name="connsiteY11" fmla="*/ 583410 h 682629"/>
              <a:gd name="connsiteX12" fmla="*/ 2844800 w 3822700"/>
              <a:gd name="connsiteY12" fmla="*/ 602460 h 682629"/>
              <a:gd name="connsiteX13" fmla="*/ 2768600 w 3822700"/>
              <a:gd name="connsiteY13" fmla="*/ 615160 h 682629"/>
              <a:gd name="connsiteX14" fmla="*/ 2578100 w 3822700"/>
              <a:gd name="connsiteY14" fmla="*/ 608810 h 682629"/>
              <a:gd name="connsiteX15" fmla="*/ 2495550 w 3822700"/>
              <a:gd name="connsiteY15" fmla="*/ 583410 h 682629"/>
              <a:gd name="connsiteX16" fmla="*/ 2432050 w 3822700"/>
              <a:gd name="connsiteY16" fmla="*/ 542135 h 682629"/>
              <a:gd name="connsiteX17" fmla="*/ 2386806 w 3822700"/>
              <a:gd name="connsiteY17" fmla="*/ 481810 h 682629"/>
              <a:gd name="connsiteX18" fmla="*/ 2312193 w 3822700"/>
              <a:gd name="connsiteY18" fmla="*/ 387354 h 682629"/>
              <a:gd name="connsiteX19" fmla="*/ 2193132 w 3822700"/>
              <a:gd name="connsiteY19" fmla="*/ 393703 h 682629"/>
              <a:gd name="connsiteX20" fmla="*/ 2127250 w 3822700"/>
              <a:gd name="connsiteY20" fmla="*/ 475460 h 682629"/>
              <a:gd name="connsiteX21" fmla="*/ 2051050 w 3822700"/>
              <a:gd name="connsiteY21" fmla="*/ 443710 h 682629"/>
              <a:gd name="connsiteX22" fmla="*/ 2035969 w 3822700"/>
              <a:gd name="connsiteY22" fmla="*/ 344491 h 682629"/>
              <a:gd name="connsiteX23" fmla="*/ 2005806 w 3822700"/>
              <a:gd name="connsiteY23" fmla="*/ 274641 h 682629"/>
              <a:gd name="connsiteX24" fmla="*/ 1879600 w 3822700"/>
              <a:gd name="connsiteY24" fmla="*/ 196060 h 682629"/>
              <a:gd name="connsiteX25" fmla="*/ 1854200 w 3822700"/>
              <a:gd name="connsiteY25" fmla="*/ 157960 h 682629"/>
              <a:gd name="connsiteX26" fmla="*/ 1835150 w 3822700"/>
              <a:gd name="connsiteY26" fmla="*/ 119860 h 682629"/>
              <a:gd name="connsiteX27" fmla="*/ 1765300 w 3822700"/>
              <a:gd name="connsiteY27" fmla="*/ 50010 h 682629"/>
              <a:gd name="connsiteX28" fmla="*/ 1679575 w 3822700"/>
              <a:gd name="connsiteY28" fmla="*/ 3 h 682629"/>
              <a:gd name="connsiteX29" fmla="*/ 1568450 w 3822700"/>
              <a:gd name="connsiteY29" fmla="*/ 52391 h 682629"/>
              <a:gd name="connsiteX30" fmla="*/ 1536700 w 3822700"/>
              <a:gd name="connsiteY30" fmla="*/ 126210 h 682629"/>
              <a:gd name="connsiteX31" fmla="*/ 1504950 w 3822700"/>
              <a:gd name="connsiteY31" fmla="*/ 183360 h 682629"/>
              <a:gd name="connsiteX32" fmla="*/ 1454150 w 3822700"/>
              <a:gd name="connsiteY32" fmla="*/ 221460 h 682629"/>
              <a:gd name="connsiteX33" fmla="*/ 1397000 w 3822700"/>
              <a:gd name="connsiteY33" fmla="*/ 253210 h 682629"/>
              <a:gd name="connsiteX34" fmla="*/ 1320800 w 3822700"/>
              <a:gd name="connsiteY34" fmla="*/ 278610 h 682629"/>
              <a:gd name="connsiteX35" fmla="*/ 1206500 w 3822700"/>
              <a:gd name="connsiteY35" fmla="*/ 234160 h 682629"/>
              <a:gd name="connsiteX36" fmla="*/ 1111250 w 3822700"/>
              <a:gd name="connsiteY36" fmla="*/ 196060 h 682629"/>
              <a:gd name="connsiteX37" fmla="*/ 971550 w 3822700"/>
              <a:gd name="connsiteY37" fmla="*/ 221460 h 682629"/>
              <a:gd name="connsiteX38" fmla="*/ 914400 w 3822700"/>
              <a:gd name="connsiteY38" fmla="*/ 246860 h 682629"/>
              <a:gd name="connsiteX39" fmla="*/ 857250 w 3822700"/>
              <a:gd name="connsiteY39" fmla="*/ 284960 h 682629"/>
              <a:gd name="connsiteX40" fmla="*/ 749300 w 3822700"/>
              <a:gd name="connsiteY40" fmla="*/ 316710 h 682629"/>
              <a:gd name="connsiteX41" fmla="*/ 698500 w 3822700"/>
              <a:gd name="connsiteY41" fmla="*/ 310360 h 682629"/>
              <a:gd name="connsiteX42" fmla="*/ 609600 w 3822700"/>
              <a:gd name="connsiteY42" fmla="*/ 284960 h 682629"/>
              <a:gd name="connsiteX43" fmla="*/ 552450 w 3822700"/>
              <a:gd name="connsiteY43" fmla="*/ 259560 h 682629"/>
              <a:gd name="connsiteX44" fmla="*/ 533400 w 3822700"/>
              <a:gd name="connsiteY44" fmla="*/ 246860 h 682629"/>
              <a:gd name="connsiteX45" fmla="*/ 476250 w 3822700"/>
              <a:gd name="connsiteY45" fmla="*/ 227810 h 682629"/>
              <a:gd name="connsiteX46" fmla="*/ 457200 w 3822700"/>
              <a:gd name="connsiteY46" fmla="*/ 221460 h 682629"/>
              <a:gd name="connsiteX47" fmla="*/ 438150 w 3822700"/>
              <a:gd name="connsiteY47" fmla="*/ 215110 h 682629"/>
              <a:gd name="connsiteX48" fmla="*/ 266700 w 3822700"/>
              <a:gd name="connsiteY48" fmla="*/ 227810 h 682629"/>
              <a:gd name="connsiteX49" fmla="*/ 203200 w 3822700"/>
              <a:gd name="connsiteY49" fmla="*/ 246860 h 682629"/>
              <a:gd name="connsiteX50" fmla="*/ 184150 w 3822700"/>
              <a:gd name="connsiteY50" fmla="*/ 253210 h 682629"/>
              <a:gd name="connsiteX51" fmla="*/ 165100 w 3822700"/>
              <a:gd name="connsiteY51" fmla="*/ 259560 h 682629"/>
              <a:gd name="connsiteX52" fmla="*/ 127000 w 3822700"/>
              <a:gd name="connsiteY52" fmla="*/ 278610 h 682629"/>
              <a:gd name="connsiteX53" fmla="*/ 69850 w 3822700"/>
              <a:gd name="connsiteY53" fmla="*/ 310360 h 682629"/>
              <a:gd name="connsiteX54" fmla="*/ 50800 w 3822700"/>
              <a:gd name="connsiteY54" fmla="*/ 329410 h 682629"/>
              <a:gd name="connsiteX55" fmla="*/ 31750 w 3822700"/>
              <a:gd name="connsiteY55" fmla="*/ 342110 h 682629"/>
              <a:gd name="connsiteX56" fmla="*/ 0 w 3822700"/>
              <a:gd name="connsiteY56" fmla="*/ 373860 h 682629"/>
              <a:gd name="connsiteX57" fmla="*/ 31750 w 3822700"/>
              <a:gd name="connsiteY57" fmla="*/ 373860 h 682629"/>
              <a:gd name="connsiteX0" fmla="*/ 3822700 w 3822700"/>
              <a:gd name="connsiteY0" fmla="*/ 682629 h 682629"/>
              <a:gd name="connsiteX1" fmla="*/ 3606006 w 3822700"/>
              <a:gd name="connsiteY1" fmla="*/ 668341 h 682629"/>
              <a:gd name="connsiteX2" fmla="*/ 3579019 w 3822700"/>
              <a:gd name="connsiteY2" fmla="*/ 543722 h 682629"/>
              <a:gd name="connsiteX3" fmla="*/ 3409950 w 3822700"/>
              <a:gd name="connsiteY3" fmla="*/ 545310 h 682629"/>
              <a:gd name="connsiteX4" fmla="*/ 3352800 w 3822700"/>
              <a:gd name="connsiteY4" fmla="*/ 532610 h 682629"/>
              <a:gd name="connsiteX5" fmla="*/ 3271837 w 3822700"/>
              <a:gd name="connsiteY5" fmla="*/ 517529 h 682629"/>
              <a:gd name="connsiteX6" fmla="*/ 3181350 w 3822700"/>
              <a:gd name="connsiteY6" fmla="*/ 526260 h 682629"/>
              <a:gd name="connsiteX7" fmla="*/ 3130550 w 3822700"/>
              <a:gd name="connsiteY7" fmla="*/ 532610 h 682629"/>
              <a:gd name="connsiteX8" fmla="*/ 3073400 w 3822700"/>
              <a:gd name="connsiteY8" fmla="*/ 538960 h 682629"/>
              <a:gd name="connsiteX9" fmla="*/ 3016250 w 3822700"/>
              <a:gd name="connsiteY9" fmla="*/ 551660 h 682629"/>
              <a:gd name="connsiteX10" fmla="*/ 2946400 w 3822700"/>
              <a:gd name="connsiteY10" fmla="*/ 570710 h 682629"/>
              <a:gd name="connsiteX11" fmla="*/ 2908300 w 3822700"/>
              <a:gd name="connsiteY11" fmla="*/ 583410 h 682629"/>
              <a:gd name="connsiteX12" fmla="*/ 2844800 w 3822700"/>
              <a:gd name="connsiteY12" fmla="*/ 602460 h 682629"/>
              <a:gd name="connsiteX13" fmla="*/ 2768600 w 3822700"/>
              <a:gd name="connsiteY13" fmla="*/ 615160 h 682629"/>
              <a:gd name="connsiteX14" fmla="*/ 2578100 w 3822700"/>
              <a:gd name="connsiteY14" fmla="*/ 608810 h 682629"/>
              <a:gd name="connsiteX15" fmla="*/ 2495550 w 3822700"/>
              <a:gd name="connsiteY15" fmla="*/ 583410 h 682629"/>
              <a:gd name="connsiteX16" fmla="*/ 2432050 w 3822700"/>
              <a:gd name="connsiteY16" fmla="*/ 542135 h 682629"/>
              <a:gd name="connsiteX17" fmla="*/ 2386806 w 3822700"/>
              <a:gd name="connsiteY17" fmla="*/ 481810 h 682629"/>
              <a:gd name="connsiteX18" fmla="*/ 2312193 w 3822700"/>
              <a:gd name="connsiteY18" fmla="*/ 387354 h 682629"/>
              <a:gd name="connsiteX19" fmla="*/ 2193132 w 3822700"/>
              <a:gd name="connsiteY19" fmla="*/ 393703 h 682629"/>
              <a:gd name="connsiteX20" fmla="*/ 2127250 w 3822700"/>
              <a:gd name="connsiteY20" fmla="*/ 475460 h 682629"/>
              <a:gd name="connsiteX21" fmla="*/ 2051050 w 3822700"/>
              <a:gd name="connsiteY21" fmla="*/ 443710 h 682629"/>
              <a:gd name="connsiteX22" fmla="*/ 2035969 w 3822700"/>
              <a:gd name="connsiteY22" fmla="*/ 344491 h 682629"/>
              <a:gd name="connsiteX23" fmla="*/ 2005806 w 3822700"/>
              <a:gd name="connsiteY23" fmla="*/ 274641 h 682629"/>
              <a:gd name="connsiteX24" fmla="*/ 1879600 w 3822700"/>
              <a:gd name="connsiteY24" fmla="*/ 196060 h 682629"/>
              <a:gd name="connsiteX25" fmla="*/ 1854200 w 3822700"/>
              <a:gd name="connsiteY25" fmla="*/ 157960 h 682629"/>
              <a:gd name="connsiteX26" fmla="*/ 1835150 w 3822700"/>
              <a:gd name="connsiteY26" fmla="*/ 119860 h 682629"/>
              <a:gd name="connsiteX27" fmla="*/ 1765300 w 3822700"/>
              <a:gd name="connsiteY27" fmla="*/ 50010 h 682629"/>
              <a:gd name="connsiteX28" fmla="*/ 1679575 w 3822700"/>
              <a:gd name="connsiteY28" fmla="*/ 3 h 682629"/>
              <a:gd name="connsiteX29" fmla="*/ 1568450 w 3822700"/>
              <a:gd name="connsiteY29" fmla="*/ 52391 h 682629"/>
              <a:gd name="connsiteX30" fmla="*/ 1536700 w 3822700"/>
              <a:gd name="connsiteY30" fmla="*/ 126210 h 682629"/>
              <a:gd name="connsiteX31" fmla="*/ 1504950 w 3822700"/>
              <a:gd name="connsiteY31" fmla="*/ 183360 h 682629"/>
              <a:gd name="connsiteX32" fmla="*/ 1454150 w 3822700"/>
              <a:gd name="connsiteY32" fmla="*/ 221460 h 682629"/>
              <a:gd name="connsiteX33" fmla="*/ 1397000 w 3822700"/>
              <a:gd name="connsiteY33" fmla="*/ 253210 h 682629"/>
              <a:gd name="connsiteX34" fmla="*/ 1320800 w 3822700"/>
              <a:gd name="connsiteY34" fmla="*/ 278610 h 682629"/>
              <a:gd name="connsiteX35" fmla="*/ 1206500 w 3822700"/>
              <a:gd name="connsiteY35" fmla="*/ 234160 h 682629"/>
              <a:gd name="connsiteX36" fmla="*/ 1111250 w 3822700"/>
              <a:gd name="connsiteY36" fmla="*/ 196060 h 682629"/>
              <a:gd name="connsiteX37" fmla="*/ 971550 w 3822700"/>
              <a:gd name="connsiteY37" fmla="*/ 221460 h 682629"/>
              <a:gd name="connsiteX38" fmla="*/ 914400 w 3822700"/>
              <a:gd name="connsiteY38" fmla="*/ 246860 h 682629"/>
              <a:gd name="connsiteX39" fmla="*/ 857250 w 3822700"/>
              <a:gd name="connsiteY39" fmla="*/ 284960 h 682629"/>
              <a:gd name="connsiteX40" fmla="*/ 749300 w 3822700"/>
              <a:gd name="connsiteY40" fmla="*/ 316710 h 682629"/>
              <a:gd name="connsiteX41" fmla="*/ 698500 w 3822700"/>
              <a:gd name="connsiteY41" fmla="*/ 310360 h 682629"/>
              <a:gd name="connsiteX42" fmla="*/ 609600 w 3822700"/>
              <a:gd name="connsiteY42" fmla="*/ 284960 h 682629"/>
              <a:gd name="connsiteX43" fmla="*/ 552450 w 3822700"/>
              <a:gd name="connsiteY43" fmla="*/ 259560 h 682629"/>
              <a:gd name="connsiteX44" fmla="*/ 476250 w 3822700"/>
              <a:gd name="connsiteY44" fmla="*/ 227810 h 682629"/>
              <a:gd name="connsiteX45" fmla="*/ 457200 w 3822700"/>
              <a:gd name="connsiteY45" fmla="*/ 221460 h 682629"/>
              <a:gd name="connsiteX46" fmla="*/ 438150 w 3822700"/>
              <a:gd name="connsiteY46" fmla="*/ 215110 h 682629"/>
              <a:gd name="connsiteX47" fmla="*/ 266700 w 3822700"/>
              <a:gd name="connsiteY47" fmla="*/ 227810 h 682629"/>
              <a:gd name="connsiteX48" fmla="*/ 203200 w 3822700"/>
              <a:gd name="connsiteY48" fmla="*/ 246860 h 682629"/>
              <a:gd name="connsiteX49" fmla="*/ 184150 w 3822700"/>
              <a:gd name="connsiteY49" fmla="*/ 253210 h 682629"/>
              <a:gd name="connsiteX50" fmla="*/ 165100 w 3822700"/>
              <a:gd name="connsiteY50" fmla="*/ 259560 h 682629"/>
              <a:gd name="connsiteX51" fmla="*/ 127000 w 3822700"/>
              <a:gd name="connsiteY51" fmla="*/ 278610 h 682629"/>
              <a:gd name="connsiteX52" fmla="*/ 69850 w 3822700"/>
              <a:gd name="connsiteY52" fmla="*/ 310360 h 682629"/>
              <a:gd name="connsiteX53" fmla="*/ 50800 w 3822700"/>
              <a:gd name="connsiteY53" fmla="*/ 329410 h 682629"/>
              <a:gd name="connsiteX54" fmla="*/ 31750 w 3822700"/>
              <a:gd name="connsiteY54" fmla="*/ 342110 h 682629"/>
              <a:gd name="connsiteX55" fmla="*/ 0 w 3822700"/>
              <a:gd name="connsiteY55" fmla="*/ 373860 h 682629"/>
              <a:gd name="connsiteX56" fmla="*/ 31750 w 3822700"/>
              <a:gd name="connsiteY56" fmla="*/ 373860 h 682629"/>
              <a:gd name="connsiteX0" fmla="*/ 3822700 w 3822700"/>
              <a:gd name="connsiteY0" fmla="*/ 682629 h 682629"/>
              <a:gd name="connsiteX1" fmla="*/ 3606006 w 3822700"/>
              <a:gd name="connsiteY1" fmla="*/ 668341 h 682629"/>
              <a:gd name="connsiteX2" fmla="*/ 3579019 w 3822700"/>
              <a:gd name="connsiteY2" fmla="*/ 543722 h 682629"/>
              <a:gd name="connsiteX3" fmla="*/ 3409950 w 3822700"/>
              <a:gd name="connsiteY3" fmla="*/ 545310 h 682629"/>
              <a:gd name="connsiteX4" fmla="*/ 3352800 w 3822700"/>
              <a:gd name="connsiteY4" fmla="*/ 532610 h 682629"/>
              <a:gd name="connsiteX5" fmla="*/ 3271837 w 3822700"/>
              <a:gd name="connsiteY5" fmla="*/ 517529 h 682629"/>
              <a:gd name="connsiteX6" fmla="*/ 3181350 w 3822700"/>
              <a:gd name="connsiteY6" fmla="*/ 526260 h 682629"/>
              <a:gd name="connsiteX7" fmla="*/ 3130550 w 3822700"/>
              <a:gd name="connsiteY7" fmla="*/ 532610 h 682629"/>
              <a:gd name="connsiteX8" fmla="*/ 3073400 w 3822700"/>
              <a:gd name="connsiteY8" fmla="*/ 538960 h 682629"/>
              <a:gd name="connsiteX9" fmla="*/ 3016250 w 3822700"/>
              <a:gd name="connsiteY9" fmla="*/ 551660 h 682629"/>
              <a:gd name="connsiteX10" fmla="*/ 2946400 w 3822700"/>
              <a:gd name="connsiteY10" fmla="*/ 570710 h 682629"/>
              <a:gd name="connsiteX11" fmla="*/ 2908300 w 3822700"/>
              <a:gd name="connsiteY11" fmla="*/ 583410 h 682629"/>
              <a:gd name="connsiteX12" fmla="*/ 2844800 w 3822700"/>
              <a:gd name="connsiteY12" fmla="*/ 602460 h 682629"/>
              <a:gd name="connsiteX13" fmla="*/ 2768600 w 3822700"/>
              <a:gd name="connsiteY13" fmla="*/ 615160 h 682629"/>
              <a:gd name="connsiteX14" fmla="*/ 2578100 w 3822700"/>
              <a:gd name="connsiteY14" fmla="*/ 608810 h 682629"/>
              <a:gd name="connsiteX15" fmla="*/ 2495550 w 3822700"/>
              <a:gd name="connsiteY15" fmla="*/ 583410 h 682629"/>
              <a:gd name="connsiteX16" fmla="*/ 2432050 w 3822700"/>
              <a:gd name="connsiteY16" fmla="*/ 542135 h 682629"/>
              <a:gd name="connsiteX17" fmla="*/ 2386806 w 3822700"/>
              <a:gd name="connsiteY17" fmla="*/ 481810 h 682629"/>
              <a:gd name="connsiteX18" fmla="*/ 2312193 w 3822700"/>
              <a:gd name="connsiteY18" fmla="*/ 387354 h 682629"/>
              <a:gd name="connsiteX19" fmla="*/ 2193132 w 3822700"/>
              <a:gd name="connsiteY19" fmla="*/ 393703 h 682629"/>
              <a:gd name="connsiteX20" fmla="*/ 2127250 w 3822700"/>
              <a:gd name="connsiteY20" fmla="*/ 475460 h 682629"/>
              <a:gd name="connsiteX21" fmla="*/ 2051050 w 3822700"/>
              <a:gd name="connsiteY21" fmla="*/ 443710 h 682629"/>
              <a:gd name="connsiteX22" fmla="*/ 2035969 w 3822700"/>
              <a:gd name="connsiteY22" fmla="*/ 344491 h 682629"/>
              <a:gd name="connsiteX23" fmla="*/ 2005806 w 3822700"/>
              <a:gd name="connsiteY23" fmla="*/ 274641 h 682629"/>
              <a:gd name="connsiteX24" fmla="*/ 1879600 w 3822700"/>
              <a:gd name="connsiteY24" fmla="*/ 196060 h 682629"/>
              <a:gd name="connsiteX25" fmla="*/ 1854200 w 3822700"/>
              <a:gd name="connsiteY25" fmla="*/ 157960 h 682629"/>
              <a:gd name="connsiteX26" fmla="*/ 1835150 w 3822700"/>
              <a:gd name="connsiteY26" fmla="*/ 119860 h 682629"/>
              <a:gd name="connsiteX27" fmla="*/ 1765300 w 3822700"/>
              <a:gd name="connsiteY27" fmla="*/ 50010 h 682629"/>
              <a:gd name="connsiteX28" fmla="*/ 1679575 w 3822700"/>
              <a:gd name="connsiteY28" fmla="*/ 3 h 682629"/>
              <a:gd name="connsiteX29" fmla="*/ 1568450 w 3822700"/>
              <a:gd name="connsiteY29" fmla="*/ 52391 h 682629"/>
              <a:gd name="connsiteX30" fmla="*/ 1536700 w 3822700"/>
              <a:gd name="connsiteY30" fmla="*/ 126210 h 682629"/>
              <a:gd name="connsiteX31" fmla="*/ 1504950 w 3822700"/>
              <a:gd name="connsiteY31" fmla="*/ 183360 h 682629"/>
              <a:gd name="connsiteX32" fmla="*/ 1454150 w 3822700"/>
              <a:gd name="connsiteY32" fmla="*/ 221460 h 682629"/>
              <a:gd name="connsiteX33" fmla="*/ 1397000 w 3822700"/>
              <a:gd name="connsiteY33" fmla="*/ 253210 h 682629"/>
              <a:gd name="connsiteX34" fmla="*/ 1320800 w 3822700"/>
              <a:gd name="connsiteY34" fmla="*/ 278610 h 682629"/>
              <a:gd name="connsiteX35" fmla="*/ 1206500 w 3822700"/>
              <a:gd name="connsiteY35" fmla="*/ 234160 h 682629"/>
              <a:gd name="connsiteX36" fmla="*/ 1111250 w 3822700"/>
              <a:gd name="connsiteY36" fmla="*/ 196060 h 682629"/>
              <a:gd name="connsiteX37" fmla="*/ 971550 w 3822700"/>
              <a:gd name="connsiteY37" fmla="*/ 221460 h 682629"/>
              <a:gd name="connsiteX38" fmla="*/ 914400 w 3822700"/>
              <a:gd name="connsiteY38" fmla="*/ 246860 h 682629"/>
              <a:gd name="connsiteX39" fmla="*/ 857250 w 3822700"/>
              <a:gd name="connsiteY39" fmla="*/ 284960 h 682629"/>
              <a:gd name="connsiteX40" fmla="*/ 749300 w 3822700"/>
              <a:gd name="connsiteY40" fmla="*/ 316710 h 682629"/>
              <a:gd name="connsiteX41" fmla="*/ 698500 w 3822700"/>
              <a:gd name="connsiteY41" fmla="*/ 310360 h 682629"/>
              <a:gd name="connsiteX42" fmla="*/ 609600 w 3822700"/>
              <a:gd name="connsiteY42" fmla="*/ 284960 h 682629"/>
              <a:gd name="connsiteX43" fmla="*/ 552450 w 3822700"/>
              <a:gd name="connsiteY43" fmla="*/ 259560 h 682629"/>
              <a:gd name="connsiteX44" fmla="*/ 476250 w 3822700"/>
              <a:gd name="connsiteY44" fmla="*/ 227810 h 682629"/>
              <a:gd name="connsiteX45" fmla="*/ 438150 w 3822700"/>
              <a:gd name="connsiteY45" fmla="*/ 215110 h 682629"/>
              <a:gd name="connsiteX46" fmla="*/ 266700 w 3822700"/>
              <a:gd name="connsiteY46" fmla="*/ 227810 h 682629"/>
              <a:gd name="connsiteX47" fmla="*/ 203200 w 3822700"/>
              <a:gd name="connsiteY47" fmla="*/ 246860 h 682629"/>
              <a:gd name="connsiteX48" fmla="*/ 184150 w 3822700"/>
              <a:gd name="connsiteY48" fmla="*/ 253210 h 682629"/>
              <a:gd name="connsiteX49" fmla="*/ 165100 w 3822700"/>
              <a:gd name="connsiteY49" fmla="*/ 259560 h 682629"/>
              <a:gd name="connsiteX50" fmla="*/ 127000 w 3822700"/>
              <a:gd name="connsiteY50" fmla="*/ 278610 h 682629"/>
              <a:gd name="connsiteX51" fmla="*/ 69850 w 3822700"/>
              <a:gd name="connsiteY51" fmla="*/ 310360 h 682629"/>
              <a:gd name="connsiteX52" fmla="*/ 50800 w 3822700"/>
              <a:gd name="connsiteY52" fmla="*/ 329410 h 682629"/>
              <a:gd name="connsiteX53" fmla="*/ 31750 w 3822700"/>
              <a:gd name="connsiteY53" fmla="*/ 342110 h 682629"/>
              <a:gd name="connsiteX54" fmla="*/ 0 w 3822700"/>
              <a:gd name="connsiteY54" fmla="*/ 373860 h 682629"/>
              <a:gd name="connsiteX55" fmla="*/ 31750 w 3822700"/>
              <a:gd name="connsiteY55" fmla="*/ 373860 h 682629"/>
              <a:gd name="connsiteX0" fmla="*/ 3822700 w 3822700"/>
              <a:gd name="connsiteY0" fmla="*/ 682629 h 682629"/>
              <a:gd name="connsiteX1" fmla="*/ 3606006 w 3822700"/>
              <a:gd name="connsiteY1" fmla="*/ 668341 h 682629"/>
              <a:gd name="connsiteX2" fmla="*/ 3579019 w 3822700"/>
              <a:gd name="connsiteY2" fmla="*/ 543722 h 682629"/>
              <a:gd name="connsiteX3" fmla="*/ 3409950 w 3822700"/>
              <a:gd name="connsiteY3" fmla="*/ 545310 h 682629"/>
              <a:gd name="connsiteX4" fmla="*/ 3352800 w 3822700"/>
              <a:gd name="connsiteY4" fmla="*/ 532610 h 682629"/>
              <a:gd name="connsiteX5" fmla="*/ 3271837 w 3822700"/>
              <a:gd name="connsiteY5" fmla="*/ 517529 h 682629"/>
              <a:gd name="connsiteX6" fmla="*/ 3181350 w 3822700"/>
              <a:gd name="connsiteY6" fmla="*/ 526260 h 682629"/>
              <a:gd name="connsiteX7" fmla="*/ 3130550 w 3822700"/>
              <a:gd name="connsiteY7" fmla="*/ 532610 h 682629"/>
              <a:gd name="connsiteX8" fmla="*/ 3073400 w 3822700"/>
              <a:gd name="connsiteY8" fmla="*/ 538960 h 682629"/>
              <a:gd name="connsiteX9" fmla="*/ 3016250 w 3822700"/>
              <a:gd name="connsiteY9" fmla="*/ 551660 h 682629"/>
              <a:gd name="connsiteX10" fmla="*/ 2946400 w 3822700"/>
              <a:gd name="connsiteY10" fmla="*/ 570710 h 682629"/>
              <a:gd name="connsiteX11" fmla="*/ 2908300 w 3822700"/>
              <a:gd name="connsiteY11" fmla="*/ 583410 h 682629"/>
              <a:gd name="connsiteX12" fmla="*/ 2844800 w 3822700"/>
              <a:gd name="connsiteY12" fmla="*/ 602460 h 682629"/>
              <a:gd name="connsiteX13" fmla="*/ 2768600 w 3822700"/>
              <a:gd name="connsiteY13" fmla="*/ 615160 h 682629"/>
              <a:gd name="connsiteX14" fmla="*/ 2578100 w 3822700"/>
              <a:gd name="connsiteY14" fmla="*/ 608810 h 682629"/>
              <a:gd name="connsiteX15" fmla="*/ 2495550 w 3822700"/>
              <a:gd name="connsiteY15" fmla="*/ 583410 h 682629"/>
              <a:gd name="connsiteX16" fmla="*/ 2432050 w 3822700"/>
              <a:gd name="connsiteY16" fmla="*/ 542135 h 682629"/>
              <a:gd name="connsiteX17" fmla="*/ 2386806 w 3822700"/>
              <a:gd name="connsiteY17" fmla="*/ 481810 h 682629"/>
              <a:gd name="connsiteX18" fmla="*/ 2312193 w 3822700"/>
              <a:gd name="connsiteY18" fmla="*/ 387354 h 682629"/>
              <a:gd name="connsiteX19" fmla="*/ 2193132 w 3822700"/>
              <a:gd name="connsiteY19" fmla="*/ 393703 h 682629"/>
              <a:gd name="connsiteX20" fmla="*/ 2127250 w 3822700"/>
              <a:gd name="connsiteY20" fmla="*/ 475460 h 682629"/>
              <a:gd name="connsiteX21" fmla="*/ 2051050 w 3822700"/>
              <a:gd name="connsiteY21" fmla="*/ 443710 h 682629"/>
              <a:gd name="connsiteX22" fmla="*/ 2035969 w 3822700"/>
              <a:gd name="connsiteY22" fmla="*/ 344491 h 682629"/>
              <a:gd name="connsiteX23" fmla="*/ 2005806 w 3822700"/>
              <a:gd name="connsiteY23" fmla="*/ 274641 h 682629"/>
              <a:gd name="connsiteX24" fmla="*/ 1879600 w 3822700"/>
              <a:gd name="connsiteY24" fmla="*/ 196060 h 682629"/>
              <a:gd name="connsiteX25" fmla="*/ 1854200 w 3822700"/>
              <a:gd name="connsiteY25" fmla="*/ 157960 h 682629"/>
              <a:gd name="connsiteX26" fmla="*/ 1835150 w 3822700"/>
              <a:gd name="connsiteY26" fmla="*/ 119860 h 682629"/>
              <a:gd name="connsiteX27" fmla="*/ 1765300 w 3822700"/>
              <a:gd name="connsiteY27" fmla="*/ 50010 h 682629"/>
              <a:gd name="connsiteX28" fmla="*/ 1679575 w 3822700"/>
              <a:gd name="connsiteY28" fmla="*/ 3 h 682629"/>
              <a:gd name="connsiteX29" fmla="*/ 1568450 w 3822700"/>
              <a:gd name="connsiteY29" fmla="*/ 52391 h 682629"/>
              <a:gd name="connsiteX30" fmla="*/ 1536700 w 3822700"/>
              <a:gd name="connsiteY30" fmla="*/ 126210 h 682629"/>
              <a:gd name="connsiteX31" fmla="*/ 1504950 w 3822700"/>
              <a:gd name="connsiteY31" fmla="*/ 183360 h 682629"/>
              <a:gd name="connsiteX32" fmla="*/ 1454150 w 3822700"/>
              <a:gd name="connsiteY32" fmla="*/ 221460 h 682629"/>
              <a:gd name="connsiteX33" fmla="*/ 1397000 w 3822700"/>
              <a:gd name="connsiteY33" fmla="*/ 253210 h 682629"/>
              <a:gd name="connsiteX34" fmla="*/ 1320800 w 3822700"/>
              <a:gd name="connsiteY34" fmla="*/ 278610 h 682629"/>
              <a:gd name="connsiteX35" fmla="*/ 1206500 w 3822700"/>
              <a:gd name="connsiteY35" fmla="*/ 234160 h 682629"/>
              <a:gd name="connsiteX36" fmla="*/ 1111250 w 3822700"/>
              <a:gd name="connsiteY36" fmla="*/ 196060 h 682629"/>
              <a:gd name="connsiteX37" fmla="*/ 971550 w 3822700"/>
              <a:gd name="connsiteY37" fmla="*/ 221460 h 682629"/>
              <a:gd name="connsiteX38" fmla="*/ 914400 w 3822700"/>
              <a:gd name="connsiteY38" fmla="*/ 246860 h 682629"/>
              <a:gd name="connsiteX39" fmla="*/ 857250 w 3822700"/>
              <a:gd name="connsiteY39" fmla="*/ 284960 h 682629"/>
              <a:gd name="connsiteX40" fmla="*/ 749300 w 3822700"/>
              <a:gd name="connsiteY40" fmla="*/ 316710 h 682629"/>
              <a:gd name="connsiteX41" fmla="*/ 698500 w 3822700"/>
              <a:gd name="connsiteY41" fmla="*/ 310360 h 682629"/>
              <a:gd name="connsiteX42" fmla="*/ 609600 w 3822700"/>
              <a:gd name="connsiteY42" fmla="*/ 284960 h 682629"/>
              <a:gd name="connsiteX43" fmla="*/ 552450 w 3822700"/>
              <a:gd name="connsiteY43" fmla="*/ 259560 h 682629"/>
              <a:gd name="connsiteX44" fmla="*/ 476250 w 3822700"/>
              <a:gd name="connsiteY44" fmla="*/ 227810 h 682629"/>
              <a:gd name="connsiteX45" fmla="*/ 266700 w 3822700"/>
              <a:gd name="connsiteY45" fmla="*/ 227810 h 682629"/>
              <a:gd name="connsiteX46" fmla="*/ 203200 w 3822700"/>
              <a:gd name="connsiteY46" fmla="*/ 246860 h 682629"/>
              <a:gd name="connsiteX47" fmla="*/ 184150 w 3822700"/>
              <a:gd name="connsiteY47" fmla="*/ 253210 h 682629"/>
              <a:gd name="connsiteX48" fmla="*/ 165100 w 3822700"/>
              <a:gd name="connsiteY48" fmla="*/ 259560 h 682629"/>
              <a:gd name="connsiteX49" fmla="*/ 127000 w 3822700"/>
              <a:gd name="connsiteY49" fmla="*/ 278610 h 682629"/>
              <a:gd name="connsiteX50" fmla="*/ 69850 w 3822700"/>
              <a:gd name="connsiteY50" fmla="*/ 310360 h 682629"/>
              <a:gd name="connsiteX51" fmla="*/ 50800 w 3822700"/>
              <a:gd name="connsiteY51" fmla="*/ 329410 h 682629"/>
              <a:gd name="connsiteX52" fmla="*/ 31750 w 3822700"/>
              <a:gd name="connsiteY52" fmla="*/ 342110 h 682629"/>
              <a:gd name="connsiteX53" fmla="*/ 0 w 3822700"/>
              <a:gd name="connsiteY53" fmla="*/ 373860 h 682629"/>
              <a:gd name="connsiteX54" fmla="*/ 31750 w 3822700"/>
              <a:gd name="connsiteY54" fmla="*/ 373860 h 682629"/>
              <a:gd name="connsiteX0" fmla="*/ 3822700 w 3822700"/>
              <a:gd name="connsiteY0" fmla="*/ 682629 h 682629"/>
              <a:gd name="connsiteX1" fmla="*/ 3606006 w 3822700"/>
              <a:gd name="connsiteY1" fmla="*/ 668341 h 682629"/>
              <a:gd name="connsiteX2" fmla="*/ 3579019 w 3822700"/>
              <a:gd name="connsiteY2" fmla="*/ 543722 h 682629"/>
              <a:gd name="connsiteX3" fmla="*/ 3409950 w 3822700"/>
              <a:gd name="connsiteY3" fmla="*/ 545310 h 682629"/>
              <a:gd name="connsiteX4" fmla="*/ 3352800 w 3822700"/>
              <a:gd name="connsiteY4" fmla="*/ 532610 h 682629"/>
              <a:gd name="connsiteX5" fmla="*/ 3271837 w 3822700"/>
              <a:gd name="connsiteY5" fmla="*/ 517529 h 682629"/>
              <a:gd name="connsiteX6" fmla="*/ 3181350 w 3822700"/>
              <a:gd name="connsiteY6" fmla="*/ 526260 h 682629"/>
              <a:gd name="connsiteX7" fmla="*/ 3130550 w 3822700"/>
              <a:gd name="connsiteY7" fmla="*/ 532610 h 682629"/>
              <a:gd name="connsiteX8" fmla="*/ 3073400 w 3822700"/>
              <a:gd name="connsiteY8" fmla="*/ 538960 h 682629"/>
              <a:gd name="connsiteX9" fmla="*/ 3016250 w 3822700"/>
              <a:gd name="connsiteY9" fmla="*/ 551660 h 682629"/>
              <a:gd name="connsiteX10" fmla="*/ 2946400 w 3822700"/>
              <a:gd name="connsiteY10" fmla="*/ 570710 h 682629"/>
              <a:gd name="connsiteX11" fmla="*/ 2908300 w 3822700"/>
              <a:gd name="connsiteY11" fmla="*/ 583410 h 682629"/>
              <a:gd name="connsiteX12" fmla="*/ 2844800 w 3822700"/>
              <a:gd name="connsiteY12" fmla="*/ 602460 h 682629"/>
              <a:gd name="connsiteX13" fmla="*/ 2768600 w 3822700"/>
              <a:gd name="connsiteY13" fmla="*/ 615160 h 682629"/>
              <a:gd name="connsiteX14" fmla="*/ 2578100 w 3822700"/>
              <a:gd name="connsiteY14" fmla="*/ 608810 h 682629"/>
              <a:gd name="connsiteX15" fmla="*/ 2495550 w 3822700"/>
              <a:gd name="connsiteY15" fmla="*/ 583410 h 682629"/>
              <a:gd name="connsiteX16" fmla="*/ 2432050 w 3822700"/>
              <a:gd name="connsiteY16" fmla="*/ 542135 h 682629"/>
              <a:gd name="connsiteX17" fmla="*/ 2386806 w 3822700"/>
              <a:gd name="connsiteY17" fmla="*/ 481810 h 682629"/>
              <a:gd name="connsiteX18" fmla="*/ 2312193 w 3822700"/>
              <a:gd name="connsiteY18" fmla="*/ 387354 h 682629"/>
              <a:gd name="connsiteX19" fmla="*/ 2193132 w 3822700"/>
              <a:gd name="connsiteY19" fmla="*/ 393703 h 682629"/>
              <a:gd name="connsiteX20" fmla="*/ 2127250 w 3822700"/>
              <a:gd name="connsiteY20" fmla="*/ 475460 h 682629"/>
              <a:gd name="connsiteX21" fmla="*/ 2051050 w 3822700"/>
              <a:gd name="connsiteY21" fmla="*/ 443710 h 682629"/>
              <a:gd name="connsiteX22" fmla="*/ 2035969 w 3822700"/>
              <a:gd name="connsiteY22" fmla="*/ 344491 h 682629"/>
              <a:gd name="connsiteX23" fmla="*/ 2005806 w 3822700"/>
              <a:gd name="connsiteY23" fmla="*/ 274641 h 682629"/>
              <a:gd name="connsiteX24" fmla="*/ 1879600 w 3822700"/>
              <a:gd name="connsiteY24" fmla="*/ 196060 h 682629"/>
              <a:gd name="connsiteX25" fmla="*/ 1854200 w 3822700"/>
              <a:gd name="connsiteY25" fmla="*/ 157960 h 682629"/>
              <a:gd name="connsiteX26" fmla="*/ 1835150 w 3822700"/>
              <a:gd name="connsiteY26" fmla="*/ 119860 h 682629"/>
              <a:gd name="connsiteX27" fmla="*/ 1765300 w 3822700"/>
              <a:gd name="connsiteY27" fmla="*/ 50010 h 682629"/>
              <a:gd name="connsiteX28" fmla="*/ 1679575 w 3822700"/>
              <a:gd name="connsiteY28" fmla="*/ 3 h 682629"/>
              <a:gd name="connsiteX29" fmla="*/ 1568450 w 3822700"/>
              <a:gd name="connsiteY29" fmla="*/ 52391 h 682629"/>
              <a:gd name="connsiteX30" fmla="*/ 1536700 w 3822700"/>
              <a:gd name="connsiteY30" fmla="*/ 126210 h 682629"/>
              <a:gd name="connsiteX31" fmla="*/ 1504950 w 3822700"/>
              <a:gd name="connsiteY31" fmla="*/ 183360 h 682629"/>
              <a:gd name="connsiteX32" fmla="*/ 1454150 w 3822700"/>
              <a:gd name="connsiteY32" fmla="*/ 221460 h 682629"/>
              <a:gd name="connsiteX33" fmla="*/ 1397000 w 3822700"/>
              <a:gd name="connsiteY33" fmla="*/ 253210 h 682629"/>
              <a:gd name="connsiteX34" fmla="*/ 1320800 w 3822700"/>
              <a:gd name="connsiteY34" fmla="*/ 278610 h 682629"/>
              <a:gd name="connsiteX35" fmla="*/ 1206500 w 3822700"/>
              <a:gd name="connsiteY35" fmla="*/ 234160 h 682629"/>
              <a:gd name="connsiteX36" fmla="*/ 1111250 w 3822700"/>
              <a:gd name="connsiteY36" fmla="*/ 196060 h 682629"/>
              <a:gd name="connsiteX37" fmla="*/ 971550 w 3822700"/>
              <a:gd name="connsiteY37" fmla="*/ 221460 h 682629"/>
              <a:gd name="connsiteX38" fmla="*/ 914400 w 3822700"/>
              <a:gd name="connsiteY38" fmla="*/ 246860 h 682629"/>
              <a:gd name="connsiteX39" fmla="*/ 857250 w 3822700"/>
              <a:gd name="connsiteY39" fmla="*/ 284960 h 682629"/>
              <a:gd name="connsiteX40" fmla="*/ 749300 w 3822700"/>
              <a:gd name="connsiteY40" fmla="*/ 316710 h 682629"/>
              <a:gd name="connsiteX41" fmla="*/ 698500 w 3822700"/>
              <a:gd name="connsiteY41" fmla="*/ 310360 h 682629"/>
              <a:gd name="connsiteX42" fmla="*/ 609600 w 3822700"/>
              <a:gd name="connsiteY42" fmla="*/ 284960 h 682629"/>
              <a:gd name="connsiteX43" fmla="*/ 476250 w 3822700"/>
              <a:gd name="connsiteY43" fmla="*/ 227810 h 682629"/>
              <a:gd name="connsiteX44" fmla="*/ 266700 w 3822700"/>
              <a:gd name="connsiteY44" fmla="*/ 227810 h 682629"/>
              <a:gd name="connsiteX45" fmla="*/ 203200 w 3822700"/>
              <a:gd name="connsiteY45" fmla="*/ 246860 h 682629"/>
              <a:gd name="connsiteX46" fmla="*/ 184150 w 3822700"/>
              <a:gd name="connsiteY46" fmla="*/ 253210 h 682629"/>
              <a:gd name="connsiteX47" fmla="*/ 165100 w 3822700"/>
              <a:gd name="connsiteY47" fmla="*/ 259560 h 682629"/>
              <a:gd name="connsiteX48" fmla="*/ 127000 w 3822700"/>
              <a:gd name="connsiteY48" fmla="*/ 278610 h 682629"/>
              <a:gd name="connsiteX49" fmla="*/ 69850 w 3822700"/>
              <a:gd name="connsiteY49" fmla="*/ 310360 h 682629"/>
              <a:gd name="connsiteX50" fmla="*/ 50800 w 3822700"/>
              <a:gd name="connsiteY50" fmla="*/ 329410 h 682629"/>
              <a:gd name="connsiteX51" fmla="*/ 31750 w 3822700"/>
              <a:gd name="connsiteY51" fmla="*/ 342110 h 682629"/>
              <a:gd name="connsiteX52" fmla="*/ 0 w 3822700"/>
              <a:gd name="connsiteY52" fmla="*/ 373860 h 682629"/>
              <a:gd name="connsiteX53" fmla="*/ 31750 w 3822700"/>
              <a:gd name="connsiteY53" fmla="*/ 373860 h 682629"/>
              <a:gd name="connsiteX0" fmla="*/ 3822700 w 3822700"/>
              <a:gd name="connsiteY0" fmla="*/ 682629 h 682629"/>
              <a:gd name="connsiteX1" fmla="*/ 3606006 w 3822700"/>
              <a:gd name="connsiteY1" fmla="*/ 668341 h 682629"/>
              <a:gd name="connsiteX2" fmla="*/ 3579019 w 3822700"/>
              <a:gd name="connsiteY2" fmla="*/ 543722 h 682629"/>
              <a:gd name="connsiteX3" fmla="*/ 3409950 w 3822700"/>
              <a:gd name="connsiteY3" fmla="*/ 545310 h 682629"/>
              <a:gd name="connsiteX4" fmla="*/ 3352800 w 3822700"/>
              <a:gd name="connsiteY4" fmla="*/ 532610 h 682629"/>
              <a:gd name="connsiteX5" fmla="*/ 3271837 w 3822700"/>
              <a:gd name="connsiteY5" fmla="*/ 517529 h 682629"/>
              <a:gd name="connsiteX6" fmla="*/ 3181350 w 3822700"/>
              <a:gd name="connsiteY6" fmla="*/ 526260 h 682629"/>
              <a:gd name="connsiteX7" fmla="*/ 3130550 w 3822700"/>
              <a:gd name="connsiteY7" fmla="*/ 532610 h 682629"/>
              <a:gd name="connsiteX8" fmla="*/ 3073400 w 3822700"/>
              <a:gd name="connsiteY8" fmla="*/ 538960 h 682629"/>
              <a:gd name="connsiteX9" fmla="*/ 3016250 w 3822700"/>
              <a:gd name="connsiteY9" fmla="*/ 551660 h 682629"/>
              <a:gd name="connsiteX10" fmla="*/ 2946400 w 3822700"/>
              <a:gd name="connsiteY10" fmla="*/ 570710 h 682629"/>
              <a:gd name="connsiteX11" fmla="*/ 2908300 w 3822700"/>
              <a:gd name="connsiteY11" fmla="*/ 583410 h 682629"/>
              <a:gd name="connsiteX12" fmla="*/ 2844800 w 3822700"/>
              <a:gd name="connsiteY12" fmla="*/ 602460 h 682629"/>
              <a:gd name="connsiteX13" fmla="*/ 2768600 w 3822700"/>
              <a:gd name="connsiteY13" fmla="*/ 615160 h 682629"/>
              <a:gd name="connsiteX14" fmla="*/ 2578100 w 3822700"/>
              <a:gd name="connsiteY14" fmla="*/ 608810 h 682629"/>
              <a:gd name="connsiteX15" fmla="*/ 2495550 w 3822700"/>
              <a:gd name="connsiteY15" fmla="*/ 583410 h 682629"/>
              <a:gd name="connsiteX16" fmla="*/ 2432050 w 3822700"/>
              <a:gd name="connsiteY16" fmla="*/ 542135 h 682629"/>
              <a:gd name="connsiteX17" fmla="*/ 2386806 w 3822700"/>
              <a:gd name="connsiteY17" fmla="*/ 481810 h 682629"/>
              <a:gd name="connsiteX18" fmla="*/ 2312193 w 3822700"/>
              <a:gd name="connsiteY18" fmla="*/ 387354 h 682629"/>
              <a:gd name="connsiteX19" fmla="*/ 2193132 w 3822700"/>
              <a:gd name="connsiteY19" fmla="*/ 393703 h 682629"/>
              <a:gd name="connsiteX20" fmla="*/ 2127250 w 3822700"/>
              <a:gd name="connsiteY20" fmla="*/ 475460 h 682629"/>
              <a:gd name="connsiteX21" fmla="*/ 2051050 w 3822700"/>
              <a:gd name="connsiteY21" fmla="*/ 443710 h 682629"/>
              <a:gd name="connsiteX22" fmla="*/ 2035969 w 3822700"/>
              <a:gd name="connsiteY22" fmla="*/ 344491 h 682629"/>
              <a:gd name="connsiteX23" fmla="*/ 2005806 w 3822700"/>
              <a:gd name="connsiteY23" fmla="*/ 274641 h 682629"/>
              <a:gd name="connsiteX24" fmla="*/ 1879600 w 3822700"/>
              <a:gd name="connsiteY24" fmla="*/ 196060 h 682629"/>
              <a:gd name="connsiteX25" fmla="*/ 1854200 w 3822700"/>
              <a:gd name="connsiteY25" fmla="*/ 157960 h 682629"/>
              <a:gd name="connsiteX26" fmla="*/ 1835150 w 3822700"/>
              <a:gd name="connsiteY26" fmla="*/ 119860 h 682629"/>
              <a:gd name="connsiteX27" fmla="*/ 1765300 w 3822700"/>
              <a:gd name="connsiteY27" fmla="*/ 50010 h 682629"/>
              <a:gd name="connsiteX28" fmla="*/ 1679575 w 3822700"/>
              <a:gd name="connsiteY28" fmla="*/ 3 h 682629"/>
              <a:gd name="connsiteX29" fmla="*/ 1568450 w 3822700"/>
              <a:gd name="connsiteY29" fmla="*/ 52391 h 682629"/>
              <a:gd name="connsiteX30" fmla="*/ 1536700 w 3822700"/>
              <a:gd name="connsiteY30" fmla="*/ 126210 h 682629"/>
              <a:gd name="connsiteX31" fmla="*/ 1504950 w 3822700"/>
              <a:gd name="connsiteY31" fmla="*/ 183360 h 682629"/>
              <a:gd name="connsiteX32" fmla="*/ 1454150 w 3822700"/>
              <a:gd name="connsiteY32" fmla="*/ 221460 h 682629"/>
              <a:gd name="connsiteX33" fmla="*/ 1397000 w 3822700"/>
              <a:gd name="connsiteY33" fmla="*/ 253210 h 682629"/>
              <a:gd name="connsiteX34" fmla="*/ 1320800 w 3822700"/>
              <a:gd name="connsiteY34" fmla="*/ 278610 h 682629"/>
              <a:gd name="connsiteX35" fmla="*/ 1206500 w 3822700"/>
              <a:gd name="connsiteY35" fmla="*/ 234160 h 682629"/>
              <a:gd name="connsiteX36" fmla="*/ 1111250 w 3822700"/>
              <a:gd name="connsiteY36" fmla="*/ 196060 h 682629"/>
              <a:gd name="connsiteX37" fmla="*/ 971550 w 3822700"/>
              <a:gd name="connsiteY37" fmla="*/ 221460 h 682629"/>
              <a:gd name="connsiteX38" fmla="*/ 914400 w 3822700"/>
              <a:gd name="connsiteY38" fmla="*/ 246860 h 682629"/>
              <a:gd name="connsiteX39" fmla="*/ 857250 w 3822700"/>
              <a:gd name="connsiteY39" fmla="*/ 284960 h 682629"/>
              <a:gd name="connsiteX40" fmla="*/ 749300 w 3822700"/>
              <a:gd name="connsiteY40" fmla="*/ 316710 h 682629"/>
              <a:gd name="connsiteX41" fmla="*/ 698500 w 3822700"/>
              <a:gd name="connsiteY41" fmla="*/ 310360 h 682629"/>
              <a:gd name="connsiteX42" fmla="*/ 609600 w 3822700"/>
              <a:gd name="connsiteY42" fmla="*/ 284960 h 682629"/>
              <a:gd name="connsiteX43" fmla="*/ 476250 w 3822700"/>
              <a:gd name="connsiteY43" fmla="*/ 227810 h 682629"/>
              <a:gd name="connsiteX44" fmla="*/ 266700 w 3822700"/>
              <a:gd name="connsiteY44" fmla="*/ 227810 h 682629"/>
              <a:gd name="connsiteX45" fmla="*/ 203200 w 3822700"/>
              <a:gd name="connsiteY45" fmla="*/ 246860 h 682629"/>
              <a:gd name="connsiteX46" fmla="*/ 184150 w 3822700"/>
              <a:gd name="connsiteY46" fmla="*/ 253210 h 682629"/>
              <a:gd name="connsiteX47" fmla="*/ 165100 w 3822700"/>
              <a:gd name="connsiteY47" fmla="*/ 259560 h 682629"/>
              <a:gd name="connsiteX48" fmla="*/ 127000 w 3822700"/>
              <a:gd name="connsiteY48" fmla="*/ 278610 h 682629"/>
              <a:gd name="connsiteX49" fmla="*/ 69850 w 3822700"/>
              <a:gd name="connsiteY49" fmla="*/ 310360 h 682629"/>
              <a:gd name="connsiteX50" fmla="*/ 50800 w 3822700"/>
              <a:gd name="connsiteY50" fmla="*/ 329410 h 682629"/>
              <a:gd name="connsiteX51" fmla="*/ 31750 w 3822700"/>
              <a:gd name="connsiteY51" fmla="*/ 342110 h 682629"/>
              <a:gd name="connsiteX52" fmla="*/ 0 w 3822700"/>
              <a:gd name="connsiteY52" fmla="*/ 373860 h 682629"/>
              <a:gd name="connsiteX0" fmla="*/ 3790950 w 3790950"/>
              <a:gd name="connsiteY0" fmla="*/ 682629 h 682629"/>
              <a:gd name="connsiteX1" fmla="*/ 3574256 w 3790950"/>
              <a:gd name="connsiteY1" fmla="*/ 668341 h 682629"/>
              <a:gd name="connsiteX2" fmla="*/ 3547269 w 3790950"/>
              <a:gd name="connsiteY2" fmla="*/ 543722 h 682629"/>
              <a:gd name="connsiteX3" fmla="*/ 3378200 w 3790950"/>
              <a:gd name="connsiteY3" fmla="*/ 545310 h 682629"/>
              <a:gd name="connsiteX4" fmla="*/ 3321050 w 3790950"/>
              <a:gd name="connsiteY4" fmla="*/ 532610 h 682629"/>
              <a:gd name="connsiteX5" fmla="*/ 3240087 w 3790950"/>
              <a:gd name="connsiteY5" fmla="*/ 517529 h 682629"/>
              <a:gd name="connsiteX6" fmla="*/ 3149600 w 3790950"/>
              <a:gd name="connsiteY6" fmla="*/ 526260 h 682629"/>
              <a:gd name="connsiteX7" fmla="*/ 3098800 w 3790950"/>
              <a:gd name="connsiteY7" fmla="*/ 532610 h 682629"/>
              <a:gd name="connsiteX8" fmla="*/ 3041650 w 3790950"/>
              <a:gd name="connsiteY8" fmla="*/ 538960 h 682629"/>
              <a:gd name="connsiteX9" fmla="*/ 2984500 w 3790950"/>
              <a:gd name="connsiteY9" fmla="*/ 551660 h 682629"/>
              <a:gd name="connsiteX10" fmla="*/ 2914650 w 3790950"/>
              <a:gd name="connsiteY10" fmla="*/ 570710 h 682629"/>
              <a:gd name="connsiteX11" fmla="*/ 2876550 w 3790950"/>
              <a:gd name="connsiteY11" fmla="*/ 583410 h 682629"/>
              <a:gd name="connsiteX12" fmla="*/ 2813050 w 3790950"/>
              <a:gd name="connsiteY12" fmla="*/ 602460 h 682629"/>
              <a:gd name="connsiteX13" fmla="*/ 2736850 w 3790950"/>
              <a:gd name="connsiteY13" fmla="*/ 615160 h 682629"/>
              <a:gd name="connsiteX14" fmla="*/ 2546350 w 3790950"/>
              <a:gd name="connsiteY14" fmla="*/ 608810 h 682629"/>
              <a:gd name="connsiteX15" fmla="*/ 2463800 w 3790950"/>
              <a:gd name="connsiteY15" fmla="*/ 583410 h 682629"/>
              <a:gd name="connsiteX16" fmla="*/ 2400300 w 3790950"/>
              <a:gd name="connsiteY16" fmla="*/ 542135 h 682629"/>
              <a:gd name="connsiteX17" fmla="*/ 2355056 w 3790950"/>
              <a:gd name="connsiteY17" fmla="*/ 481810 h 682629"/>
              <a:gd name="connsiteX18" fmla="*/ 2280443 w 3790950"/>
              <a:gd name="connsiteY18" fmla="*/ 387354 h 682629"/>
              <a:gd name="connsiteX19" fmla="*/ 2161382 w 3790950"/>
              <a:gd name="connsiteY19" fmla="*/ 393703 h 682629"/>
              <a:gd name="connsiteX20" fmla="*/ 2095500 w 3790950"/>
              <a:gd name="connsiteY20" fmla="*/ 475460 h 682629"/>
              <a:gd name="connsiteX21" fmla="*/ 2019300 w 3790950"/>
              <a:gd name="connsiteY21" fmla="*/ 443710 h 682629"/>
              <a:gd name="connsiteX22" fmla="*/ 2004219 w 3790950"/>
              <a:gd name="connsiteY22" fmla="*/ 344491 h 682629"/>
              <a:gd name="connsiteX23" fmla="*/ 1974056 w 3790950"/>
              <a:gd name="connsiteY23" fmla="*/ 274641 h 682629"/>
              <a:gd name="connsiteX24" fmla="*/ 1847850 w 3790950"/>
              <a:gd name="connsiteY24" fmla="*/ 196060 h 682629"/>
              <a:gd name="connsiteX25" fmla="*/ 1822450 w 3790950"/>
              <a:gd name="connsiteY25" fmla="*/ 157960 h 682629"/>
              <a:gd name="connsiteX26" fmla="*/ 1803400 w 3790950"/>
              <a:gd name="connsiteY26" fmla="*/ 119860 h 682629"/>
              <a:gd name="connsiteX27" fmla="*/ 1733550 w 3790950"/>
              <a:gd name="connsiteY27" fmla="*/ 50010 h 682629"/>
              <a:gd name="connsiteX28" fmla="*/ 1647825 w 3790950"/>
              <a:gd name="connsiteY28" fmla="*/ 3 h 682629"/>
              <a:gd name="connsiteX29" fmla="*/ 1536700 w 3790950"/>
              <a:gd name="connsiteY29" fmla="*/ 52391 h 682629"/>
              <a:gd name="connsiteX30" fmla="*/ 1504950 w 3790950"/>
              <a:gd name="connsiteY30" fmla="*/ 126210 h 682629"/>
              <a:gd name="connsiteX31" fmla="*/ 1473200 w 3790950"/>
              <a:gd name="connsiteY31" fmla="*/ 183360 h 682629"/>
              <a:gd name="connsiteX32" fmla="*/ 1422400 w 3790950"/>
              <a:gd name="connsiteY32" fmla="*/ 221460 h 682629"/>
              <a:gd name="connsiteX33" fmla="*/ 1365250 w 3790950"/>
              <a:gd name="connsiteY33" fmla="*/ 253210 h 682629"/>
              <a:gd name="connsiteX34" fmla="*/ 1289050 w 3790950"/>
              <a:gd name="connsiteY34" fmla="*/ 278610 h 682629"/>
              <a:gd name="connsiteX35" fmla="*/ 1174750 w 3790950"/>
              <a:gd name="connsiteY35" fmla="*/ 234160 h 682629"/>
              <a:gd name="connsiteX36" fmla="*/ 1079500 w 3790950"/>
              <a:gd name="connsiteY36" fmla="*/ 196060 h 682629"/>
              <a:gd name="connsiteX37" fmla="*/ 939800 w 3790950"/>
              <a:gd name="connsiteY37" fmla="*/ 221460 h 682629"/>
              <a:gd name="connsiteX38" fmla="*/ 882650 w 3790950"/>
              <a:gd name="connsiteY38" fmla="*/ 246860 h 682629"/>
              <a:gd name="connsiteX39" fmla="*/ 825500 w 3790950"/>
              <a:gd name="connsiteY39" fmla="*/ 284960 h 682629"/>
              <a:gd name="connsiteX40" fmla="*/ 717550 w 3790950"/>
              <a:gd name="connsiteY40" fmla="*/ 316710 h 682629"/>
              <a:gd name="connsiteX41" fmla="*/ 666750 w 3790950"/>
              <a:gd name="connsiteY41" fmla="*/ 310360 h 682629"/>
              <a:gd name="connsiteX42" fmla="*/ 577850 w 3790950"/>
              <a:gd name="connsiteY42" fmla="*/ 284960 h 682629"/>
              <a:gd name="connsiteX43" fmla="*/ 444500 w 3790950"/>
              <a:gd name="connsiteY43" fmla="*/ 227810 h 682629"/>
              <a:gd name="connsiteX44" fmla="*/ 234950 w 3790950"/>
              <a:gd name="connsiteY44" fmla="*/ 227810 h 682629"/>
              <a:gd name="connsiteX45" fmla="*/ 171450 w 3790950"/>
              <a:gd name="connsiteY45" fmla="*/ 246860 h 682629"/>
              <a:gd name="connsiteX46" fmla="*/ 152400 w 3790950"/>
              <a:gd name="connsiteY46" fmla="*/ 253210 h 682629"/>
              <a:gd name="connsiteX47" fmla="*/ 133350 w 3790950"/>
              <a:gd name="connsiteY47" fmla="*/ 259560 h 682629"/>
              <a:gd name="connsiteX48" fmla="*/ 95250 w 3790950"/>
              <a:gd name="connsiteY48" fmla="*/ 278610 h 682629"/>
              <a:gd name="connsiteX49" fmla="*/ 38100 w 3790950"/>
              <a:gd name="connsiteY49" fmla="*/ 310360 h 682629"/>
              <a:gd name="connsiteX50" fmla="*/ 19050 w 3790950"/>
              <a:gd name="connsiteY50" fmla="*/ 329410 h 682629"/>
              <a:gd name="connsiteX51" fmla="*/ 0 w 3790950"/>
              <a:gd name="connsiteY51" fmla="*/ 342110 h 682629"/>
              <a:gd name="connsiteX0" fmla="*/ 3790950 w 3790950"/>
              <a:gd name="connsiteY0" fmla="*/ 682629 h 682629"/>
              <a:gd name="connsiteX1" fmla="*/ 3574256 w 3790950"/>
              <a:gd name="connsiteY1" fmla="*/ 668341 h 682629"/>
              <a:gd name="connsiteX2" fmla="*/ 3547269 w 3790950"/>
              <a:gd name="connsiteY2" fmla="*/ 543722 h 682629"/>
              <a:gd name="connsiteX3" fmla="*/ 3378200 w 3790950"/>
              <a:gd name="connsiteY3" fmla="*/ 545310 h 682629"/>
              <a:gd name="connsiteX4" fmla="*/ 3321050 w 3790950"/>
              <a:gd name="connsiteY4" fmla="*/ 532610 h 682629"/>
              <a:gd name="connsiteX5" fmla="*/ 3240087 w 3790950"/>
              <a:gd name="connsiteY5" fmla="*/ 517529 h 682629"/>
              <a:gd name="connsiteX6" fmla="*/ 3149600 w 3790950"/>
              <a:gd name="connsiteY6" fmla="*/ 526260 h 682629"/>
              <a:gd name="connsiteX7" fmla="*/ 3098800 w 3790950"/>
              <a:gd name="connsiteY7" fmla="*/ 532610 h 682629"/>
              <a:gd name="connsiteX8" fmla="*/ 3041650 w 3790950"/>
              <a:gd name="connsiteY8" fmla="*/ 538960 h 682629"/>
              <a:gd name="connsiteX9" fmla="*/ 2984500 w 3790950"/>
              <a:gd name="connsiteY9" fmla="*/ 551660 h 682629"/>
              <a:gd name="connsiteX10" fmla="*/ 2914650 w 3790950"/>
              <a:gd name="connsiteY10" fmla="*/ 570710 h 682629"/>
              <a:gd name="connsiteX11" fmla="*/ 2876550 w 3790950"/>
              <a:gd name="connsiteY11" fmla="*/ 583410 h 682629"/>
              <a:gd name="connsiteX12" fmla="*/ 2813050 w 3790950"/>
              <a:gd name="connsiteY12" fmla="*/ 602460 h 682629"/>
              <a:gd name="connsiteX13" fmla="*/ 2736850 w 3790950"/>
              <a:gd name="connsiteY13" fmla="*/ 615160 h 682629"/>
              <a:gd name="connsiteX14" fmla="*/ 2546350 w 3790950"/>
              <a:gd name="connsiteY14" fmla="*/ 608810 h 682629"/>
              <a:gd name="connsiteX15" fmla="*/ 2463800 w 3790950"/>
              <a:gd name="connsiteY15" fmla="*/ 583410 h 682629"/>
              <a:gd name="connsiteX16" fmla="*/ 2400300 w 3790950"/>
              <a:gd name="connsiteY16" fmla="*/ 542135 h 682629"/>
              <a:gd name="connsiteX17" fmla="*/ 2355056 w 3790950"/>
              <a:gd name="connsiteY17" fmla="*/ 481810 h 682629"/>
              <a:gd name="connsiteX18" fmla="*/ 2280443 w 3790950"/>
              <a:gd name="connsiteY18" fmla="*/ 387354 h 682629"/>
              <a:gd name="connsiteX19" fmla="*/ 2161382 w 3790950"/>
              <a:gd name="connsiteY19" fmla="*/ 393703 h 682629"/>
              <a:gd name="connsiteX20" fmla="*/ 2095500 w 3790950"/>
              <a:gd name="connsiteY20" fmla="*/ 475460 h 682629"/>
              <a:gd name="connsiteX21" fmla="*/ 2019300 w 3790950"/>
              <a:gd name="connsiteY21" fmla="*/ 443710 h 682629"/>
              <a:gd name="connsiteX22" fmla="*/ 2004219 w 3790950"/>
              <a:gd name="connsiteY22" fmla="*/ 344491 h 682629"/>
              <a:gd name="connsiteX23" fmla="*/ 1974056 w 3790950"/>
              <a:gd name="connsiteY23" fmla="*/ 274641 h 682629"/>
              <a:gd name="connsiteX24" fmla="*/ 1847850 w 3790950"/>
              <a:gd name="connsiteY24" fmla="*/ 196060 h 682629"/>
              <a:gd name="connsiteX25" fmla="*/ 1822450 w 3790950"/>
              <a:gd name="connsiteY25" fmla="*/ 157960 h 682629"/>
              <a:gd name="connsiteX26" fmla="*/ 1803400 w 3790950"/>
              <a:gd name="connsiteY26" fmla="*/ 119860 h 682629"/>
              <a:gd name="connsiteX27" fmla="*/ 1733550 w 3790950"/>
              <a:gd name="connsiteY27" fmla="*/ 50010 h 682629"/>
              <a:gd name="connsiteX28" fmla="*/ 1647825 w 3790950"/>
              <a:gd name="connsiteY28" fmla="*/ 3 h 682629"/>
              <a:gd name="connsiteX29" fmla="*/ 1536700 w 3790950"/>
              <a:gd name="connsiteY29" fmla="*/ 52391 h 682629"/>
              <a:gd name="connsiteX30" fmla="*/ 1504950 w 3790950"/>
              <a:gd name="connsiteY30" fmla="*/ 126210 h 682629"/>
              <a:gd name="connsiteX31" fmla="*/ 1473200 w 3790950"/>
              <a:gd name="connsiteY31" fmla="*/ 183360 h 682629"/>
              <a:gd name="connsiteX32" fmla="*/ 1422400 w 3790950"/>
              <a:gd name="connsiteY32" fmla="*/ 221460 h 682629"/>
              <a:gd name="connsiteX33" fmla="*/ 1365250 w 3790950"/>
              <a:gd name="connsiteY33" fmla="*/ 253210 h 682629"/>
              <a:gd name="connsiteX34" fmla="*/ 1289050 w 3790950"/>
              <a:gd name="connsiteY34" fmla="*/ 278610 h 682629"/>
              <a:gd name="connsiteX35" fmla="*/ 1174750 w 3790950"/>
              <a:gd name="connsiteY35" fmla="*/ 234160 h 682629"/>
              <a:gd name="connsiteX36" fmla="*/ 1079500 w 3790950"/>
              <a:gd name="connsiteY36" fmla="*/ 196060 h 682629"/>
              <a:gd name="connsiteX37" fmla="*/ 939800 w 3790950"/>
              <a:gd name="connsiteY37" fmla="*/ 221460 h 682629"/>
              <a:gd name="connsiteX38" fmla="*/ 882650 w 3790950"/>
              <a:gd name="connsiteY38" fmla="*/ 246860 h 682629"/>
              <a:gd name="connsiteX39" fmla="*/ 825500 w 3790950"/>
              <a:gd name="connsiteY39" fmla="*/ 284960 h 682629"/>
              <a:gd name="connsiteX40" fmla="*/ 717550 w 3790950"/>
              <a:gd name="connsiteY40" fmla="*/ 316710 h 682629"/>
              <a:gd name="connsiteX41" fmla="*/ 666750 w 3790950"/>
              <a:gd name="connsiteY41" fmla="*/ 310360 h 682629"/>
              <a:gd name="connsiteX42" fmla="*/ 577850 w 3790950"/>
              <a:gd name="connsiteY42" fmla="*/ 284960 h 682629"/>
              <a:gd name="connsiteX43" fmla="*/ 444500 w 3790950"/>
              <a:gd name="connsiteY43" fmla="*/ 227810 h 682629"/>
              <a:gd name="connsiteX44" fmla="*/ 234950 w 3790950"/>
              <a:gd name="connsiteY44" fmla="*/ 227810 h 682629"/>
              <a:gd name="connsiteX45" fmla="*/ 171450 w 3790950"/>
              <a:gd name="connsiteY45" fmla="*/ 246860 h 682629"/>
              <a:gd name="connsiteX46" fmla="*/ 152400 w 3790950"/>
              <a:gd name="connsiteY46" fmla="*/ 253210 h 682629"/>
              <a:gd name="connsiteX47" fmla="*/ 133350 w 3790950"/>
              <a:gd name="connsiteY47" fmla="*/ 259560 h 682629"/>
              <a:gd name="connsiteX48" fmla="*/ 95250 w 3790950"/>
              <a:gd name="connsiteY48" fmla="*/ 278610 h 682629"/>
              <a:gd name="connsiteX49" fmla="*/ 38100 w 3790950"/>
              <a:gd name="connsiteY49" fmla="*/ 310360 h 682629"/>
              <a:gd name="connsiteX50" fmla="*/ 0 w 3790950"/>
              <a:gd name="connsiteY50" fmla="*/ 342110 h 682629"/>
              <a:gd name="connsiteX0" fmla="*/ 3790950 w 3790950"/>
              <a:gd name="connsiteY0" fmla="*/ 682629 h 682629"/>
              <a:gd name="connsiteX1" fmla="*/ 3574256 w 3790950"/>
              <a:gd name="connsiteY1" fmla="*/ 668341 h 682629"/>
              <a:gd name="connsiteX2" fmla="*/ 3547269 w 3790950"/>
              <a:gd name="connsiteY2" fmla="*/ 543722 h 682629"/>
              <a:gd name="connsiteX3" fmla="*/ 3378200 w 3790950"/>
              <a:gd name="connsiteY3" fmla="*/ 545310 h 682629"/>
              <a:gd name="connsiteX4" fmla="*/ 3321050 w 3790950"/>
              <a:gd name="connsiteY4" fmla="*/ 532610 h 682629"/>
              <a:gd name="connsiteX5" fmla="*/ 3240087 w 3790950"/>
              <a:gd name="connsiteY5" fmla="*/ 517529 h 682629"/>
              <a:gd name="connsiteX6" fmla="*/ 3149600 w 3790950"/>
              <a:gd name="connsiteY6" fmla="*/ 526260 h 682629"/>
              <a:gd name="connsiteX7" fmla="*/ 3098800 w 3790950"/>
              <a:gd name="connsiteY7" fmla="*/ 532610 h 682629"/>
              <a:gd name="connsiteX8" fmla="*/ 3041650 w 3790950"/>
              <a:gd name="connsiteY8" fmla="*/ 538960 h 682629"/>
              <a:gd name="connsiteX9" fmla="*/ 2984500 w 3790950"/>
              <a:gd name="connsiteY9" fmla="*/ 551660 h 682629"/>
              <a:gd name="connsiteX10" fmla="*/ 2914650 w 3790950"/>
              <a:gd name="connsiteY10" fmla="*/ 570710 h 682629"/>
              <a:gd name="connsiteX11" fmla="*/ 2876550 w 3790950"/>
              <a:gd name="connsiteY11" fmla="*/ 583410 h 682629"/>
              <a:gd name="connsiteX12" fmla="*/ 2813050 w 3790950"/>
              <a:gd name="connsiteY12" fmla="*/ 602460 h 682629"/>
              <a:gd name="connsiteX13" fmla="*/ 2736850 w 3790950"/>
              <a:gd name="connsiteY13" fmla="*/ 615160 h 682629"/>
              <a:gd name="connsiteX14" fmla="*/ 2546350 w 3790950"/>
              <a:gd name="connsiteY14" fmla="*/ 608810 h 682629"/>
              <a:gd name="connsiteX15" fmla="*/ 2463800 w 3790950"/>
              <a:gd name="connsiteY15" fmla="*/ 583410 h 682629"/>
              <a:gd name="connsiteX16" fmla="*/ 2400300 w 3790950"/>
              <a:gd name="connsiteY16" fmla="*/ 542135 h 682629"/>
              <a:gd name="connsiteX17" fmla="*/ 2355056 w 3790950"/>
              <a:gd name="connsiteY17" fmla="*/ 481810 h 682629"/>
              <a:gd name="connsiteX18" fmla="*/ 2280443 w 3790950"/>
              <a:gd name="connsiteY18" fmla="*/ 387354 h 682629"/>
              <a:gd name="connsiteX19" fmla="*/ 2161382 w 3790950"/>
              <a:gd name="connsiteY19" fmla="*/ 393703 h 682629"/>
              <a:gd name="connsiteX20" fmla="*/ 2095500 w 3790950"/>
              <a:gd name="connsiteY20" fmla="*/ 475460 h 682629"/>
              <a:gd name="connsiteX21" fmla="*/ 2019300 w 3790950"/>
              <a:gd name="connsiteY21" fmla="*/ 443710 h 682629"/>
              <a:gd name="connsiteX22" fmla="*/ 2004219 w 3790950"/>
              <a:gd name="connsiteY22" fmla="*/ 344491 h 682629"/>
              <a:gd name="connsiteX23" fmla="*/ 1974056 w 3790950"/>
              <a:gd name="connsiteY23" fmla="*/ 274641 h 682629"/>
              <a:gd name="connsiteX24" fmla="*/ 1847850 w 3790950"/>
              <a:gd name="connsiteY24" fmla="*/ 196060 h 682629"/>
              <a:gd name="connsiteX25" fmla="*/ 1822450 w 3790950"/>
              <a:gd name="connsiteY25" fmla="*/ 157960 h 682629"/>
              <a:gd name="connsiteX26" fmla="*/ 1803400 w 3790950"/>
              <a:gd name="connsiteY26" fmla="*/ 119860 h 682629"/>
              <a:gd name="connsiteX27" fmla="*/ 1733550 w 3790950"/>
              <a:gd name="connsiteY27" fmla="*/ 50010 h 682629"/>
              <a:gd name="connsiteX28" fmla="*/ 1647825 w 3790950"/>
              <a:gd name="connsiteY28" fmla="*/ 3 h 682629"/>
              <a:gd name="connsiteX29" fmla="*/ 1536700 w 3790950"/>
              <a:gd name="connsiteY29" fmla="*/ 52391 h 682629"/>
              <a:gd name="connsiteX30" fmla="*/ 1504950 w 3790950"/>
              <a:gd name="connsiteY30" fmla="*/ 126210 h 682629"/>
              <a:gd name="connsiteX31" fmla="*/ 1473200 w 3790950"/>
              <a:gd name="connsiteY31" fmla="*/ 183360 h 682629"/>
              <a:gd name="connsiteX32" fmla="*/ 1422400 w 3790950"/>
              <a:gd name="connsiteY32" fmla="*/ 221460 h 682629"/>
              <a:gd name="connsiteX33" fmla="*/ 1365250 w 3790950"/>
              <a:gd name="connsiteY33" fmla="*/ 253210 h 682629"/>
              <a:gd name="connsiteX34" fmla="*/ 1289050 w 3790950"/>
              <a:gd name="connsiteY34" fmla="*/ 278610 h 682629"/>
              <a:gd name="connsiteX35" fmla="*/ 1174750 w 3790950"/>
              <a:gd name="connsiteY35" fmla="*/ 234160 h 682629"/>
              <a:gd name="connsiteX36" fmla="*/ 1079500 w 3790950"/>
              <a:gd name="connsiteY36" fmla="*/ 196060 h 682629"/>
              <a:gd name="connsiteX37" fmla="*/ 939800 w 3790950"/>
              <a:gd name="connsiteY37" fmla="*/ 221460 h 682629"/>
              <a:gd name="connsiteX38" fmla="*/ 882650 w 3790950"/>
              <a:gd name="connsiteY38" fmla="*/ 246860 h 682629"/>
              <a:gd name="connsiteX39" fmla="*/ 825500 w 3790950"/>
              <a:gd name="connsiteY39" fmla="*/ 284960 h 682629"/>
              <a:gd name="connsiteX40" fmla="*/ 717550 w 3790950"/>
              <a:gd name="connsiteY40" fmla="*/ 316710 h 682629"/>
              <a:gd name="connsiteX41" fmla="*/ 666750 w 3790950"/>
              <a:gd name="connsiteY41" fmla="*/ 310360 h 682629"/>
              <a:gd name="connsiteX42" fmla="*/ 577850 w 3790950"/>
              <a:gd name="connsiteY42" fmla="*/ 284960 h 682629"/>
              <a:gd name="connsiteX43" fmla="*/ 444500 w 3790950"/>
              <a:gd name="connsiteY43" fmla="*/ 227810 h 682629"/>
              <a:gd name="connsiteX44" fmla="*/ 234950 w 3790950"/>
              <a:gd name="connsiteY44" fmla="*/ 227810 h 682629"/>
              <a:gd name="connsiteX45" fmla="*/ 152400 w 3790950"/>
              <a:gd name="connsiteY45" fmla="*/ 253210 h 682629"/>
              <a:gd name="connsiteX46" fmla="*/ 133350 w 3790950"/>
              <a:gd name="connsiteY46" fmla="*/ 259560 h 682629"/>
              <a:gd name="connsiteX47" fmla="*/ 95250 w 3790950"/>
              <a:gd name="connsiteY47" fmla="*/ 278610 h 682629"/>
              <a:gd name="connsiteX48" fmla="*/ 38100 w 3790950"/>
              <a:gd name="connsiteY48" fmla="*/ 310360 h 682629"/>
              <a:gd name="connsiteX49" fmla="*/ 0 w 3790950"/>
              <a:gd name="connsiteY49" fmla="*/ 342110 h 682629"/>
              <a:gd name="connsiteX0" fmla="*/ 3790950 w 3790950"/>
              <a:gd name="connsiteY0" fmla="*/ 682629 h 682629"/>
              <a:gd name="connsiteX1" fmla="*/ 3574256 w 3790950"/>
              <a:gd name="connsiteY1" fmla="*/ 668341 h 682629"/>
              <a:gd name="connsiteX2" fmla="*/ 3547269 w 3790950"/>
              <a:gd name="connsiteY2" fmla="*/ 543722 h 682629"/>
              <a:gd name="connsiteX3" fmla="*/ 3378200 w 3790950"/>
              <a:gd name="connsiteY3" fmla="*/ 545310 h 682629"/>
              <a:gd name="connsiteX4" fmla="*/ 3321050 w 3790950"/>
              <a:gd name="connsiteY4" fmla="*/ 532610 h 682629"/>
              <a:gd name="connsiteX5" fmla="*/ 3240087 w 3790950"/>
              <a:gd name="connsiteY5" fmla="*/ 517529 h 682629"/>
              <a:gd name="connsiteX6" fmla="*/ 3149600 w 3790950"/>
              <a:gd name="connsiteY6" fmla="*/ 526260 h 682629"/>
              <a:gd name="connsiteX7" fmla="*/ 3098800 w 3790950"/>
              <a:gd name="connsiteY7" fmla="*/ 532610 h 682629"/>
              <a:gd name="connsiteX8" fmla="*/ 3041650 w 3790950"/>
              <a:gd name="connsiteY8" fmla="*/ 538960 h 682629"/>
              <a:gd name="connsiteX9" fmla="*/ 2984500 w 3790950"/>
              <a:gd name="connsiteY9" fmla="*/ 551660 h 682629"/>
              <a:gd name="connsiteX10" fmla="*/ 2914650 w 3790950"/>
              <a:gd name="connsiteY10" fmla="*/ 570710 h 682629"/>
              <a:gd name="connsiteX11" fmla="*/ 2876550 w 3790950"/>
              <a:gd name="connsiteY11" fmla="*/ 583410 h 682629"/>
              <a:gd name="connsiteX12" fmla="*/ 2813050 w 3790950"/>
              <a:gd name="connsiteY12" fmla="*/ 602460 h 682629"/>
              <a:gd name="connsiteX13" fmla="*/ 2736850 w 3790950"/>
              <a:gd name="connsiteY13" fmla="*/ 615160 h 682629"/>
              <a:gd name="connsiteX14" fmla="*/ 2546350 w 3790950"/>
              <a:gd name="connsiteY14" fmla="*/ 608810 h 682629"/>
              <a:gd name="connsiteX15" fmla="*/ 2463800 w 3790950"/>
              <a:gd name="connsiteY15" fmla="*/ 583410 h 682629"/>
              <a:gd name="connsiteX16" fmla="*/ 2400300 w 3790950"/>
              <a:gd name="connsiteY16" fmla="*/ 542135 h 682629"/>
              <a:gd name="connsiteX17" fmla="*/ 2355056 w 3790950"/>
              <a:gd name="connsiteY17" fmla="*/ 481810 h 682629"/>
              <a:gd name="connsiteX18" fmla="*/ 2280443 w 3790950"/>
              <a:gd name="connsiteY18" fmla="*/ 387354 h 682629"/>
              <a:gd name="connsiteX19" fmla="*/ 2161382 w 3790950"/>
              <a:gd name="connsiteY19" fmla="*/ 393703 h 682629"/>
              <a:gd name="connsiteX20" fmla="*/ 2095500 w 3790950"/>
              <a:gd name="connsiteY20" fmla="*/ 475460 h 682629"/>
              <a:gd name="connsiteX21" fmla="*/ 2019300 w 3790950"/>
              <a:gd name="connsiteY21" fmla="*/ 443710 h 682629"/>
              <a:gd name="connsiteX22" fmla="*/ 2004219 w 3790950"/>
              <a:gd name="connsiteY22" fmla="*/ 344491 h 682629"/>
              <a:gd name="connsiteX23" fmla="*/ 1974056 w 3790950"/>
              <a:gd name="connsiteY23" fmla="*/ 274641 h 682629"/>
              <a:gd name="connsiteX24" fmla="*/ 1847850 w 3790950"/>
              <a:gd name="connsiteY24" fmla="*/ 196060 h 682629"/>
              <a:gd name="connsiteX25" fmla="*/ 1822450 w 3790950"/>
              <a:gd name="connsiteY25" fmla="*/ 157960 h 682629"/>
              <a:gd name="connsiteX26" fmla="*/ 1803400 w 3790950"/>
              <a:gd name="connsiteY26" fmla="*/ 119860 h 682629"/>
              <a:gd name="connsiteX27" fmla="*/ 1733550 w 3790950"/>
              <a:gd name="connsiteY27" fmla="*/ 50010 h 682629"/>
              <a:gd name="connsiteX28" fmla="*/ 1647825 w 3790950"/>
              <a:gd name="connsiteY28" fmla="*/ 3 h 682629"/>
              <a:gd name="connsiteX29" fmla="*/ 1536700 w 3790950"/>
              <a:gd name="connsiteY29" fmla="*/ 52391 h 682629"/>
              <a:gd name="connsiteX30" fmla="*/ 1504950 w 3790950"/>
              <a:gd name="connsiteY30" fmla="*/ 126210 h 682629"/>
              <a:gd name="connsiteX31" fmla="*/ 1473200 w 3790950"/>
              <a:gd name="connsiteY31" fmla="*/ 183360 h 682629"/>
              <a:gd name="connsiteX32" fmla="*/ 1422400 w 3790950"/>
              <a:gd name="connsiteY32" fmla="*/ 221460 h 682629"/>
              <a:gd name="connsiteX33" fmla="*/ 1365250 w 3790950"/>
              <a:gd name="connsiteY33" fmla="*/ 253210 h 682629"/>
              <a:gd name="connsiteX34" fmla="*/ 1289050 w 3790950"/>
              <a:gd name="connsiteY34" fmla="*/ 278610 h 682629"/>
              <a:gd name="connsiteX35" fmla="*/ 1174750 w 3790950"/>
              <a:gd name="connsiteY35" fmla="*/ 234160 h 682629"/>
              <a:gd name="connsiteX36" fmla="*/ 1079500 w 3790950"/>
              <a:gd name="connsiteY36" fmla="*/ 196060 h 682629"/>
              <a:gd name="connsiteX37" fmla="*/ 939800 w 3790950"/>
              <a:gd name="connsiteY37" fmla="*/ 221460 h 682629"/>
              <a:gd name="connsiteX38" fmla="*/ 882650 w 3790950"/>
              <a:gd name="connsiteY38" fmla="*/ 246860 h 682629"/>
              <a:gd name="connsiteX39" fmla="*/ 825500 w 3790950"/>
              <a:gd name="connsiteY39" fmla="*/ 284960 h 682629"/>
              <a:gd name="connsiteX40" fmla="*/ 717550 w 3790950"/>
              <a:gd name="connsiteY40" fmla="*/ 316710 h 682629"/>
              <a:gd name="connsiteX41" fmla="*/ 666750 w 3790950"/>
              <a:gd name="connsiteY41" fmla="*/ 310360 h 682629"/>
              <a:gd name="connsiteX42" fmla="*/ 577850 w 3790950"/>
              <a:gd name="connsiteY42" fmla="*/ 284960 h 682629"/>
              <a:gd name="connsiteX43" fmla="*/ 444500 w 3790950"/>
              <a:gd name="connsiteY43" fmla="*/ 227810 h 682629"/>
              <a:gd name="connsiteX44" fmla="*/ 234950 w 3790950"/>
              <a:gd name="connsiteY44" fmla="*/ 227810 h 682629"/>
              <a:gd name="connsiteX45" fmla="*/ 133350 w 3790950"/>
              <a:gd name="connsiteY45" fmla="*/ 259560 h 682629"/>
              <a:gd name="connsiteX46" fmla="*/ 95250 w 3790950"/>
              <a:gd name="connsiteY46" fmla="*/ 278610 h 682629"/>
              <a:gd name="connsiteX47" fmla="*/ 38100 w 3790950"/>
              <a:gd name="connsiteY47" fmla="*/ 310360 h 682629"/>
              <a:gd name="connsiteX48" fmla="*/ 0 w 3790950"/>
              <a:gd name="connsiteY48" fmla="*/ 342110 h 682629"/>
              <a:gd name="connsiteX0" fmla="*/ 3790950 w 3790950"/>
              <a:gd name="connsiteY0" fmla="*/ 682629 h 682629"/>
              <a:gd name="connsiteX1" fmla="*/ 3574256 w 3790950"/>
              <a:gd name="connsiteY1" fmla="*/ 668341 h 682629"/>
              <a:gd name="connsiteX2" fmla="*/ 3547269 w 3790950"/>
              <a:gd name="connsiteY2" fmla="*/ 543722 h 682629"/>
              <a:gd name="connsiteX3" fmla="*/ 3378200 w 3790950"/>
              <a:gd name="connsiteY3" fmla="*/ 545310 h 682629"/>
              <a:gd name="connsiteX4" fmla="*/ 3321050 w 3790950"/>
              <a:gd name="connsiteY4" fmla="*/ 532610 h 682629"/>
              <a:gd name="connsiteX5" fmla="*/ 3240087 w 3790950"/>
              <a:gd name="connsiteY5" fmla="*/ 517529 h 682629"/>
              <a:gd name="connsiteX6" fmla="*/ 3149600 w 3790950"/>
              <a:gd name="connsiteY6" fmla="*/ 526260 h 682629"/>
              <a:gd name="connsiteX7" fmla="*/ 3098800 w 3790950"/>
              <a:gd name="connsiteY7" fmla="*/ 532610 h 682629"/>
              <a:gd name="connsiteX8" fmla="*/ 3041650 w 3790950"/>
              <a:gd name="connsiteY8" fmla="*/ 538960 h 682629"/>
              <a:gd name="connsiteX9" fmla="*/ 2984500 w 3790950"/>
              <a:gd name="connsiteY9" fmla="*/ 551660 h 682629"/>
              <a:gd name="connsiteX10" fmla="*/ 2914650 w 3790950"/>
              <a:gd name="connsiteY10" fmla="*/ 570710 h 682629"/>
              <a:gd name="connsiteX11" fmla="*/ 2876550 w 3790950"/>
              <a:gd name="connsiteY11" fmla="*/ 583410 h 682629"/>
              <a:gd name="connsiteX12" fmla="*/ 2813050 w 3790950"/>
              <a:gd name="connsiteY12" fmla="*/ 602460 h 682629"/>
              <a:gd name="connsiteX13" fmla="*/ 2736850 w 3790950"/>
              <a:gd name="connsiteY13" fmla="*/ 615160 h 682629"/>
              <a:gd name="connsiteX14" fmla="*/ 2546350 w 3790950"/>
              <a:gd name="connsiteY14" fmla="*/ 608810 h 682629"/>
              <a:gd name="connsiteX15" fmla="*/ 2463800 w 3790950"/>
              <a:gd name="connsiteY15" fmla="*/ 583410 h 682629"/>
              <a:gd name="connsiteX16" fmla="*/ 2400300 w 3790950"/>
              <a:gd name="connsiteY16" fmla="*/ 542135 h 682629"/>
              <a:gd name="connsiteX17" fmla="*/ 2355056 w 3790950"/>
              <a:gd name="connsiteY17" fmla="*/ 481810 h 682629"/>
              <a:gd name="connsiteX18" fmla="*/ 2280443 w 3790950"/>
              <a:gd name="connsiteY18" fmla="*/ 387354 h 682629"/>
              <a:gd name="connsiteX19" fmla="*/ 2161382 w 3790950"/>
              <a:gd name="connsiteY19" fmla="*/ 393703 h 682629"/>
              <a:gd name="connsiteX20" fmla="*/ 2095500 w 3790950"/>
              <a:gd name="connsiteY20" fmla="*/ 475460 h 682629"/>
              <a:gd name="connsiteX21" fmla="*/ 2019300 w 3790950"/>
              <a:gd name="connsiteY21" fmla="*/ 443710 h 682629"/>
              <a:gd name="connsiteX22" fmla="*/ 2004219 w 3790950"/>
              <a:gd name="connsiteY22" fmla="*/ 344491 h 682629"/>
              <a:gd name="connsiteX23" fmla="*/ 1974056 w 3790950"/>
              <a:gd name="connsiteY23" fmla="*/ 274641 h 682629"/>
              <a:gd name="connsiteX24" fmla="*/ 1847850 w 3790950"/>
              <a:gd name="connsiteY24" fmla="*/ 196060 h 682629"/>
              <a:gd name="connsiteX25" fmla="*/ 1822450 w 3790950"/>
              <a:gd name="connsiteY25" fmla="*/ 157960 h 682629"/>
              <a:gd name="connsiteX26" fmla="*/ 1803400 w 3790950"/>
              <a:gd name="connsiteY26" fmla="*/ 119860 h 682629"/>
              <a:gd name="connsiteX27" fmla="*/ 1733550 w 3790950"/>
              <a:gd name="connsiteY27" fmla="*/ 50010 h 682629"/>
              <a:gd name="connsiteX28" fmla="*/ 1647825 w 3790950"/>
              <a:gd name="connsiteY28" fmla="*/ 3 h 682629"/>
              <a:gd name="connsiteX29" fmla="*/ 1536700 w 3790950"/>
              <a:gd name="connsiteY29" fmla="*/ 52391 h 682629"/>
              <a:gd name="connsiteX30" fmla="*/ 1504950 w 3790950"/>
              <a:gd name="connsiteY30" fmla="*/ 126210 h 682629"/>
              <a:gd name="connsiteX31" fmla="*/ 1473200 w 3790950"/>
              <a:gd name="connsiteY31" fmla="*/ 183360 h 682629"/>
              <a:gd name="connsiteX32" fmla="*/ 1422400 w 3790950"/>
              <a:gd name="connsiteY32" fmla="*/ 221460 h 682629"/>
              <a:gd name="connsiteX33" fmla="*/ 1365250 w 3790950"/>
              <a:gd name="connsiteY33" fmla="*/ 253210 h 682629"/>
              <a:gd name="connsiteX34" fmla="*/ 1289050 w 3790950"/>
              <a:gd name="connsiteY34" fmla="*/ 278610 h 682629"/>
              <a:gd name="connsiteX35" fmla="*/ 1174750 w 3790950"/>
              <a:gd name="connsiteY35" fmla="*/ 234160 h 682629"/>
              <a:gd name="connsiteX36" fmla="*/ 1079500 w 3790950"/>
              <a:gd name="connsiteY36" fmla="*/ 196060 h 682629"/>
              <a:gd name="connsiteX37" fmla="*/ 939800 w 3790950"/>
              <a:gd name="connsiteY37" fmla="*/ 221460 h 682629"/>
              <a:gd name="connsiteX38" fmla="*/ 882650 w 3790950"/>
              <a:gd name="connsiteY38" fmla="*/ 246860 h 682629"/>
              <a:gd name="connsiteX39" fmla="*/ 825500 w 3790950"/>
              <a:gd name="connsiteY39" fmla="*/ 284960 h 682629"/>
              <a:gd name="connsiteX40" fmla="*/ 717550 w 3790950"/>
              <a:gd name="connsiteY40" fmla="*/ 316710 h 682629"/>
              <a:gd name="connsiteX41" fmla="*/ 666750 w 3790950"/>
              <a:gd name="connsiteY41" fmla="*/ 310360 h 682629"/>
              <a:gd name="connsiteX42" fmla="*/ 577850 w 3790950"/>
              <a:gd name="connsiteY42" fmla="*/ 284960 h 682629"/>
              <a:gd name="connsiteX43" fmla="*/ 444500 w 3790950"/>
              <a:gd name="connsiteY43" fmla="*/ 227810 h 682629"/>
              <a:gd name="connsiteX44" fmla="*/ 234950 w 3790950"/>
              <a:gd name="connsiteY44" fmla="*/ 227810 h 682629"/>
              <a:gd name="connsiteX45" fmla="*/ 95250 w 3790950"/>
              <a:gd name="connsiteY45" fmla="*/ 278610 h 682629"/>
              <a:gd name="connsiteX46" fmla="*/ 38100 w 3790950"/>
              <a:gd name="connsiteY46" fmla="*/ 310360 h 682629"/>
              <a:gd name="connsiteX47" fmla="*/ 0 w 3790950"/>
              <a:gd name="connsiteY47" fmla="*/ 342110 h 682629"/>
              <a:gd name="connsiteX0" fmla="*/ 3790950 w 3790950"/>
              <a:gd name="connsiteY0" fmla="*/ 682629 h 682629"/>
              <a:gd name="connsiteX1" fmla="*/ 3574256 w 3790950"/>
              <a:gd name="connsiteY1" fmla="*/ 668341 h 682629"/>
              <a:gd name="connsiteX2" fmla="*/ 3547269 w 3790950"/>
              <a:gd name="connsiteY2" fmla="*/ 543722 h 682629"/>
              <a:gd name="connsiteX3" fmla="*/ 3378200 w 3790950"/>
              <a:gd name="connsiteY3" fmla="*/ 545310 h 682629"/>
              <a:gd name="connsiteX4" fmla="*/ 3321050 w 3790950"/>
              <a:gd name="connsiteY4" fmla="*/ 532610 h 682629"/>
              <a:gd name="connsiteX5" fmla="*/ 3240087 w 3790950"/>
              <a:gd name="connsiteY5" fmla="*/ 517529 h 682629"/>
              <a:gd name="connsiteX6" fmla="*/ 3149600 w 3790950"/>
              <a:gd name="connsiteY6" fmla="*/ 526260 h 682629"/>
              <a:gd name="connsiteX7" fmla="*/ 3098800 w 3790950"/>
              <a:gd name="connsiteY7" fmla="*/ 532610 h 682629"/>
              <a:gd name="connsiteX8" fmla="*/ 3041650 w 3790950"/>
              <a:gd name="connsiteY8" fmla="*/ 538960 h 682629"/>
              <a:gd name="connsiteX9" fmla="*/ 2984500 w 3790950"/>
              <a:gd name="connsiteY9" fmla="*/ 551660 h 682629"/>
              <a:gd name="connsiteX10" fmla="*/ 2914650 w 3790950"/>
              <a:gd name="connsiteY10" fmla="*/ 570710 h 682629"/>
              <a:gd name="connsiteX11" fmla="*/ 2876550 w 3790950"/>
              <a:gd name="connsiteY11" fmla="*/ 583410 h 682629"/>
              <a:gd name="connsiteX12" fmla="*/ 2813050 w 3790950"/>
              <a:gd name="connsiteY12" fmla="*/ 602460 h 682629"/>
              <a:gd name="connsiteX13" fmla="*/ 2736850 w 3790950"/>
              <a:gd name="connsiteY13" fmla="*/ 615160 h 682629"/>
              <a:gd name="connsiteX14" fmla="*/ 2546350 w 3790950"/>
              <a:gd name="connsiteY14" fmla="*/ 608810 h 682629"/>
              <a:gd name="connsiteX15" fmla="*/ 2463800 w 3790950"/>
              <a:gd name="connsiteY15" fmla="*/ 583410 h 682629"/>
              <a:gd name="connsiteX16" fmla="*/ 2400300 w 3790950"/>
              <a:gd name="connsiteY16" fmla="*/ 542135 h 682629"/>
              <a:gd name="connsiteX17" fmla="*/ 2355056 w 3790950"/>
              <a:gd name="connsiteY17" fmla="*/ 481810 h 682629"/>
              <a:gd name="connsiteX18" fmla="*/ 2280443 w 3790950"/>
              <a:gd name="connsiteY18" fmla="*/ 387354 h 682629"/>
              <a:gd name="connsiteX19" fmla="*/ 2161382 w 3790950"/>
              <a:gd name="connsiteY19" fmla="*/ 393703 h 682629"/>
              <a:gd name="connsiteX20" fmla="*/ 2095500 w 3790950"/>
              <a:gd name="connsiteY20" fmla="*/ 475460 h 682629"/>
              <a:gd name="connsiteX21" fmla="*/ 2019300 w 3790950"/>
              <a:gd name="connsiteY21" fmla="*/ 443710 h 682629"/>
              <a:gd name="connsiteX22" fmla="*/ 2004219 w 3790950"/>
              <a:gd name="connsiteY22" fmla="*/ 344491 h 682629"/>
              <a:gd name="connsiteX23" fmla="*/ 1974056 w 3790950"/>
              <a:gd name="connsiteY23" fmla="*/ 274641 h 682629"/>
              <a:gd name="connsiteX24" fmla="*/ 1847850 w 3790950"/>
              <a:gd name="connsiteY24" fmla="*/ 196060 h 682629"/>
              <a:gd name="connsiteX25" fmla="*/ 1822450 w 3790950"/>
              <a:gd name="connsiteY25" fmla="*/ 157960 h 682629"/>
              <a:gd name="connsiteX26" fmla="*/ 1803400 w 3790950"/>
              <a:gd name="connsiteY26" fmla="*/ 119860 h 682629"/>
              <a:gd name="connsiteX27" fmla="*/ 1733550 w 3790950"/>
              <a:gd name="connsiteY27" fmla="*/ 50010 h 682629"/>
              <a:gd name="connsiteX28" fmla="*/ 1647825 w 3790950"/>
              <a:gd name="connsiteY28" fmla="*/ 3 h 682629"/>
              <a:gd name="connsiteX29" fmla="*/ 1536700 w 3790950"/>
              <a:gd name="connsiteY29" fmla="*/ 52391 h 682629"/>
              <a:gd name="connsiteX30" fmla="*/ 1504950 w 3790950"/>
              <a:gd name="connsiteY30" fmla="*/ 126210 h 682629"/>
              <a:gd name="connsiteX31" fmla="*/ 1473200 w 3790950"/>
              <a:gd name="connsiteY31" fmla="*/ 183360 h 682629"/>
              <a:gd name="connsiteX32" fmla="*/ 1422400 w 3790950"/>
              <a:gd name="connsiteY32" fmla="*/ 221460 h 682629"/>
              <a:gd name="connsiteX33" fmla="*/ 1365250 w 3790950"/>
              <a:gd name="connsiteY33" fmla="*/ 253210 h 682629"/>
              <a:gd name="connsiteX34" fmla="*/ 1289050 w 3790950"/>
              <a:gd name="connsiteY34" fmla="*/ 278610 h 682629"/>
              <a:gd name="connsiteX35" fmla="*/ 1174750 w 3790950"/>
              <a:gd name="connsiteY35" fmla="*/ 234160 h 682629"/>
              <a:gd name="connsiteX36" fmla="*/ 1079500 w 3790950"/>
              <a:gd name="connsiteY36" fmla="*/ 196060 h 682629"/>
              <a:gd name="connsiteX37" fmla="*/ 939800 w 3790950"/>
              <a:gd name="connsiteY37" fmla="*/ 221460 h 682629"/>
              <a:gd name="connsiteX38" fmla="*/ 882650 w 3790950"/>
              <a:gd name="connsiteY38" fmla="*/ 246860 h 682629"/>
              <a:gd name="connsiteX39" fmla="*/ 825500 w 3790950"/>
              <a:gd name="connsiteY39" fmla="*/ 284960 h 682629"/>
              <a:gd name="connsiteX40" fmla="*/ 717550 w 3790950"/>
              <a:gd name="connsiteY40" fmla="*/ 316710 h 682629"/>
              <a:gd name="connsiteX41" fmla="*/ 666750 w 3790950"/>
              <a:gd name="connsiteY41" fmla="*/ 310360 h 682629"/>
              <a:gd name="connsiteX42" fmla="*/ 577850 w 3790950"/>
              <a:gd name="connsiteY42" fmla="*/ 284960 h 682629"/>
              <a:gd name="connsiteX43" fmla="*/ 444500 w 3790950"/>
              <a:gd name="connsiteY43" fmla="*/ 227810 h 682629"/>
              <a:gd name="connsiteX44" fmla="*/ 234950 w 3790950"/>
              <a:gd name="connsiteY44" fmla="*/ 227810 h 682629"/>
              <a:gd name="connsiteX45" fmla="*/ 95250 w 3790950"/>
              <a:gd name="connsiteY45" fmla="*/ 278610 h 682629"/>
              <a:gd name="connsiteX46" fmla="*/ 0 w 3790950"/>
              <a:gd name="connsiteY46" fmla="*/ 342110 h 682629"/>
              <a:gd name="connsiteX0" fmla="*/ 3790950 w 3790950"/>
              <a:gd name="connsiteY0" fmla="*/ 682629 h 682629"/>
              <a:gd name="connsiteX1" fmla="*/ 3574256 w 3790950"/>
              <a:gd name="connsiteY1" fmla="*/ 668341 h 682629"/>
              <a:gd name="connsiteX2" fmla="*/ 3547269 w 3790950"/>
              <a:gd name="connsiteY2" fmla="*/ 543722 h 682629"/>
              <a:gd name="connsiteX3" fmla="*/ 3378200 w 3790950"/>
              <a:gd name="connsiteY3" fmla="*/ 545310 h 682629"/>
              <a:gd name="connsiteX4" fmla="*/ 3321050 w 3790950"/>
              <a:gd name="connsiteY4" fmla="*/ 532610 h 682629"/>
              <a:gd name="connsiteX5" fmla="*/ 3240087 w 3790950"/>
              <a:gd name="connsiteY5" fmla="*/ 517529 h 682629"/>
              <a:gd name="connsiteX6" fmla="*/ 3149600 w 3790950"/>
              <a:gd name="connsiteY6" fmla="*/ 526260 h 682629"/>
              <a:gd name="connsiteX7" fmla="*/ 3098800 w 3790950"/>
              <a:gd name="connsiteY7" fmla="*/ 532610 h 682629"/>
              <a:gd name="connsiteX8" fmla="*/ 3041650 w 3790950"/>
              <a:gd name="connsiteY8" fmla="*/ 538960 h 682629"/>
              <a:gd name="connsiteX9" fmla="*/ 2984500 w 3790950"/>
              <a:gd name="connsiteY9" fmla="*/ 551660 h 682629"/>
              <a:gd name="connsiteX10" fmla="*/ 2914650 w 3790950"/>
              <a:gd name="connsiteY10" fmla="*/ 570710 h 682629"/>
              <a:gd name="connsiteX11" fmla="*/ 2876550 w 3790950"/>
              <a:gd name="connsiteY11" fmla="*/ 583410 h 682629"/>
              <a:gd name="connsiteX12" fmla="*/ 2813050 w 3790950"/>
              <a:gd name="connsiteY12" fmla="*/ 602460 h 682629"/>
              <a:gd name="connsiteX13" fmla="*/ 2736850 w 3790950"/>
              <a:gd name="connsiteY13" fmla="*/ 615160 h 682629"/>
              <a:gd name="connsiteX14" fmla="*/ 2546350 w 3790950"/>
              <a:gd name="connsiteY14" fmla="*/ 608810 h 682629"/>
              <a:gd name="connsiteX15" fmla="*/ 2463800 w 3790950"/>
              <a:gd name="connsiteY15" fmla="*/ 583410 h 682629"/>
              <a:gd name="connsiteX16" fmla="*/ 2400300 w 3790950"/>
              <a:gd name="connsiteY16" fmla="*/ 542135 h 682629"/>
              <a:gd name="connsiteX17" fmla="*/ 2355056 w 3790950"/>
              <a:gd name="connsiteY17" fmla="*/ 481810 h 682629"/>
              <a:gd name="connsiteX18" fmla="*/ 2280443 w 3790950"/>
              <a:gd name="connsiteY18" fmla="*/ 387354 h 682629"/>
              <a:gd name="connsiteX19" fmla="*/ 2161382 w 3790950"/>
              <a:gd name="connsiteY19" fmla="*/ 393703 h 682629"/>
              <a:gd name="connsiteX20" fmla="*/ 2095500 w 3790950"/>
              <a:gd name="connsiteY20" fmla="*/ 475460 h 682629"/>
              <a:gd name="connsiteX21" fmla="*/ 2019300 w 3790950"/>
              <a:gd name="connsiteY21" fmla="*/ 443710 h 682629"/>
              <a:gd name="connsiteX22" fmla="*/ 2004219 w 3790950"/>
              <a:gd name="connsiteY22" fmla="*/ 344491 h 682629"/>
              <a:gd name="connsiteX23" fmla="*/ 1974056 w 3790950"/>
              <a:gd name="connsiteY23" fmla="*/ 274641 h 682629"/>
              <a:gd name="connsiteX24" fmla="*/ 1847850 w 3790950"/>
              <a:gd name="connsiteY24" fmla="*/ 196060 h 682629"/>
              <a:gd name="connsiteX25" fmla="*/ 1822450 w 3790950"/>
              <a:gd name="connsiteY25" fmla="*/ 157960 h 682629"/>
              <a:gd name="connsiteX26" fmla="*/ 1803400 w 3790950"/>
              <a:gd name="connsiteY26" fmla="*/ 119860 h 682629"/>
              <a:gd name="connsiteX27" fmla="*/ 1733550 w 3790950"/>
              <a:gd name="connsiteY27" fmla="*/ 50010 h 682629"/>
              <a:gd name="connsiteX28" fmla="*/ 1647825 w 3790950"/>
              <a:gd name="connsiteY28" fmla="*/ 3 h 682629"/>
              <a:gd name="connsiteX29" fmla="*/ 1536700 w 3790950"/>
              <a:gd name="connsiteY29" fmla="*/ 52391 h 682629"/>
              <a:gd name="connsiteX30" fmla="*/ 1504950 w 3790950"/>
              <a:gd name="connsiteY30" fmla="*/ 126210 h 682629"/>
              <a:gd name="connsiteX31" fmla="*/ 1473200 w 3790950"/>
              <a:gd name="connsiteY31" fmla="*/ 183360 h 682629"/>
              <a:gd name="connsiteX32" fmla="*/ 1422400 w 3790950"/>
              <a:gd name="connsiteY32" fmla="*/ 221460 h 682629"/>
              <a:gd name="connsiteX33" fmla="*/ 1365250 w 3790950"/>
              <a:gd name="connsiteY33" fmla="*/ 253210 h 682629"/>
              <a:gd name="connsiteX34" fmla="*/ 1289050 w 3790950"/>
              <a:gd name="connsiteY34" fmla="*/ 278610 h 682629"/>
              <a:gd name="connsiteX35" fmla="*/ 1174750 w 3790950"/>
              <a:gd name="connsiteY35" fmla="*/ 234160 h 682629"/>
              <a:gd name="connsiteX36" fmla="*/ 1079500 w 3790950"/>
              <a:gd name="connsiteY36" fmla="*/ 196060 h 682629"/>
              <a:gd name="connsiteX37" fmla="*/ 939800 w 3790950"/>
              <a:gd name="connsiteY37" fmla="*/ 221460 h 682629"/>
              <a:gd name="connsiteX38" fmla="*/ 882650 w 3790950"/>
              <a:gd name="connsiteY38" fmla="*/ 246860 h 682629"/>
              <a:gd name="connsiteX39" fmla="*/ 825500 w 3790950"/>
              <a:gd name="connsiteY39" fmla="*/ 284960 h 682629"/>
              <a:gd name="connsiteX40" fmla="*/ 666750 w 3790950"/>
              <a:gd name="connsiteY40" fmla="*/ 310360 h 682629"/>
              <a:gd name="connsiteX41" fmla="*/ 577850 w 3790950"/>
              <a:gd name="connsiteY41" fmla="*/ 284960 h 682629"/>
              <a:gd name="connsiteX42" fmla="*/ 444500 w 3790950"/>
              <a:gd name="connsiteY42" fmla="*/ 227810 h 682629"/>
              <a:gd name="connsiteX43" fmla="*/ 234950 w 3790950"/>
              <a:gd name="connsiteY43" fmla="*/ 227810 h 682629"/>
              <a:gd name="connsiteX44" fmla="*/ 95250 w 3790950"/>
              <a:gd name="connsiteY44" fmla="*/ 278610 h 682629"/>
              <a:gd name="connsiteX45" fmla="*/ 0 w 3790950"/>
              <a:gd name="connsiteY45" fmla="*/ 342110 h 682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790950" h="682629">
                <a:moveTo>
                  <a:pt x="3790950" y="682629"/>
                </a:moveTo>
                <a:cubicBezTo>
                  <a:pt x="3745028" y="664260"/>
                  <a:pt x="3614870" y="691492"/>
                  <a:pt x="3574256" y="668341"/>
                </a:cubicBezTo>
                <a:cubicBezTo>
                  <a:pt x="3533643" y="645190"/>
                  <a:pt x="3579945" y="564227"/>
                  <a:pt x="3547269" y="543722"/>
                </a:cubicBezTo>
                <a:cubicBezTo>
                  <a:pt x="3514593" y="523217"/>
                  <a:pt x="3418681" y="547956"/>
                  <a:pt x="3378200" y="545310"/>
                </a:cubicBezTo>
                <a:cubicBezTo>
                  <a:pt x="3337719" y="542664"/>
                  <a:pt x="3344069" y="537240"/>
                  <a:pt x="3321050" y="532610"/>
                </a:cubicBezTo>
                <a:cubicBezTo>
                  <a:pt x="3298031" y="527980"/>
                  <a:pt x="3335846" y="536681"/>
                  <a:pt x="3240087" y="517529"/>
                </a:cubicBezTo>
                <a:cubicBezTo>
                  <a:pt x="3201987" y="519646"/>
                  <a:pt x="3173148" y="523747"/>
                  <a:pt x="3149600" y="526260"/>
                </a:cubicBezTo>
                <a:cubicBezTo>
                  <a:pt x="3126052" y="528774"/>
                  <a:pt x="3115748" y="530616"/>
                  <a:pt x="3098800" y="532610"/>
                </a:cubicBezTo>
                <a:cubicBezTo>
                  <a:pt x="3079764" y="534850"/>
                  <a:pt x="3060625" y="536249"/>
                  <a:pt x="3041650" y="538960"/>
                </a:cubicBezTo>
                <a:cubicBezTo>
                  <a:pt x="3014837" y="542790"/>
                  <a:pt x="3009458" y="546114"/>
                  <a:pt x="2984500" y="551660"/>
                </a:cubicBezTo>
                <a:cubicBezTo>
                  <a:pt x="2930648" y="563627"/>
                  <a:pt x="2974122" y="550886"/>
                  <a:pt x="2914650" y="570710"/>
                </a:cubicBezTo>
                <a:cubicBezTo>
                  <a:pt x="2901950" y="574943"/>
                  <a:pt x="2893483" y="578118"/>
                  <a:pt x="2876550" y="583410"/>
                </a:cubicBezTo>
                <a:cubicBezTo>
                  <a:pt x="2859617" y="588702"/>
                  <a:pt x="2836333" y="597168"/>
                  <a:pt x="2813050" y="602460"/>
                </a:cubicBezTo>
                <a:cubicBezTo>
                  <a:pt x="2789767" y="607752"/>
                  <a:pt x="2736850" y="615160"/>
                  <a:pt x="2736850" y="615160"/>
                </a:cubicBezTo>
                <a:cubicBezTo>
                  <a:pt x="2673350" y="613043"/>
                  <a:pt x="2591858" y="614102"/>
                  <a:pt x="2546350" y="608810"/>
                </a:cubicBezTo>
                <a:cubicBezTo>
                  <a:pt x="2500842" y="603518"/>
                  <a:pt x="2488142" y="594522"/>
                  <a:pt x="2463800" y="583410"/>
                </a:cubicBezTo>
                <a:cubicBezTo>
                  <a:pt x="2439458" y="572298"/>
                  <a:pt x="2420408" y="559068"/>
                  <a:pt x="2400300" y="542135"/>
                </a:cubicBezTo>
                <a:cubicBezTo>
                  <a:pt x="2380192" y="525202"/>
                  <a:pt x="2375032" y="507607"/>
                  <a:pt x="2355056" y="481810"/>
                </a:cubicBezTo>
                <a:cubicBezTo>
                  <a:pt x="2335080" y="456013"/>
                  <a:pt x="2310738" y="402039"/>
                  <a:pt x="2280443" y="387354"/>
                </a:cubicBezTo>
                <a:cubicBezTo>
                  <a:pt x="2250148" y="372669"/>
                  <a:pt x="2200937" y="379812"/>
                  <a:pt x="2161382" y="393703"/>
                </a:cubicBezTo>
                <a:cubicBezTo>
                  <a:pt x="2121827" y="407594"/>
                  <a:pt x="2119180" y="467126"/>
                  <a:pt x="2095500" y="475460"/>
                </a:cubicBezTo>
                <a:cubicBezTo>
                  <a:pt x="2071820" y="483794"/>
                  <a:pt x="2038350" y="455352"/>
                  <a:pt x="2019300" y="443710"/>
                </a:cubicBezTo>
                <a:cubicBezTo>
                  <a:pt x="2004086" y="421882"/>
                  <a:pt x="2011760" y="372669"/>
                  <a:pt x="2004219" y="344491"/>
                </a:cubicBezTo>
                <a:cubicBezTo>
                  <a:pt x="2008320" y="329013"/>
                  <a:pt x="2000118" y="299380"/>
                  <a:pt x="1974056" y="274641"/>
                </a:cubicBezTo>
                <a:cubicBezTo>
                  <a:pt x="1947995" y="249903"/>
                  <a:pt x="1873118" y="215507"/>
                  <a:pt x="1847850" y="196060"/>
                </a:cubicBezTo>
                <a:cubicBezTo>
                  <a:pt x="1822582" y="176613"/>
                  <a:pt x="1827277" y="172440"/>
                  <a:pt x="1822450" y="157960"/>
                </a:cubicBezTo>
                <a:cubicBezTo>
                  <a:pt x="1817285" y="142466"/>
                  <a:pt x="1818217" y="137852"/>
                  <a:pt x="1803400" y="119860"/>
                </a:cubicBezTo>
                <a:cubicBezTo>
                  <a:pt x="1788583" y="101868"/>
                  <a:pt x="1759479" y="69986"/>
                  <a:pt x="1733550" y="50010"/>
                </a:cubicBezTo>
                <a:cubicBezTo>
                  <a:pt x="1707621" y="30034"/>
                  <a:pt x="1680633" y="-394"/>
                  <a:pt x="1647825" y="3"/>
                </a:cubicBezTo>
                <a:cubicBezTo>
                  <a:pt x="1615017" y="400"/>
                  <a:pt x="1565275" y="33341"/>
                  <a:pt x="1536700" y="52391"/>
                </a:cubicBezTo>
                <a:cubicBezTo>
                  <a:pt x="1508125" y="71441"/>
                  <a:pt x="1515533" y="104382"/>
                  <a:pt x="1504950" y="126210"/>
                </a:cubicBezTo>
                <a:cubicBezTo>
                  <a:pt x="1494367" y="148038"/>
                  <a:pt x="1489576" y="177901"/>
                  <a:pt x="1473200" y="183360"/>
                </a:cubicBezTo>
                <a:cubicBezTo>
                  <a:pt x="1456267" y="196060"/>
                  <a:pt x="1440392" y="209818"/>
                  <a:pt x="1422400" y="221460"/>
                </a:cubicBezTo>
                <a:cubicBezTo>
                  <a:pt x="1404408" y="233102"/>
                  <a:pt x="1387475" y="243685"/>
                  <a:pt x="1365250" y="253210"/>
                </a:cubicBezTo>
                <a:cubicBezTo>
                  <a:pt x="1343025" y="262735"/>
                  <a:pt x="1320800" y="281785"/>
                  <a:pt x="1289050" y="278610"/>
                </a:cubicBezTo>
                <a:cubicBezTo>
                  <a:pt x="1257300" y="275435"/>
                  <a:pt x="1209675" y="247918"/>
                  <a:pt x="1174750" y="234160"/>
                </a:cubicBezTo>
                <a:cubicBezTo>
                  <a:pt x="1139825" y="220402"/>
                  <a:pt x="1118658" y="198177"/>
                  <a:pt x="1079500" y="196060"/>
                </a:cubicBezTo>
                <a:cubicBezTo>
                  <a:pt x="1040342" y="193943"/>
                  <a:pt x="972608" y="212993"/>
                  <a:pt x="939800" y="221460"/>
                </a:cubicBezTo>
                <a:cubicBezTo>
                  <a:pt x="906992" y="229927"/>
                  <a:pt x="901700" y="236277"/>
                  <a:pt x="882650" y="246860"/>
                </a:cubicBezTo>
                <a:cubicBezTo>
                  <a:pt x="863600" y="257443"/>
                  <a:pt x="838200" y="276493"/>
                  <a:pt x="825500" y="284960"/>
                </a:cubicBezTo>
                <a:cubicBezTo>
                  <a:pt x="789517" y="295543"/>
                  <a:pt x="708025" y="310360"/>
                  <a:pt x="666750" y="310360"/>
                </a:cubicBezTo>
                <a:cubicBezTo>
                  <a:pt x="625475" y="310360"/>
                  <a:pt x="614892" y="298718"/>
                  <a:pt x="577850" y="284960"/>
                </a:cubicBezTo>
                <a:cubicBezTo>
                  <a:pt x="540808" y="271202"/>
                  <a:pt x="501650" y="237335"/>
                  <a:pt x="444500" y="227810"/>
                </a:cubicBezTo>
                <a:cubicBezTo>
                  <a:pt x="387350" y="218285"/>
                  <a:pt x="293158" y="219343"/>
                  <a:pt x="234950" y="227810"/>
                </a:cubicBezTo>
                <a:cubicBezTo>
                  <a:pt x="176742" y="236277"/>
                  <a:pt x="134408" y="259560"/>
                  <a:pt x="95250" y="278610"/>
                </a:cubicBezTo>
                <a:cubicBezTo>
                  <a:pt x="56092" y="297660"/>
                  <a:pt x="19844" y="328881"/>
                  <a:pt x="0" y="342110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279658" y="1696161"/>
            <a:ext cx="2260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 smtClean="0">
                <a:solidFill>
                  <a:schemeClr val="accent5">
                    <a:lumMod val="50000"/>
                  </a:schemeClr>
                </a:solidFill>
              </a:rPr>
              <a:t>ТРАНСПОРТНЫЙ КОРИДОР</a:t>
            </a:r>
            <a:endParaRPr lang="ru-RU" sz="1200" b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98958" y="1934872"/>
            <a:ext cx="1320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</a:rPr>
              <a:t>ЛЭП 220</a:t>
            </a:r>
            <a:r>
              <a:rPr lang="en-US" sz="1000" b="1" dirty="0" smtClean="0">
                <a:solidFill>
                  <a:schemeClr val="accent5">
                    <a:lumMod val="50000"/>
                  </a:schemeClr>
                </a:solidFill>
              </a:rPr>
              <a:t>V, </a:t>
            </a:r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</a:rPr>
              <a:t>дорога</a:t>
            </a:r>
            <a:endParaRPr lang="ru-RU" sz="1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6" name="Полилиния 45"/>
          <p:cNvSpPr/>
          <p:nvPr/>
        </p:nvSpPr>
        <p:spPr>
          <a:xfrm>
            <a:off x="3062289" y="2540693"/>
            <a:ext cx="978692" cy="959745"/>
          </a:xfrm>
          <a:custGeom>
            <a:avLst/>
            <a:gdLst>
              <a:gd name="connsiteX0" fmla="*/ 0 w 950118"/>
              <a:gd name="connsiteY0" fmla="*/ 940694 h 940694"/>
              <a:gd name="connsiteX1" fmla="*/ 7143 w 950118"/>
              <a:gd name="connsiteY1" fmla="*/ 921644 h 940694"/>
              <a:gd name="connsiteX2" fmla="*/ 14287 w 950118"/>
              <a:gd name="connsiteY2" fmla="*/ 907356 h 940694"/>
              <a:gd name="connsiteX3" fmla="*/ 21431 w 950118"/>
              <a:gd name="connsiteY3" fmla="*/ 902594 h 940694"/>
              <a:gd name="connsiteX4" fmla="*/ 33337 w 950118"/>
              <a:gd name="connsiteY4" fmla="*/ 890687 h 940694"/>
              <a:gd name="connsiteX5" fmla="*/ 38100 w 950118"/>
              <a:gd name="connsiteY5" fmla="*/ 883544 h 940694"/>
              <a:gd name="connsiteX6" fmla="*/ 52387 w 950118"/>
              <a:gd name="connsiteY6" fmla="*/ 874019 h 940694"/>
              <a:gd name="connsiteX7" fmla="*/ 57150 w 950118"/>
              <a:gd name="connsiteY7" fmla="*/ 866875 h 940694"/>
              <a:gd name="connsiteX8" fmla="*/ 71437 w 950118"/>
              <a:gd name="connsiteY8" fmla="*/ 857350 h 940694"/>
              <a:gd name="connsiteX9" fmla="*/ 83343 w 950118"/>
              <a:gd name="connsiteY9" fmla="*/ 845444 h 940694"/>
              <a:gd name="connsiteX10" fmla="*/ 88106 w 950118"/>
              <a:gd name="connsiteY10" fmla="*/ 838300 h 940694"/>
              <a:gd name="connsiteX11" fmla="*/ 102393 w 950118"/>
              <a:gd name="connsiteY11" fmla="*/ 828775 h 940694"/>
              <a:gd name="connsiteX12" fmla="*/ 109537 w 950118"/>
              <a:gd name="connsiteY12" fmla="*/ 824012 h 940694"/>
              <a:gd name="connsiteX13" fmla="*/ 159543 w 950118"/>
              <a:gd name="connsiteY13" fmla="*/ 790675 h 940694"/>
              <a:gd name="connsiteX14" fmla="*/ 173831 w 950118"/>
              <a:gd name="connsiteY14" fmla="*/ 781150 h 940694"/>
              <a:gd name="connsiteX15" fmla="*/ 180975 w 950118"/>
              <a:gd name="connsiteY15" fmla="*/ 776387 h 940694"/>
              <a:gd name="connsiteX16" fmla="*/ 195262 w 950118"/>
              <a:gd name="connsiteY16" fmla="*/ 771625 h 940694"/>
              <a:gd name="connsiteX17" fmla="*/ 202406 w 950118"/>
              <a:gd name="connsiteY17" fmla="*/ 769244 h 940694"/>
              <a:gd name="connsiteX18" fmla="*/ 216693 w 950118"/>
              <a:gd name="connsiteY18" fmla="*/ 759719 h 940694"/>
              <a:gd name="connsiteX19" fmla="*/ 223837 w 950118"/>
              <a:gd name="connsiteY19" fmla="*/ 757337 h 940694"/>
              <a:gd name="connsiteX20" fmla="*/ 238125 w 950118"/>
              <a:gd name="connsiteY20" fmla="*/ 747812 h 940694"/>
              <a:gd name="connsiteX21" fmla="*/ 245268 w 950118"/>
              <a:gd name="connsiteY21" fmla="*/ 745431 h 940694"/>
              <a:gd name="connsiteX22" fmla="*/ 259556 w 950118"/>
              <a:gd name="connsiteY22" fmla="*/ 735906 h 940694"/>
              <a:gd name="connsiteX23" fmla="*/ 266700 w 950118"/>
              <a:gd name="connsiteY23" fmla="*/ 731144 h 940694"/>
              <a:gd name="connsiteX24" fmla="*/ 280987 w 950118"/>
              <a:gd name="connsiteY24" fmla="*/ 724000 h 940694"/>
              <a:gd name="connsiteX25" fmla="*/ 288131 w 950118"/>
              <a:gd name="connsiteY25" fmla="*/ 721619 h 940694"/>
              <a:gd name="connsiteX26" fmla="*/ 302418 w 950118"/>
              <a:gd name="connsiteY26" fmla="*/ 712094 h 940694"/>
              <a:gd name="connsiteX27" fmla="*/ 309562 w 950118"/>
              <a:gd name="connsiteY27" fmla="*/ 709712 h 940694"/>
              <a:gd name="connsiteX28" fmla="*/ 323850 w 950118"/>
              <a:gd name="connsiteY28" fmla="*/ 700187 h 940694"/>
              <a:gd name="connsiteX29" fmla="*/ 338137 w 950118"/>
              <a:gd name="connsiteY29" fmla="*/ 693044 h 940694"/>
              <a:gd name="connsiteX30" fmla="*/ 345281 w 950118"/>
              <a:gd name="connsiteY30" fmla="*/ 690662 h 940694"/>
              <a:gd name="connsiteX31" fmla="*/ 359568 w 950118"/>
              <a:gd name="connsiteY31" fmla="*/ 681137 h 940694"/>
              <a:gd name="connsiteX32" fmla="*/ 366712 w 950118"/>
              <a:gd name="connsiteY32" fmla="*/ 676375 h 940694"/>
              <a:gd name="connsiteX33" fmla="*/ 373856 w 950118"/>
              <a:gd name="connsiteY33" fmla="*/ 673994 h 940694"/>
              <a:gd name="connsiteX34" fmla="*/ 388143 w 950118"/>
              <a:gd name="connsiteY34" fmla="*/ 666850 h 940694"/>
              <a:gd name="connsiteX35" fmla="*/ 395287 w 950118"/>
              <a:gd name="connsiteY35" fmla="*/ 662087 h 940694"/>
              <a:gd name="connsiteX36" fmla="*/ 402431 w 950118"/>
              <a:gd name="connsiteY36" fmla="*/ 659706 h 940694"/>
              <a:gd name="connsiteX37" fmla="*/ 416718 w 950118"/>
              <a:gd name="connsiteY37" fmla="*/ 650181 h 940694"/>
              <a:gd name="connsiteX38" fmla="*/ 423862 w 950118"/>
              <a:gd name="connsiteY38" fmla="*/ 645419 h 940694"/>
              <a:gd name="connsiteX39" fmla="*/ 438150 w 950118"/>
              <a:gd name="connsiteY39" fmla="*/ 638275 h 940694"/>
              <a:gd name="connsiteX40" fmla="*/ 445293 w 950118"/>
              <a:gd name="connsiteY40" fmla="*/ 635894 h 940694"/>
              <a:gd name="connsiteX41" fmla="*/ 452437 w 950118"/>
              <a:gd name="connsiteY41" fmla="*/ 631131 h 940694"/>
              <a:gd name="connsiteX42" fmla="*/ 466725 w 950118"/>
              <a:gd name="connsiteY42" fmla="*/ 626369 h 940694"/>
              <a:gd name="connsiteX43" fmla="*/ 488156 w 950118"/>
              <a:gd name="connsiteY43" fmla="*/ 616844 h 940694"/>
              <a:gd name="connsiteX44" fmla="*/ 495300 w 950118"/>
              <a:gd name="connsiteY44" fmla="*/ 614462 h 940694"/>
              <a:gd name="connsiteX45" fmla="*/ 509587 w 950118"/>
              <a:gd name="connsiteY45" fmla="*/ 602556 h 940694"/>
              <a:gd name="connsiteX46" fmla="*/ 516731 w 950118"/>
              <a:gd name="connsiteY46" fmla="*/ 600175 h 940694"/>
              <a:gd name="connsiteX47" fmla="*/ 531018 w 950118"/>
              <a:gd name="connsiteY47" fmla="*/ 590650 h 940694"/>
              <a:gd name="connsiteX48" fmla="*/ 538162 w 950118"/>
              <a:gd name="connsiteY48" fmla="*/ 585887 h 940694"/>
              <a:gd name="connsiteX49" fmla="*/ 552450 w 950118"/>
              <a:gd name="connsiteY49" fmla="*/ 581125 h 940694"/>
              <a:gd name="connsiteX50" fmla="*/ 573881 w 950118"/>
              <a:gd name="connsiteY50" fmla="*/ 569219 h 940694"/>
              <a:gd name="connsiteX51" fmla="*/ 588168 w 950118"/>
              <a:gd name="connsiteY51" fmla="*/ 559694 h 940694"/>
              <a:gd name="connsiteX52" fmla="*/ 595312 w 950118"/>
              <a:gd name="connsiteY52" fmla="*/ 554931 h 940694"/>
              <a:gd name="connsiteX53" fmla="*/ 602456 w 950118"/>
              <a:gd name="connsiteY53" fmla="*/ 552550 h 940694"/>
              <a:gd name="connsiteX54" fmla="*/ 623887 w 950118"/>
              <a:gd name="connsiteY54" fmla="*/ 543025 h 940694"/>
              <a:gd name="connsiteX55" fmla="*/ 631031 w 950118"/>
              <a:gd name="connsiteY55" fmla="*/ 540644 h 940694"/>
              <a:gd name="connsiteX56" fmla="*/ 638175 w 950118"/>
              <a:gd name="connsiteY56" fmla="*/ 535881 h 940694"/>
              <a:gd name="connsiteX57" fmla="*/ 652462 w 950118"/>
              <a:gd name="connsiteY57" fmla="*/ 531119 h 940694"/>
              <a:gd name="connsiteX58" fmla="*/ 659606 w 950118"/>
              <a:gd name="connsiteY58" fmla="*/ 528737 h 940694"/>
              <a:gd name="connsiteX59" fmla="*/ 681037 w 950118"/>
              <a:gd name="connsiteY59" fmla="*/ 521594 h 940694"/>
              <a:gd name="connsiteX60" fmla="*/ 697706 w 950118"/>
              <a:gd name="connsiteY60" fmla="*/ 516831 h 940694"/>
              <a:gd name="connsiteX61" fmla="*/ 728662 w 950118"/>
              <a:gd name="connsiteY61" fmla="*/ 512069 h 940694"/>
              <a:gd name="connsiteX62" fmla="*/ 747712 w 950118"/>
              <a:gd name="connsiteY62" fmla="*/ 507306 h 940694"/>
              <a:gd name="connsiteX63" fmla="*/ 759618 w 950118"/>
              <a:gd name="connsiteY63" fmla="*/ 504925 h 940694"/>
              <a:gd name="connsiteX64" fmla="*/ 766762 w 950118"/>
              <a:gd name="connsiteY64" fmla="*/ 502544 h 940694"/>
              <a:gd name="connsiteX65" fmla="*/ 807243 w 950118"/>
              <a:gd name="connsiteY65" fmla="*/ 495400 h 940694"/>
              <a:gd name="connsiteX66" fmla="*/ 819150 w 950118"/>
              <a:gd name="connsiteY66" fmla="*/ 493019 h 940694"/>
              <a:gd name="connsiteX67" fmla="*/ 847725 w 950118"/>
              <a:gd name="connsiteY67" fmla="*/ 490637 h 940694"/>
              <a:gd name="connsiteX68" fmla="*/ 866775 w 950118"/>
              <a:gd name="connsiteY68" fmla="*/ 485875 h 940694"/>
              <a:gd name="connsiteX69" fmla="*/ 881062 w 950118"/>
              <a:gd name="connsiteY69" fmla="*/ 481112 h 940694"/>
              <a:gd name="connsiteX70" fmla="*/ 885825 w 950118"/>
              <a:gd name="connsiteY70" fmla="*/ 473969 h 940694"/>
              <a:gd name="connsiteX71" fmla="*/ 885825 w 950118"/>
              <a:gd name="connsiteY71" fmla="*/ 447775 h 940694"/>
              <a:gd name="connsiteX72" fmla="*/ 881062 w 950118"/>
              <a:gd name="connsiteY72" fmla="*/ 433487 h 940694"/>
              <a:gd name="connsiteX73" fmla="*/ 876300 w 950118"/>
              <a:gd name="connsiteY73" fmla="*/ 426344 h 940694"/>
              <a:gd name="connsiteX74" fmla="*/ 871537 w 950118"/>
              <a:gd name="connsiteY74" fmla="*/ 412056 h 940694"/>
              <a:gd name="connsiteX75" fmla="*/ 876300 w 950118"/>
              <a:gd name="connsiteY75" fmla="*/ 397769 h 940694"/>
              <a:gd name="connsiteX76" fmla="*/ 878681 w 950118"/>
              <a:gd name="connsiteY76" fmla="*/ 390625 h 940694"/>
              <a:gd name="connsiteX77" fmla="*/ 885825 w 950118"/>
              <a:gd name="connsiteY77" fmla="*/ 385862 h 940694"/>
              <a:gd name="connsiteX78" fmla="*/ 904875 w 950118"/>
              <a:gd name="connsiteY78" fmla="*/ 369194 h 940694"/>
              <a:gd name="connsiteX79" fmla="*/ 912018 w 950118"/>
              <a:gd name="connsiteY79" fmla="*/ 364431 h 940694"/>
              <a:gd name="connsiteX80" fmla="*/ 928687 w 950118"/>
              <a:gd name="connsiteY80" fmla="*/ 345381 h 940694"/>
              <a:gd name="connsiteX81" fmla="*/ 935831 w 950118"/>
              <a:gd name="connsiteY81" fmla="*/ 331094 h 940694"/>
              <a:gd name="connsiteX82" fmla="*/ 938212 w 950118"/>
              <a:gd name="connsiteY82" fmla="*/ 323950 h 940694"/>
              <a:gd name="connsiteX83" fmla="*/ 942975 w 950118"/>
              <a:gd name="connsiteY83" fmla="*/ 302519 h 940694"/>
              <a:gd name="connsiteX84" fmla="*/ 947737 w 950118"/>
              <a:gd name="connsiteY84" fmla="*/ 288231 h 940694"/>
              <a:gd name="connsiteX85" fmla="*/ 950118 w 950118"/>
              <a:gd name="connsiteY85" fmla="*/ 281087 h 940694"/>
              <a:gd name="connsiteX86" fmla="*/ 942975 w 950118"/>
              <a:gd name="connsiteY86" fmla="*/ 250131 h 940694"/>
              <a:gd name="connsiteX87" fmla="*/ 938212 w 950118"/>
              <a:gd name="connsiteY87" fmla="*/ 233462 h 940694"/>
              <a:gd name="connsiteX88" fmla="*/ 933450 w 950118"/>
              <a:gd name="connsiteY88" fmla="*/ 226319 h 940694"/>
              <a:gd name="connsiteX89" fmla="*/ 928687 w 950118"/>
              <a:gd name="connsiteY89" fmla="*/ 212031 h 940694"/>
              <a:gd name="connsiteX90" fmla="*/ 926306 w 950118"/>
              <a:gd name="connsiteY90" fmla="*/ 204887 h 940694"/>
              <a:gd name="connsiteX91" fmla="*/ 928687 w 950118"/>
              <a:gd name="connsiteY91" fmla="*/ 192981 h 940694"/>
              <a:gd name="connsiteX92" fmla="*/ 931068 w 950118"/>
              <a:gd name="connsiteY92" fmla="*/ 185837 h 940694"/>
              <a:gd name="connsiteX93" fmla="*/ 928687 w 950118"/>
              <a:gd name="connsiteY93" fmla="*/ 145356 h 940694"/>
              <a:gd name="connsiteX94" fmla="*/ 926306 w 950118"/>
              <a:gd name="connsiteY94" fmla="*/ 138212 h 940694"/>
              <a:gd name="connsiteX95" fmla="*/ 919162 w 950118"/>
              <a:gd name="connsiteY95" fmla="*/ 133450 h 940694"/>
              <a:gd name="connsiteX96" fmla="*/ 914400 w 950118"/>
              <a:gd name="connsiteY96" fmla="*/ 126306 h 940694"/>
              <a:gd name="connsiteX97" fmla="*/ 897731 w 950118"/>
              <a:gd name="connsiteY97" fmla="*/ 123925 h 940694"/>
              <a:gd name="connsiteX98" fmla="*/ 885825 w 950118"/>
              <a:gd name="connsiteY98" fmla="*/ 121544 h 940694"/>
              <a:gd name="connsiteX99" fmla="*/ 852487 w 950118"/>
              <a:gd name="connsiteY99" fmla="*/ 119162 h 940694"/>
              <a:gd name="connsiteX100" fmla="*/ 833437 w 950118"/>
              <a:gd name="connsiteY100" fmla="*/ 116781 h 940694"/>
              <a:gd name="connsiteX101" fmla="*/ 823912 w 950118"/>
              <a:gd name="connsiteY101" fmla="*/ 114400 h 940694"/>
              <a:gd name="connsiteX102" fmla="*/ 809625 w 950118"/>
              <a:gd name="connsiteY102" fmla="*/ 112019 h 940694"/>
              <a:gd name="connsiteX103" fmla="*/ 795337 w 950118"/>
              <a:gd name="connsiteY103" fmla="*/ 107256 h 940694"/>
              <a:gd name="connsiteX104" fmla="*/ 788193 w 950118"/>
              <a:gd name="connsiteY104" fmla="*/ 102494 h 940694"/>
              <a:gd name="connsiteX105" fmla="*/ 781050 w 950118"/>
              <a:gd name="connsiteY105" fmla="*/ 100112 h 940694"/>
              <a:gd name="connsiteX106" fmla="*/ 773906 w 950118"/>
              <a:gd name="connsiteY106" fmla="*/ 95350 h 940694"/>
              <a:gd name="connsiteX107" fmla="*/ 759618 w 950118"/>
              <a:gd name="connsiteY107" fmla="*/ 90587 h 940694"/>
              <a:gd name="connsiteX108" fmla="*/ 745331 w 950118"/>
              <a:gd name="connsiteY108" fmla="*/ 83444 h 940694"/>
              <a:gd name="connsiteX109" fmla="*/ 731043 w 950118"/>
              <a:gd name="connsiteY109" fmla="*/ 73919 h 940694"/>
              <a:gd name="connsiteX110" fmla="*/ 723900 w 950118"/>
              <a:gd name="connsiteY110" fmla="*/ 69156 h 940694"/>
              <a:gd name="connsiteX111" fmla="*/ 716756 w 950118"/>
              <a:gd name="connsiteY111" fmla="*/ 66775 h 940694"/>
              <a:gd name="connsiteX112" fmla="*/ 709612 w 950118"/>
              <a:gd name="connsiteY112" fmla="*/ 62012 h 940694"/>
              <a:gd name="connsiteX113" fmla="*/ 695325 w 950118"/>
              <a:gd name="connsiteY113" fmla="*/ 57250 h 940694"/>
              <a:gd name="connsiteX114" fmla="*/ 688181 w 950118"/>
              <a:gd name="connsiteY114" fmla="*/ 52487 h 940694"/>
              <a:gd name="connsiteX115" fmla="*/ 673893 w 950118"/>
              <a:gd name="connsiteY115" fmla="*/ 47725 h 940694"/>
              <a:gd name="connsiteX116" fmla="*/ 666750 w 950118"/>
              <a:gd name="connsiteY116" fmla="*/ 42962 h 940694"/>
              <a:gd name="connsiteX117" fmla="*/ 652462 w 950118"/>
              <a:gd name="connsiteY117" fmla="*/ 38200 h 940694"/>
              <a:gd name="connsiteX118" fmla="*/ 645318 w 950118"/>
              <a:gd name="connsiteY118" fmla="*/ 33437 h 940694"/>
              <a:gd name="connsiteX119" fmla="*/ 638175 w 950118"/>
              <a:gd name="connsiteY119" fmla="*/ 31056 h 940694"/>
              <a:gd name="connsiteX120" fmla="*/ 616743 w 950118"/>
              <a:gd name="connsiteY120" fmla="*/ 19150 h 940694"/>
              <a:gd name="connsiteX121" fmla="*/ 609600 w 950118"/>
              <a:gd name="connsiteY121" fmla="*/ 14387 h 940694"/>
              <a:gd name="connsiteX122" fmla="*/ 588168 w 950118"/>
              <a:gd name="connsiteY122" fmla="*/ 7244 h 940694"/>
              <a:gd name="connsiteX123" fmla="*/ 573881 w 950118"/>
              <a:gd name="connsiteY123" fmla="*/ 2481 h 940694"/>
              <a:gd name="connsiteX124" fmla="*/ 561975 w 950118"/>
              <a:gd name="connsiteY124" fmla="*/ 100 h 940694"/>
              <a:gd name="connsiteX125" fmla="*/ 557212 w 950118"/>
              <a:gd name="connsiteY125" fmla="*/ 100 h 940694"/>
              <a:gd name="connsiteX0" fmla="*/ 0 w 950118"/>
              <a:gd name="connsiteY0" fmla="*/ 940694 h 940694"/>
              <a:gd name="connsiteX1" fmla="*/ 7143 w 950118"/>
              <a:gd name="connsiteY1" fmla="*/ 921644 h 940694"/>
              <a:gd name="connsiteX2" fmla="*/ 14287 w 950118"/>
              <a:gd name="connsiteY2" fmla="*/ 907356 h 940694"/>
              <a:gd name="connsiteX3" fmla="*/ 21431 w 950118"/>
              <a:gd name="connsiteY3" fmla="*/ 902594 h 940694"/>
              <a:gd name="connsiteX4" fmla="*/ 33337 w 950118"/>
              <a:gd name="connsiteY4" fmla="*/ 890687 h 940694"/>
              <a:gd name="connsiteX5" fmla="*/ 38100 w 950118"/>
              <a:gd name="connsiteY5" fmla="*/ 883544 h 940694"/>
              <a:gd name="connsiteX6" fmla="*/ 52387 w 950118"/>
              <a:gd name="connsiteY6" fmla="*/ 874019 h 940694"/>
              <a:gd name="connsiteX7" fmla="*/ 57150 w 950118"/>
              <a:gd name="connsiteY7" fmla="*/ 866875 h 940694"/>
              <a:gd name="connsiteX8" fmla="*/ 71437 w 950118"/>
              <a:gd name="connsiteY8" fmla="*/ 857350 h 940694"/>
              <a:gd name="connsiteX9" fmla="*/ 83343 w 950118"/>
              <a:gd name="connsiteY9" fmla="*/ 845444 h 940694"/>
              <a:gd name="connsiteX10" fmla="*/ 88106 w 950118"/>
              <a:gd name="connsiteY10" fmla="*/ 838300 h 940694"/>
              <a:gd name="connsiteX11" fmla="*/ 102393 w 950118"/>
              <a:gd name="connsiteY11" fmla="*/ 828775 h 940694"/>
              <a:gd name="connsiteX12" fmla="*/ 109537 w 950118"/>
              <a:gd name="connsiteY12" fmla="*/ 824012 h 940694"/>
              <a:gd name="connsiteX13" fmla="*/ 159543 w 950118"/>
              <a:gd name="connsiteY13" fmla="*/ 790675 h 940694"/>
              <a:gd name="connsiteX14" fmla="*/ 173831 w 950118"/>
              <a:gd name="connsiteY14" fmla="*/ 781150 h 940694"/>
              <a:gd name="connsiteX15" fmla="*/ 180975 w 950118"/>
              <a:gd name="connsiteY15" fmla="*/ 776387 h 940694"/>
              <a:gd name="connsiteX16" fmla="*/ 195262 w 950118"/>
              <a:gd name="connsiteY16" fmla="*/ 771625 h 940694"/>
              <a:gd name="connsiteX17" fmla="*/ 202406 w 950118"/>
              <a:gd name="connsiteY17" fmla="*/ 769244 h 940694"/>
              <a:gd name="connsiteX18" fmla="*/ 216693 w 950118"/>
              <a:gd name="connsiteY18" fmla="*/ 759719 h 940694"/>
              <a:gd name="connsiteX19" fmla="*/ 223837 w 950118"/>
              <a:gd name="connsiteY19" fmla="*/ 757337 h 940694"/>
              <a:gd name="connsiteX20" fmla="*/ 238125 w 950118"/>
              <a:gd name="connsiteY20" fmla="*/ 747812 h 940694"/>
              <a:gd name="connsiteX21" fmla="*/ 245268 w 950118"/>
              <a:gd name="connsiteY21" fmla="*/ 745431 h 940694"/>
              <a:gd name="connsiteX22" fmla="*/ 259556 w 950118"/>
              <a:gd name="connsiteY22" fmla="*/ 735906 h 940694"/>
              <a:gd name="connsiteX23" fmla="*/ 266700 w 950118"/>
              <a:gd name="connsiteY23" fmla="*/ 731144 h 940694"/>
              <a:gd name="connsiteX24" fmla="*/ 280987 w 950118"/>
              <a:gd name="connsiteY24" fmla="*/ 724000 h 940694"/>
              <a:gd name="connsiteX25" fmla="*/ 288131 w 950118"/>
              <a:gd name="connsiteY25" fmla="*/ 721619 h 940694"/>
              <a:gd name="connsiteX26" fmla="*/ 302418 w 950118"/>
              <a:gd name="connsiteY26" fmla="*/ 712094 h 940694"/>
              <a:gd name="connsiteX27" fmla="*/ 309562 w 950118"/>
              <a:gd name="connsiteY27" fmla="*/ 709712 h 940694"/>
              <a:gd name="connsiteX28" fmla="*/ 323850 w 950118"/>
              <a:gd name="connsiteY28" fmla="*/ 700187 h 940694"/>
              <a:gd name="connsiteX29" fmla="*/ 338137 w 950118"/>
              <a:gd name="connsiteY29" fmla="*/ 693044 h 940694"/>
              <a:gd name="connsiteX30" fmla="*/ 359568 w 950118"/>
              <a:gd name="connsiteY30" fmla="*/ 681137 h 940694"/>
              <a:gd name="connsiteX31" fmla="*/ 366712 w 950118"/>
              <a:gd name="connsiteY31" fmla="*/ 676375 h 940694"/>
              <a:gd name="connsiteX32" fmla="*/ 373856 w 950118"/>
              <a:gd name="connsiteY32" fmla="*/ 673994 h 940694"/>
              <a:gd name="connsiteX33" fmla="*/ 388143 w 950118"/>
              <a:gd name="connsiteY33" fmla="*/ 666850 h 940694"/>
              <a:gd name="connsiteX34" fmla="*/ 395287 w 950118"/>
              <a:gd name="connsiteY34" fmla="*/ 662087 h 940694"/>
              <a:gd name="connsiteX35" fmla="*/ 402431 w 950118"/>
              <a:gd name="connsiteY35" fmla="*/ 659706 h 940694"/>
              <a:gd name="connsiteX36" fmla="*/ 416718 w 950118"/>
              <a:gd name="connsiteY36" fmla="*/ 650181 h 940694"/>
              <a:gd name="connsiteX37" fmla="*/ 423862 w 950118"/>
              <a:gd name="connsiteY37" fmla="*/ 645419 h 940694"/>
              <a:gd name="connsiteX38" fmla="*/ 438150 w 950118"/>
              <a:gd name="connsiteY38" fmla="*/ 638275 h 940694"/>
              <a:gd name="connsiteX39" fmla="*/ 445293 w 950118"/>
              <a:gd name="connsiteY39" fmla="*/ 635894 h 940694"/>
              <a:gd name="connsiteX40" fmla="*/ 452437 w 950118"/>
              <a:gd name="connsiteY40" fmla="*/ 631131 h 940694"/>
              <a:gd name="connsiteX41" fmla="*/ 466725 w 950118"/>
              <a:gd name="connsiteY41" fmla="*/ 626369 h 940694"/>
              <a:gd name="connsiteX42" fmla="*/ 488156 w 950118"/>
              <a:gd name="connsiteY42" fmla="*/ 616844 h 940694"/>
              <a:gd name="connsiteX43" fmla="*/ 495300 w 950118"/>
              <a:gd name="connsiteY43" fmla="*/ 614462 h 940694"/>
              <a:gd name="connsiteX44" fmla="*/ 509587 w 950118"/>
              <a:gd name="connsiteY44" fmla="*/ 602556 h 940694"/>
              <a:gd name="connsiteX45" fmla="*/ 516731 w 950118"/>
              <a:gd name="connsiteY45" fmla="*/ 600175 h 940694"/>
              <a:gd name="connsiteX46" fmla="*/ 531018 w 950118"/>
              <a:gd name="connsiteY46" fmla="*/ 590650 h 940694"/>
              <a:gd name="connsiteX47" fmla="*/ 538162 w 950118"/>
              <a:gd name="connsiteY47" fmla="*/ 585887 h 940694"/>
              <a:gd name="connsiteX48" fmla="*/ 552450 w 950118"/>
              <a:gd name="connsiteY48" fmla="*/ 581125 h 940694"/>
              <a:gd name="connsiteX49" fmla="*/ 573881 w 950118"/>
              <a:gd name="connsiteY49" fmla="*/ 569219 h 940694"/>
              <a:gd name="connsiteX50" fmla="*/ 588168 w 950118"/>
              <a:gd name="connsiteY50" fmla="*/ 559694 h 940694"/>
              <a:gd name="connsiteX51" fmla="*/ 595312 w 950118"/>
              <a:gd name="connsiteY51" fmla="*/ 554931 h 940694"/>
              <a:gd name="connsiteX52" fmla="*/ 602456 w 950118"/>
              <a:gd name="connsiteY52" fmla="*/ 552550 h 940694"/>
              <a:gd name="connsiteX53" fmla="*/ 623887 w 950118"/>
              <a:gd name="connsiteY53" fmla="*/ 543025 h 940694"/>
              <a:gd name="connsiteX54" fmla="*/ 631031 w 950118"/>
              <a:gd name="connsiteY54" fmla="*/ 540644 h 940694"/>
              <a:gd name="connsiteX55" fmla="*/ 638175 w 950118"/>
              <a:gd name="connsiteY55" fmla="*/ 535881 h 940694"/>
              <a:gd name="connsiteX56" fmla="*/ 652462 w 950118"/>
              <a:gd name="connsiteY56" fmla="*/ 531119 h 940694"/>
              <a:gd name="connsiteX57" fmla="*/ 659606 w 950118"/>
              <a:gd name="connsiteY57" fmla="*/ 528737 h 940694"/>
              <a:gd name="connsiteX58" fmla="*/ 681037 w 950118"/>
              <a:gd name="connsiteY58" fmla="*/ 521594 h 940694"/>
              <a:gd name="connsiteX59" fmla="*/ 697706 w 950118"/>
              <a:gd name="connsiteY59" fmla="*/ 516831 h 940694"/>
              <a:gd name="connsiteX60" fmla="*/ 728662 w 950118"/>
              <a:gd name="connsiteY60" fmla="*/ 512069 h 940694"/>
              <a:gd name="connsiteX61" fmla="*/ 747712 w 950118"/>
              <a:gd name="connsiteY61" fmla="*/ 507306 h 940694"/>
              <a:gd name="connsiteX62" fmla="*/ 759618 w 950118"/>
              <a:gd name="connsiteY62" fmla="*/ 504925 h 940694"/>
              <a:gd name="connsiteX63" fmla="*/ 766762 w 950118"/>
              <a:gd name="connsiteY63" fmla="*/ 502544 h 940694"/>
              <a:gd name="connsiteX64" fmla="*/ 807243 w 950118"/>
              <a:gd name="connsiteY64" fmla="*/ 495400 h 940694"/>
              <a:gd name="connsiteX65" fmla="*/ 819150 w 950118"/>
              <a:gd name="connsiteY65" fmla="*/ 493019 h 940694"/>
              <a:gd name="connsiteX66" fmla="*/ 847725 w 950118"/>
              <a:gd name="connsiteY66" fmla="*/ 490637 h 940694"/>
              <a:gd name="connsiteX67" fmla="*/ 866775 w 950118"/>
              <a:gd name="connsiteY67" fmla="*/ 485875 h 940694"/>
              <a:gd name="connsiteX68" fmla="*/ 881062 w 950118"/>
              <a:gd name="connsiteY68" fmla="*/ 481112 h 940694"/>
              <a:gd name="connsiteX69" fmla="*/ 885825 w 950118"/>
              <a:gd name="connsiteY69" fmla="*/ 473969 h 940694"/>
              <a:gd name="connsiteX70" fmla="*/ 885825 w 950118"/>
              <a:gd name="connsiteY70" fmla="*/ 447775 h 940694"/>
              <a:gd name="connsiteX71" fmla="*/ 881062 w 950118"/>
              <a:gd name="connsiteY71" fmla="*/ 433487 h 940694"/>
              <a:gd name="connsiteX72" fmla="*/ 876300 w 950118"/>
              <a:gd name="connsiteY72" fmla="*/ 426344 h 940694"/>
              <a:gd name="connsiteX73" fmla="*/ 871537 w 950118"/>
              <a:gd name="connsiteY73" fmla="*/ 412056 h 940694"/>
              <a:gd name="connsiteX74" fmla="*/ 876300 w 950118"/>
              <a:gd name="connsiteY74" fmla="*/ 397769 h 940694"/>
              <a:gd name="connsiteX75" fmla="*/ 878681 w 950118"/>
              <a:gd name="connsiteY75" fmla="*/ 390625 h 940694"/>
              <a:gd name="connsiteX76" fmla="*/ 885825 w 950118"/>
              <a:gd name="connsiteY76" fmla="*/ 385862 h 940694"/>
              <a:gd name="connsiteX77" fmla="*/ 904875 w 950118"/>
              <a:gd name="connsiteY77" fmla="*/ 369194 h 940694"/>
              <a:gd name="connsiteX78" fmla="*/ 912018 w 950118"/>
              <a:gd name="connsiteY78" fmla="*/ 364431 h 940694"/>
              <a:gd name="connsiteX79" fmla="*/ 928687 w 950118"/>
              <a:gd name="connsiteY79" fmla="*/ 345381 h 940694"/>
              <a:gd name="connsiteX80" fmla="*/ 935831 w 950118"/>
              <a:gd name="connsiteY80" fmla="*/ 331094 h 940694"/>
              <a:gd name="connsiteX81" fmla="*/ 938212 w 950118"/>
              <a:gd name="connsiteY81" fmla="*/ 323950 h 940694"/>
              <a:gd name="connsiteX82" fmla="*/ 942975 w 950118"/>
              <a:gd name="connsiteY82" fmla="*/ 302519 h 940694"/>
              <a:gd name="connsiteX83" fmla="*/ 947737 w 950118"/>
              <a:gd name="connsiteY83" fmla="*/ 288231 h 940694"/>
              <a:gd name="connsiteX84" fmla="*/ 950118 w 950118"/>
              <a:gd name="connsiteY84" fmla="*/ 281087 h 940694"/>
              <a:gd name="connsiteX85" fmla="*/ 942975 w 950118"/>
              <a:gd name="connsiteY85" fmla="*/ 250131 h 940694"/>
              <a:gd name="connsiteX86" fmla="*/ 938212 w 950118"/>
              <a:gd name="connsiteY86" fmla="*/ 233462 h 940694"/>
              <a:gd name="connsiteX87" fmla="*/ 933450 w 950118"/>
              <a:gd name="connsiteY87" fmla="*/ 226319 h 940694"/>
              <a:gd name="connsiteX88" fmla="*/ 928687 w 950118"/>
              <a:gd name="connsiteY88" fmla="*/ 212031 h 940694"/>
              <a:gd name="connsiteX89" fmla="*/ 926306 w 950118"/>
              <a:gd name="connsiteY89" fmla="*/ 204887 h 940694"/>
              <a:gd name="connsiteX90" fmla="*/ 928687 w 950118"/>
              <a:gd name="connsiteY90" fmla="*/ 192981 h 940694"/>
              <a:gd name="connsiteX91" fmla="*/ 931068 w 950118"/>
              <a:gd name="connsiteY91" fmla="*/ 185837 h 940694"/>
              <a:gd name="connsiteX92" fmla="*/ 928687 w 950118"/>
              <a:gd name="connsiteY92" fmla="*/ 145356 h 940694"/>
              <a:gd name="connsiteX93" fmla="*/ 926306 w 950118"/>
              <a:gd name="connsiteY93" fmla="*/ 138212 h 940694"/>
              <a:gd name="connsiteX94" fmla="*/ 919162 w 950118"/>
              <a:gd name="connsiteY94" fmla="*/ 133450 h 940694"/>
              <a:gd name="connsiteX95" fmla="*/ 914400 w 950118"/>
              <a:gd name="connsiteY95" fmla="*/ 126306 h 940694"/>
              <a:gd name="connsiteX96" fmla="*/ 897731 w 950118"/>
              <a:gd name="connsiteY96" fmla="*/ 123925 h 940694"/>
              <a:gd name="connsiteX97" fmla="*/ 885825 w 950118"/>
              <a:gd name="connsiteY97" fmla="*/ 121544 h 940694"/>
              <a:gd name="connsiteX98" fmla="*/ 852487 w 950118"/>
              <a:gd name="connsiteY98" fmla="*/ 119162 h 940694"/>
              <a:gd name="connsiteX99" fmla="*/ 833437 w 950118"/>
              <a:gd name="connsiteY99" fmla="*/ 116781 h 940694"/>
              <a:gd name="connsiteX100" fmla="*/ 823912 w 950118"/>
              <a:gd name="connsiteY100" fmla="*/ 114400 h 940694"/>
              <a:gd name="connsiteX101" fmla="*/ 809625 w 950118"/>
              <a:gd name="connsiteY101" fmla="*/ 112019 h 940694"/>
              <a:gd name="connsiteX102" fmla="*/ 795337 w 950118"/>
              <a:gd name="connsiteY102" fmla="*/ 107256 h 940694"/>
              <a:gd name="connsiteX103" fmla="*/ 788193 w 950118"/>
              <a:gd name="connsiteY103" fmla="*/ 102494 h 940694"/>
              <a:gd name="connsiteX104" fmla="*/ 781050 w 950118"/>
              <a:gd name="connsiteY104" fmla="*/ 100112 h 940694"/>
              <a:gd name="connsiteX105" fmla="*/ 773906 w 950118"/>
              <a:gd name="connsiteY105" fmla="*/ 95350 h 940694"/>
              <a:gd name="connsiteX106" fmla="*/ 759618 w 950118"/>
              <a:gd name="connsiteY106" fmla="*/ 90587 h 940694"/>
              <a:gd name="connsiteX107" fmla="*/ 745331 w 950118"/>
              <a:gd name="connsiteY107" fmla="*/ 83444 h 940694"/>
              <a:gd name="connsiteX108" fmla="*/ 731043 w 950118"/>
              <a:gd name="connsiteY108" fmla="*/ 73919 h 940694"/>
              <a:gd name="connsiteX109" fmla="*/ 723900 w 950118"/>
              <a:gd name="connsiteY109" fmla="*/ 69156 h 940694"/>
              <a:gd name="connsiteX110" fmla="*/ 716756 w 950118"/>
              <a:gd name="connsiteY110" fmla="*/ 66775 h 940694"/>
              <a:gd name="connsiteX111" fmla="*/ 709612 w 950118"/>
              <a:gd name="connsiteY111" fmla="*/ 62012 h 940694"/>
              <a:gd name="connsiteX112" fmla="*/ 695325 w 950118"/>
              <a:gd name="connsiteY112" fmla="*/ 57250 h 940694"/>
              <a:gd name="connsiteX113" fmla="*/ 688181 w 950118"/>
              <a:gd name="connsiteY113" fmla="*/ 52487 h 940694"/>
              <a:gd name="connsiteX114" fmla="*/ 673893 w 950118"/>
              <a:gd name="connsiteY114" fmla="*/ 47725 h 940694"/>
              <a:gd name="connsiteX115" fmla="*/ 666750 w 950118"/>
              <a:gd name="connsiteY115" fmla="*/ 42962 h 940694"/>
              <a:gd name="connsiteX116" fmla="*/ 652462 w 950118"/>
              <a:gd name="connsiteY116" fmla="*/ 38200 h 940694"/>
              <a:gd name="connsiteX117" fmla="*/ 645318 w 950118"/>
              <a:gd name="connsiteY117" fmla="*/ 33437 h 940694"/>
              <a:gd name="connsiteX118" fmla="*/ 638175 w 950118"/>
              <a:gd name="connsiteY118" fmla="*/ 31056 h 940694"/>
              <a:gd name="connsiteX119" fmla="*/ 616743 w 950118"/>
              <a:gd name="connsiteY119" fmla="*/ 19150 h 940694"/>
              <a:gd name="connsiteX120" fmla="*/ 609600 w 950118"/>
              <a:gd name="connsiteY120" fmla="*/ 14387 h 940694"/>
              <a:gd name="connsiteX121" fmla="*/ 588168 w 950118"/>
              <a:gd name="connsiteY121" fmla="*/ 7244 h 940694"/>
              <a:gd name="connsiteX122" fmla="*/ 573881 w 950118"/>
              <a:gd name="connsiteY122" fmla="*/ 2481 h 940694"/>
              <a:gd name="connsiteX123" fmla="*/ 561975 w 950118"/>
              <a:gd name="connsiteY123" fmla="*/ 100 h 940694"/>
              <a:gd name="connsiteX124" fmla="*/ 557212 w 950118"/>
              <a:gd name="connsiteY124" fmla="*/ 100 h 940694"/>
              <a:gd name="connsiteX0" fmla="*/ 0 w 950118"/>
              <a:gd name="connsiteY0" fmla="*/ 940694 h 940694"/>
              <a:gd name="connsiteX1" fmla="*/ 7143 w 950118"/>
              <a:gd name="connsiteY1" fmla="*/ 921644 h 940694"/>
              <a:gd name="connsiteX2" fmla="*/ 14287 w 950118"/>
              <a:gd name="connsiteY2" fmla="*/ 907356 h 940694"/>
              <a:gd name="connsiteX3" fmla="*/ 21431 w 950118"/>
              <a:gd name="connsiteY3" fmla="*/ 902594 h 940694"/>
              <a:gd name="connsiteX4" fmla="*/ 38100 w 950118"/>
              <a:gd name="connsiteY4" fmla="*/ 883544 h 940694"/>
              <a:gd name="connsiteX5" fmla="*/ 52387 w 950118"/>
              <a:gd name="connsiteY5" fmla="*/ 874019 h 940694"/>
              <a:gd name="connsiteX6" fmla="*/ 57150 w 950118"/>
              <a:gd name="connsiteY6" fmla="*/ 866875 h 940694"/>
              <a:gd name="connsiteX7" fmla="*/ 71437 w 950118"/>
              <a:gd name="connsiteY7" fmla="*/ 857350 h 940694"/>
              <a:gd name="connsiteX8" fmla="*/ 83343 w 950118"/>
              <a:gd name="connsiteY8" fmla="*/ 845444 h 940694"/>
              <a:gd name="connsiteX9" fmla="*/ 88106 w 950118"/>
              <a:gd name="connsiteY9" fmla="*/ 838300 h 940694"/>
              <a:gd name="connsiteX10" fmla="*/ 102393 w 950118"/>
              <a:gd name="connsiteY10" fmla="*/ 828775 h 940694"/>
              <a:gd name="connsiteX11" fmla="*/ 109537 w 950118"/>
              <a:gd name="connsiteY11" fmla="*/ 824012 h 940694"/>
              <a:gd name="connsiteX12" fmla="*/ 159543 w 950118"/>
              <a:gd name="connsiteY12" fmla="*/ 790675 h 940694"/>
              <a:gd name="connsiteX13" fmla="*/ 173831 w 950118"/>
              <a:gd name="connsiteY13" fmla="*/ 781150 h 940694"/>
              <a:gd name="connsiteX14" fmla="*/ 180975 w 950118"/>
              <a:gd name="connsiteY14" fmla="*/ 776387 h 940694"/>
              <a:gd name="connsiteX15" fmla="*/ 195262 w 950118"/>
              <a:gd name="connsiteY15" fmla="*/ 771625 h 940694"/>
              <a:gd name="connsiteX16" fmla="*/ 202406 w 950118"/>
              <a:gd name="connsiteY16" fmla="*/ 769244 h 940694"/>
              <a:gd name="connsiteX17" fmla="*/ 216693 w 950118"/>
              <a:gd name="connsiteY17" fmla="*/ 759719 h 940694"/>
              <a:gd name="connsiteX18" fmla="*/ 223837 w 950118"/>
              <a:gd name="connsiteY18" fmla="*/ 757337 h 940694"/>
              <a:gd name="connsiteX19" fmla="*/ 238125 w 950118"/>
              <a:gd name="connsiteY19" fmla="*/ 747812 h 940694"/>
              <a:gd name="connsiteX20" fmla="*/ 245268 w 950118"/>
              <a:gd name="connsiteY20" fmla="*/ 745431 h 940694"/>
              <a:gd name="connsiteX21" fmla="*/ 259556 w 950118"/>
              <a:gd name="connsiteY21" fmla="*/ 735906 h 940694"/>
              <a:gd name="connsiteX22" fmla="*/ 266700 w 950118"/>
              <a:gd name="connsiteY22" fmla="*/ 731144 h 940694"/>
              <a:gd name="connsiteX23" fmla="*/ 280987 w 950118"/>
              <a:gd name="connsiteY23" fmla="*/ 724000 h 940694"/>
              <a:gd name="connsiteX24" fmla="*/ 288131 w 950118"/>
              <a:gd name="connsiteY24" fmla="*/ 721619 h 940694"/>
              <a:gd name="connsiteX25" fmla="*/ 302418 w 950118"/>
              <a:gd name="connsiteY25" fmla="*/ 712094 h 940694"/>
              <a:gd name="connsiteX26" fmla="*/ 309562 w 950118"/>
              <a:gd name="connsiteY26" fmla="*/ 709712 h 940694"/>
              <a:gd name="connsiteX27" fmla="*/ 323850 w 950118"/>
              <a:gd name="connsiteY27" fmla="*/ 700187 h 940694"/>
              <a:gd name="connsiteX28" fmla="*/ 338137 w 950118"/>
              <a:gd name="connsiteY28" fmla="*/ 693044 h 940694"/>
              <a:gd name="connsiteX29" fmla="*/ 359568 w 950118"/>
              <a:gd name="connsiteY29" fmla="*/ 681137 h 940694"/>
              <a:gd name="connsiteX30" fmla="*/ 366712 w 950118"/>
              <a:gd name="connsiteY30" fmla="*/ 676375 h 940694"/>
              <a:gd name="connsiteX31" fmla="*/ 373856 w 950118"/>
              <a:gd name="connsiteY31" fmla="*/ 673994 h 940694"/>
              <a:gd name="connsiteX32" fmla="*/ 388143 w 950118"/>
              <a:gd name="connsiteY32" fmla="*/ 666850 h 940694"/>
              <a:gd name="connsiteX33" fmla="*/ 395287 w 950118"/>
              <a:gd name="connsiteY33" fmla="*/ 662087 h 940694"/>
              <a:gd name="connsiteX34" fmla="*/ 402431 w 950118"/>
              <a:gd name="connsiteY34" fmla="*/ 659706 h 940694"/>
              <a:gd name="connsiteX35" fmla="*/ 416718 w 950118"/>
              <a:gd name="connsiteY35" fmla="*/ 650181 h 940694"/>
              <a:gd name="connsiteX36" fmla="*/ 423862 w 950118"/>
              <a:gd name="connsiteY36" fmla="*/ 645419 h 940694"/>
              <a:gd name="connsiteX37" fmla="*/ 438150 w 950118"/>
              <a:gd name="connsiteY37" fmla="*/ 638275 h 940694"/>
              <a:gd name="connsiteX38" fmla="*/ 445293 w 950118"/>
              <a:gd name="connsiteY38" fmla="*/ 635894 h 940694"/>
              <a:gd name="connsiteX39" fmla="*/ 452437 w 950118"/>
              <a:gd name="connsiteY39" fmla="*/ 631131 h 940694"/>
              <a:gd name="connsiteX40" fmla="*/ 466725 w 950118"/>
              <a:gd name="connsiteY40" fmla="*/ 626369 h 940694"/>
              <a:gd name="connsiteX41" fmla="*/ 488156 w 950118"/>
              <a:gd name="connsiteY41" fmla="*/ 616844 h 940694"/>
              <a:gd name="connsiteX42" fmla="*/ 495300 w 950118"/>
              <a:gd name="connsiteY42" fmla="*/ 614462 h 940694"/>
              <a:gd name="connsiteX43" fmla="*/ 509587 w 950118"/>
              <a:gd name="connsiteY43" fmla="*/ 602556 h 940694"/>
              <a:gd name="connsiteX44" fmla="*/ 516731 w 950118"/>
              <a:gd name="connsiteY44" fmla="*/ 600175 h 940694"/>
              <a:gd name="connsiteX45" fmla="*/ 531018 w 950118"/>
              <a:gd name="connsiteY45" fmla="*/ 590650 h 940694"/>
              <a:gd name="connsiteX46" fmla="*/ 538162 w 950118"/>
              <a:gd name="connsiteY46" fmla="*/ 585887 h 940694"/>
              <a:gd name="connsiteX47" fmla="*/ 552450 w 950118"/>
              <a:gd name="connsiteY47" fmla="*/ 581125 h 940694"/>
              <a:gd name="connsiteX48" fmla="*/ 573881 w 950118"/>
              <a:gd name="connsiteY48" fmla="*/ 569219 h 940694"/>
              <a:gd name="connsiteX49" fmla="*/ 588168 w 950118"/>
              <a:gd name="connsiteY49" fmla="*/ 559694 h 940694"/>
              <a:gd name="connsiteX50" fmla="*/ 595312 w 950118"/>
              <a:gd name="connsiteY50" fmla="*/ 554931 h 940694"/>
              <a:gd name="connsiteX51" fmla="*/ 602456 w 950118"/>
              <a:gd name="connsiteY51" fmla="*/ 552550 h 940694"/>
              <a:gd name="connsiteX52" fmla="*/ 623887 w 950118"/>
              <a:gd name="connsiteY52" fmla="*/ 543025 h 940694"/>
              <a:gd name="connsiteX53" fmla="*/ 631031 w 950118"/>
              <a:gd name="connsiteY53" fmla="*/ 540644 h 940694"/>
              <a:gd name="connsiteX54" fmla="*/ 638175 w 950118"/>
              <a:gd name="connsiteY54" fmla="*/ 535881 h 940694"/>
              <a:gd name="connsiteX55" fmla="*/ 652462 w 950118"/>
              <a:gd name="connsiteY55" fmla="*/ 531119 h 940694"/>
              <a:gd name="connsiteX56" fmla="*/ 659606 w 950118"/>
              <a:gd name="connsiteY56" fmla="*/ 528737 h 940694"/>
              <a:gd name="connsiteX57" fmla="*/ 681037 w 950118"/>
              <a:gd name="connsiteY57" fmla="*/ 521594 h 940694"/>
              <a:gd name="connsiteX58" fmla="*/ 697706 w 950118"/>
              <a:gd name="connsiteY58" fmla="*/ 516831 h 940694"/>
              <a:gd name="connsiteX59" fmla="*/ 728662 w 950118"/>
              <a:gd name="connsiteY59" fmla="*/ 512069 h 940694"/>
              <a:gd name="connsiteX60" fmla="*/ 747712 w 950118"/>
              <a:gd name="connsiteY60" fmla="*/ 507306 h 940694"/>
              <a:gd name="connsiteX61" fmla="*/ 759618 w 950118"/>
              <a:gd name="connsiteY61" fmla="*/ 504925 h 940694"/>
              <a:gd name="connsiteX62" fmla="*/ 766762 w 950118"/>
              <a:gd name="connsiteY62" fmla="*/ 502544 h 940694"/>
              <a:gd name="connsiteX63" fmla="*/ 807243 w 950118"/>
              <a:gd name="connsiteY63" fmla="*/ 495400 h 940694"/>
              <a:gd name="connsiteX64" fmla="*/ 819150 w 950118"/>
              <a:gd name="connsiteY64" fmla="*/ 493019 h 940694"/>
              <a:gd name="connsiteX65" fmla="*/ 847725 w 950118"/>
              <a:gd name="connsiteY65" fmla="*/ 490637 h 940694"/>
              <a:gd name="connsiteX66" fmla="*/ 866775 w 950118"/>
              <a:gd name="connsiteY66" fmla="*/ 485875 h 940694"/>
              <a:gd name="connsiteX67" fmla="*/ 881062 w 950118"/>
              <a:gd name="connsiteY67" fmla="*/ 481112 h 940694"/>
              <a:gd name="connsiteX68" fmla="*/ 885825 w 950118"/>
              <a:gd name="connsiteY68" fmla="*/ 473969 h 940694"/>
              <a:gd name="connsiteX69" fmla="*/ 885825 w 950118"/>
              <a:gd name="connsiteY69" fmla="*/ 447775 h 940694"/>
              <a:gd name="connsiteX70" fmla="*/ 881062 w 950118"/>
              <a:gd name="connsiteY70" fmla="*/ 433487 h 940694"/>
              <a:gd name="connsiteX71" fmla="*/ 876300 w 950118"/>
              <a:gd name="connsiteY71" fmla="*/ 426344 h 940694"/>
              <a:gd name="connsiteX72" fmla="*/ 871537 w 950118"/>
              <a:gd name="connsiteY72" fmla="*/ 412056 h 940694"/>
              <a:gd name="connsiteX73" fmla="*/ 876300 w 950118"/>
              <a:gd name="connsiteY73" fmla="*/ 397769 h 940694"/>
              <a:gd name="connsiteX74" fmla="*/ 878681 w 950118"/>
              <a:gd name="connsiteY74" fmla="*/ 390625 h 940694"/>
              <a:gd name="connsiteX75" fmla="*/ 885825 w 950118"/>
              <a:gd name="connsiteY75" fmla="*/ 385862 h 940694"/>
              <a:gd name="connsiteX76" fmla="*/ 904875 w 950118"/>
              <a:gd name="connsiteY76" fmla="*/ 369194 h 940694"/>
              <a:gd name="connsiteX77" fmla="*/ 912018 w 950118"/>
              <a:gd name="connsiteY77" fmla="*/ 364431 h 940694"/>
              <a:gd name="connsiteX78" fmla="*/ 928687 w 950118"/>
              <a:gd name="connsiteY78" fmla="*/ 345381 h 940694"/>
              <a:gd name="connsiteX79" fmla="*/ 935831 w 950118"/>
              <a:gd name="connsiteY79" fmla="*/ 331094 h 940694"/>
              <a:gd name="connsiteX80" fmla="*/ 938212 w 950118"/>
              <a:gd name="connsiteY80" fmla="*/ 323950 h 940694"/>
              <a:gd name="connsiteX81" fmla="*/ 942975 w 950118"/>
              <a:gd name="connsiteY81" fmla="*/ 302519 h 940694"/>
              <a:gd name="connsiteX82" fmla="*/ 947737 w 950118"/>
              <a:gd name="connsiteY82" fmla="*/ 288231 h 940694"/>
              <a:gd name="connsiteX83" fmla="*/ 950118 w 950118"/>
              <a:gd name="connsiteY83" fmla="*/ 281087 h 940694"/>
              <a:gd name="connsiteX84" fmla="*/ 942975 w 950118"/>
              <a:gd name="connsiteY84" fmla="*/ 250131 h 940694"/>
              <a:gd name="connsiteX85" fmla="*/ 938212 w 950118"/>
              <a:gd name="connsiteY85" fmla="*/ 233462 h 940694"/>
              <a:gd name="connsiteX86" fmla="*/ 933450 w 950118"/>
              <a:gd name="connsiteY86" fmla="*/ 226319 h 940694"/>
              <a:gd name="connsiteX87" fmla="*/ 928687 w 950118"/>
              <a:gd name="connsiteY87" fmla="*/ 212031 h 940694"/>
              <a:gd name="connsiteX88" fmla="*/ 926306 w 950118"/>
              <a:gd name="connsiteY88" fmla="*/ 204887 h 940694"/>
              <a:gd name="connsiteX89" fmla="*/ 928687 w 950118"/>
              <a:gd name="connsiteY89" fmla="*/ 192981 h 940694"/>
              <a:gd name="connsiteX90" fmla="*/ 931068 w 950118"/>
              <a:gd name="connsiteY90" fmla="*/ 185837 h 940694"/>
              <a:gd name="connsiteX91" fmla="*/ 928687 w 950118"/>
              <a:gd name="connsiteY91" fmla="*/ 145356 h 940694"/>
              <a:gd name="connsiteX92" fmla="*/ 926306 w 950118"/>
              <a:gd name="connsiteY92" fmla="*/ 138212 h 940694"/>
              <a:gd name="connsiteX93" fmla="*/ 919162 w 950118"/>
              <a:gd name="connsiteY93" fmla="*/ 133450 h 940694"/>
              <a:gd name="connsiteX94" fmla="*/ 914400 w 950118"/>
              <a:gd name="connsiteY94" fmla="*/ 126306 h 940694"/>
              <a:gd name="connsiteX95" fmla="*/ 897731 w 950118"/>
              <a:gd name="connsiteY95" fmla="*/ 123925 h 940694"/>
              <a:gd name="connsiteX96" fmla="*/ 885825 w 950118"/>
              <a:gd name="connsiteY96" fmla="*/ 121544 h 940694"/>
              <a:gd name="connsiteX97" fmla="*/ 852487 w 950118"/>
              <a:gd name="connsiteY97" fmla="*/ 119162 h 940694"/>
              <a:gd name="connsiteX98" fmla="*/ 833437 w 950118"/>
              <a:gd name="connsiteY98" fmla="*/ 116781 h 940694"/>
              <a:gd name="connsiteX99" fmla="*/ 823912 w 950118"/>
              <a:gd name="connsiteY99" fmla="*/ 114400 h 940694"/>
              <a:gd name="connsiteX100" fmla="*/ 809625 w 950118"/>
              <a:gd name="connsiteY100" fmla="*/ 112019 h 940694"/>
              <a:gd name="connsiteX101" fmla="*/ 795337 w 950118"/>
              <a:gd name="connsiteY101" fmla="*/ 107256 h 940694"/>
              <a:gd name="connsiteX102" fmla="*/ 788193 w 950118"/>
              <a:gd name="connsiteY102" fmla="*/ 102494 h 940694"/>
              <a:gd name="connsiteX103" fmla="*/ 781050 w 950118"/>
              <a:gd name="connsiteY103" fmla="*/ 100112 h 940694"/>
              <a:gd name="connsiteX104" fmla="*/ 773906 w 950118"/>
              <a:gd name="connsiteY104" fmla="*/ 95350 h 940694"/>
              <a:gd name="connsiteX105" fmla="*/ 759618 w 950118"/>
              <a:gd name="connsiteY105" fmla="*/ 90587 h 940694"/>
              <a:gd name="connsiteX106" fmla="*/ 745331 w 950118"/>
              <a:gd name="connsiteY106" fmla="*/ 83444 h 940694"/>
              <a:gd name="connsiteX107" fmla="*/ 731043 w 950118"/>
              <a:gd name="connsiteY107" fmla="*/ 73919 h 940694"/>
              <a:gd name="connsiteX108" fmla="*/ 723900 w 950118"/>
              <a:gd name="connsiteY108" fmla="*/ 69156 h 940694"/>
              <a:gd name="connsiteX109" fmla="*/ 716756 w 950118"/>
              <a:gd name="connsiteY109" fmla="*/ 66775 h 940694"/>
              <a:gd name="connsiteX110" fmla="*/ 709612 w 950118"/>
              <a:gd name="connsiteY110" fmla="*/ 62012 h 940694"/>
              <a:gd name="connsiteX111" fmla="*/ 695325 w 950118"/>
              <a:gd name="connsiteY111" fmla="*/ 57250 h 940694"/>
              <a:gd name="connsiteX112" fmla="*/ 688181 w 950118"/>
              <a:gd name="connsiteY112" fmla="*/ 52487 h 940694"/>
              <a:gd name="connsiteX113" fmla="*/ 673893 w 950118"/>
              <a:gd name="connsiteY113" fmla="*/ 47725 h 940694"/>
              <a:gd name="connsiteX114" fmla="*/ 666750 w 950118"/>
              <a:gd name="connsiteY114" fmla="*/ 42962 h 940694"/>
              <a:gd name="connsiteX115" fmla="*/ 652462 w 950118"/>
              <a:gd name="connsiteY115" fmla="*/ 38200 h 940694"/>
              <a:gd name="connsiteX116" fmla="*/ 645318 w 950118"/>
              <a:gd name="connsiteY116" fmla="*/ 33437 h 940694"/>
              <a:gd name="connsiteX117" fmla="*/ 638175 w 950118"/>
              <a:gd name="connsiteY117" fmla="*/ 31056 h 940694"/>
              <a:gd name="connsiteX118" fmla="*/ 616743 w 950118"/>
              <a:gd name="connsiteY118" fmla="*/ 19150 h 940694"/>
              <a:gd name="connsiteX119" fmla="*/ 609600 w 950118"/>
              <a:gd name="connsiteY119" fmla="*/ 14387 h 940694"/>
              <a:gd name="connsiteX120" fmla="*/ 588168 w 950118"/>
              <a:gd name="connsiteY120" fmla="*/ 7244 h 940694"/>
              <a:gd name="connsiteX121" fmla="*/ 573881 w 950118"/>
              <a:gd name="connsiteY121" fmla="*/ 2481 h 940694"/>
              <a:gd name="connsiteX122" fmla="*/ 561975 w 950118"/>
              <a:gd name="connsiteY122" fmla="*/ 100 h 940694"/>
              <a:gd name="connsiteX123" fmla="*/ 557212 w 950118"/>
              <a:gd name="connsiteY123" fmla="*/ 100 h 940694"/>
              <a:gd name="connsiteX0" fmla="*/ 0 w 950118"/>
              <a:gd name="connsiteY0" fmla="*/ 940694 h 940694"/>
              <a:gd name="connsiteX1" fmla="*/ 7143 w 950118"/>
              <a:gd name="connsiteY1" fmla="*/ 921644 h 940694"/>
              <a:gd name="connsiteX2" fmla="*/ 14287 w 950118"/>
              <a:gd name="connsiteY2" fmla="*/ 907356 h 940694"/>
              <a:gd name="connsiteX3" fmla="*/ 21431 w 950118"/>
              <a:gd name="connsiteY3" fmla="*/ 902594 h 940694"/>
              <a:gd name="connsiteX4" fmla="*/ 38100 w 950118"/>
              <a:gd name="connsiteY4" fmla="*/ 883544 h 940694"/>
              <a:gd name="connsiteX5" fmla="*/ 52387 w 950118"/>
              <a:gd name="connsiteY5" fmla="*/ 874019 h 940694"/>
              <a:gd name="connsiteX6" fmla="*/ 57150 w 950118"/>
              <a:gd name="connsiteY6" fmla="*/ 866875 h 940694"/>
              <a:gd name="connsiteX7" fmla="*/ 71437 w 950118"/>
              <a:gd name="connsiteY7" fmla="*/ 857350 h 940694"/>
              <a:gd name="connsiteX8" fmla="*/ 83343 w 950118"/>
              <a:gd name="connsiteY8" fmla="*/ 845444 h 940694"/>
              <a:gd name="connsiteX9" fmla="*/ 88106 w 950118"/>
              <a:gd name="connsiteY9" fmla="*/ 838300 h 940694"/>
              <a:gd name="connsiteX10" fmla="*/ 102393 w 950118"/>
              <a:gd name="connsiteY10" fmla="*/ 828775 h 940694"/>
              <a:gd name="connsiteX11" fmla="*/ 109537 w 950118"/>
              <a:gd name="connsiteY11" fmla="*/ 824012 h 940694"/>
              <a:gd name="connsiteX12" fmla="*/ 159543 w 950118"/>
              <a:gd name="connsiteY12" fmla="*/ 790675 h 940694"/>
              <a:gd name="connsiteX13" fmla="*/ 173831 w 950118"/>
              <a:gd name="connsiteY13" fmla="*/ 781150 h 940694"/>
              <a:gd name="connsiteX14" fmla="*/ 180975 w 950118"/>
              <a:gd name="connsiteY14" fmla="*/ 776387 h 940694"/>
              <a:gd name="connsiteX15" fmla="*/ 195262 w 950118"/>
              <a:gd name="connsiteY15" fmla="*/ 771625 h 940694"/>
              <a:gd name="connsiteX16" fmla="*/ 202406 w 950118"/>
              <a:gd name="connsiteY16" fmla="*/ 769244 h 940694"/>
              <a:gd name="connsiteX17" fmla="*/ 216693 w 950118"/>
              <a:gd name="connsiteY17" fmla="*/ 759719 h 940694"/>
              <a:gd name="connsiteX18" fmla="*/ 223837 w 950118"/>
              <a:gd name="connsiteY18" fmla="*/ 757337 h 940694"/>
              <a:gd name="connsiteX19" fmla="*/ 238125 w 950118"/>
              <a:gd name="connsiteY19" fmla="*/ 747812 h 940694"/>
              <a:gd name="connsiteX20" fmla="*/ 245268 w 950118"/>
              <a:gd name="connsiteY20" fmla="*/ 745431 h 940694"/>
              <a:gd name="connsiteX21" fmla="*/ 259556 w 950118"/>
              <a:gd name="connsiteY21" fmla="*/ 735906 h 940694"/>
              <a:gd name="connsiteX22" fmla="*/ 266700 w 950118"/>
              <a:gd name="connsiteY22" fmla="*/ 731144 h 940694"/>
              <a:gd name="connsiteX23" fmla="*/ 288131 w 950118"/>
              <a:gd name="connsiteY23" fmla="*/ 721619 h 940694"/>
              <a:gd name="connsiteX24" fmla="*/ 302418 w 950118"/>
              <a:gd name="connsiteY24" fmla="*/ 712094 h 940694"/>
              <a:gd name="connsiteX25" fmla="*/ 309562 w 950118"/>
              <a:gd name="connsiteY25" fmla="*/ 709712 h 940694"/>
              <a:gd name="connsiteX26" fmla="*/ 323850 w 950118"/>
              <a:gd name="connsiteY26" fmla="*/ 700187 h 940694"/>
              <a:gd name="connsiteX27" fmla="*/ 338137 w 950118"/>
              <a:gd name="connsiteY27" fmla="*/ 693044 h 940694"/>
              <a:gd name="connsiteX28" fmla="*/ 359568 w 950118"/>
              <a:gd name="connsiteY28" fmla="*/ 681137 h 940694"/>
              <a:gd name="connsiteX29" fmla="*/ 366712 w 950118"/>
              <a:gd name="connsiteY29" fmla="*/ 676375 h 940694"/>
              <a:gd name="connsiteX30" fmla="*/ 373856 w 950118"/>
              <a:gd name="connsiteY30" fmla="*/ 673994 h 940694"/>
              <a:gd name="connsiteX31" fmla="*/ 388143 w 950118"/>
              <a:gd name="connsiteY31" fmla="*/ 666850 h 940694"/>
              <a:gd name="connsiteX32" fmla="*/ 395287 w 950118"/>
              <a:gd name="connsiteY32" fmla="*/ 662087 h 940694"/>
              <a:gd name="connsiteX33" fmla="*/ 402431 w 950118"/>
              <a:gd name="connsiteY33" fmla="*/ 659706 h 940694"/>
              <a:gd name="connsiteX34" fmla="*/ 416718 w 950118"/>
              <a:gd name="connsiteY34" fmla="*/ 650181 h 940694"/>
              <a:gd name="connsiteX35" fmla="*/ 423862 w 950118"/>
              <a:gd name="connsiteY35" fmla="*/ 645419 h 940694"/>
              <a:gd name="connsiteX36" fmla="*/ 438150 w 950118"/>
              <a:gd name="connsiteY36" fmla="*/ 638275 h 940694"/>
              <a:gd name="connsiteX37" fmla="*/ 445293 w 950118"/>
              <a:gd name="connsiteY37" fmla="*/ 635894 h 940694"/>
              <a:gd name="connsiteX38" fmla="*/ 452437 w 950118"/>
              <a:gd name="connsiteY38" fmla="*/ 631131 h 940694"/>
              <a:gd name="connsiteX39" fmla="*/ 466725 w 950118"/>
              <a:gd name="connsiteY39" fmla="*/ 626369 h 940694"/>
              <a:gd name="connsiteX40" fmla="*/ 488156 w 950118"/>
              <a:gd name="connsiteY40" fmla="*/ 616844 h 940694"/>
              <a:gd name="connsiteX41" fmla="*/ 495300 w 950118"/>
              <a:gd name="connsiteY41" fmla="*/ 614462 h 940694"/>
              <a:gd name="connsiteX42" fmla="*/ 509587 w 950118"/>
              <a:gd name="connsiteY42" fmla="*/ 602556 h 940694"/>
              <a:gd name="connsiteX43" fmla="*/ 516731 w 950118"/>
              <a:gd name="connsiteY43" fmla="*/ 600175 h 940694"/>
              <a:gd name="connsiteX44" fmla="*/ 531018 w 950118"/>
              <a:gd name="connsiteY44" fmla="*/ 590650 h 940694"/>
              <a:gd name="connsiteX45" fmla="*/ 538162 w 950118"/>
              <a:gd name="connsiteY45" fmla="*/ 585887 h 940694"/>
              <a:gd name="connsiteX46" fmla="*/ 552450 w 950118"/>
              <a:gd name="connsiteY46" fmla="*/ 581125 h 940694"/>
              <a:gd name="connsiteX47" fmla="*/ 573881 w 950118"/>
              <a:gd name="connsiteY47" fmla="*/ 569219 h 940694"/>
              <a:gd name="connsiteX48" fmla="*/ 588168 w 950118"/>
              <a:gd name="connsiteY48" fmla="*/ 559694 h 940694"/>
              <a:gd name="connsiteX49" fmla="*/ 595312 w 950118"/>
              <a:gd name="connsiteY49" fmla="*/ 554931 h 940694"/>
              <a:gd name="connsiteX50" fmla="*/ 602456 w 950118"/>
              <a:gd name="connsiteY50" fmla="*/ 552550 h 940694"/>
              <a:gd name="connsiteX51" fmla="*/ 623887 w 950118"/>
              <a:gd name="connsiteY51" fmla="*/ 543025 h 940694"/>
              <a:gd name="connsiteX52" fmla="*/ 631031 w 950118"/>
              <a:gd name="connsiteY52" fmla="*/ 540644 h 940694"/>
              <a:gd name="connsiteX53" fmla="*/ 638175 w 950118"/>
              <a:gd name="connsiteY53" fmla="*/ 535881 h 940694"/>
              <a:gd name="connsiteX54" fmla="*/ 652462 w 950118"/>
              <a:gd name="connsiteY54" fmla="*/ 531119 h 940694"/>
              <a:gd name="connsiteX55" fmla="*/ 659606 w 950118"/>
              <a:gd name="connsiteY55" fmla="*/ 528737 h 940694"/>
              <a:gd name="connsiteX56" fmla="*/ 681037 w 950118"/>
              <a:gd name="connsiteY56" fmla="*/ 521594 h 940694"/>
              <a:gd name="connsiteX57" fmla="*/ 697706 w 950118"/>
              <a:gd name="connsiteY57" fmla="*/ 516831 h 940694"/>
              <a:gd name="connsiteX58" fmla="*/ 728662 w 950118"/>
              <a:gd name="connsiteY58" fmla="*/ 512069 h 940694"/>
              <a:gd name="connsiteX59" fmla="*/ 747712 w 950118"/>
              <a:gd name="connsiteY59" fmla="*/ 507306 h 940694"/>
              <a:gd name="connsiteX60" fmla="*/ 759618 w 950118"/>
              <a:gd name="connsiteY60" fmla="*/ 504925 h 940694"/>
              <a:gd name="connsiteX61" fmla="*/ 766762 w 950118"/>
              <a:gd name="connsiteY61" fmla="*/ 502544 h 940694"/>
              <a:gd name="connsiteX62" fmla="*/ 807243 w 950118"/>
              <a:gd name="connsiteY62" fmla="*/ 495400 h 940694"/>
              <a:gd name="connsiteX63" fmla="*/ 819150 w 950118"/>
              <a:gd name="connsiteY63" fmla="*/ 493019 h 940694"/>
              <a:gd name="connsiteX64" fmla="*/ 847725 w 950118"/>
              <a:gd name="connsiteY64" fmla="*/ 490637 h 940694"/>
              <a:gd name="connsiteX65" fmla="*/ 866775 w 950118"/>
              <a:gd name="connsiteY65" fmla="*/ 485875 h 940694"/>
              <a:gd name="connsiteX66" fmla="*/ 881062 w 950118"/>
              <a:gd name="connsiteY66" fmla="*/ 481112 h 940694"/>
              <a:gd name="connsiteX67" fmla="*/ 885825 w 950118"/>
              <a:gd name="connsiteY67" fmla="*/ 473969 h 940694"/>
              <a:gd name="connsiteX68" fmla="*/ 885825 w 950118"/>
              <a:gd name="connsiteY68" fmla="*/ 447775 h 940694"/>
              <a:gd name="connsiteX69" fmla="*/ 881062 w 950118"/>
              <a:gd name="connsiteY69" fmla="*/ 433487 h 940694"/>
              <a:gd name="connsiteX70" fmla="*/ 876300 w 950118"/>
              <a:gd name="connsiteY70" fmla="*/ 426344 h 940694"/>
              <a:gd name="connsiteX71" fmla="*/ 871537 w 950118"/>
              <a:gd name="connsiteY71" fmla="*/ 412056 h 940694"/>
              <a:gd name="connsiteX72" fmla="*/ 876300 w 950118"/>
              <a:gd name="connsiteY72" fmla="*/ 397769 h 940694"/>
              <a:gd name="connsiteX73" fmla="*/ 878681 w 950118"/>
              <a:gd name="connsiteY73" fmla="*/ 390625 h 940694"/>
              <a:gd name="connsiteX74" fmla="*/ 885825 w 950118"/>
              <a:gd name="connsiteY74" fmla="*/ 385862 h 940694"/>
              <a:gd name="connsiteX75" fmla="*/ 904875 w 950118"/>
              <a:gd name="connsiteY75" fmla="*/ 369194 h 940694"/>
              <a:gd name="connsiteX76" fmla="*/ 912018 w 950118"/>
              <a:gd name="connsiteY76" fmla="*/ 364431 h 940694"/>
              <a:gd name="connsiteX77" fmla="*/ 928687 w 950118"/>
              <a:gd name="connsiteY77" fmla="*/ 345381 h 940694"/>
              <a:gd name="connsiteX78" fmla="*/ 935831 w 950118"/>
              <a:gd name="connsiteY78" fmla="*/ 331094 h 940694"/>
              <a:gd name="connsiteX79" fmla="*/ 938212 w 950118"/>
              <a:gd name="connsiteY79" fmla="*/ 323950 h 940694"/>
              <a:gd name="connsiteX80" fmla="*/ 942975 w 950118"/>
              <a:gd name="connsiteY80" fmla="*/ 302519 h 940694"/>
              <a:gd name="connsiteX81" fmla="*/ 947737 w 950118"/>
              <a:gd name="connsiteY81" fmla="*/ 288231 h 940694"/>
              <a:gd name="connsiteX82" fmla="*/ 950118 w 950118"/>
              <a:gd name="connsiteY82" fmla="*/ 281087 h 940694"/>
              <a:gd name="connsiteX83" fmla="*/ 942975 w 950118"/>
              <a:gd name="connsiteY83" fmla="*/ 250131 h 940694"/>
              <a:gd name="connsiteX84" fmla="*/ 938212 w 950118"/>
              <a:gd name="connsiteY84" fmla="*/ 233462 h 940694"/>
              <a:gd name="connsiteX85" fmla="*/ 933450 w 950118"/>
              <a:gd name="connsiteY85" fmla="*/ 226319 h 940694"/>
              <a:gd name="connsiteX86" fmla="*/ 928687 w 950118"/>
              <a:gd name="connsiteY86" fmla="*/ 212031 h 940694"/>
              <a:gd name="connsiteX87" fmla="*/ 926306 w 950118"/>
              <a:gd name="connsiteY87" fmla="*/ 204887 h 940694"/>
              <a:gd name="connsiteX88" fmla="*/ 928687 w 950118"/>
              <a:gd name="connsiteY88" fmla="*/ 192981 h 940694"/>
              <a:gd name="connsiteX89" fmla="*/ 931068 w 950118"/>
              <a:gd name="connsiteY89" fmla="*/ 185837 h 940694"/>
              <a:gd name="connsiteX90" fmla="*/ 928687 w 950118"/>
              <a:gd name="connsiteY90" fmla="*/ 145356 h 940694"/>
              <a:gd name="connsiteX91" fmla="*/ 926306 w 950118"/>
              <a:gd name="connsiteY91" fmla="*/ 138212 h 940694"/>
              <a:gd name="connsiteX92" fmla="*/ 919162 w 950118"/>
              <a:gd name="connsiteY92" fmla="*/ 133450 h 940694"/>
              <a:gd name="connsiteX93" fmla="*/ 914400 w 950118"/>
              <a:gd name="connsiteY93" fmla="*/ 126306 h 940694"/>
              <a:gd name="connsiteX94" fmla="*/ 897731 w 950118"/>
              <a:gd name="connsiteY94" fmla="*/ 123925 h 940694"/>
              <a:gd name="connsiteX95" fmla="*/ 885825 w 950118"/>
              <a:gd name="connsiteY95" fmla="*/ 121544 h 940694"/>
              <a:gd name="connsiteX96" fmla="*/ 852487 w 950118"/>
              <a:gd name="connsiteY96" fmla="*/ 119162 h 940694"/>
              <a:gd name="connsiteX97" fmla="*/ 833437 w 950118"/>
              <a:gd name="connsiteY97" fmla="*/ 116781 h 940694"/>
              <a:gd name="connsiteX98" fmla="*/ 823912 w 950118"/>
              <a:gd name="connsiteY98" fmla="*/ 114400 h 940694"/>
              <a:gd name="connsiteX99" fmla="*/ 809625 w 950118"/>
              <a:gd name="connsiteY99" fmla="*/ 112019 h 940694"/>
              <a:gd name="connsiteX100" fmla="*/ 795337 w 950118"/>
              <a:gd name="connsiteY100" fmla="*/ 107256 h 940694"/>
              <a:gd name="connsiteX101" fmla="*/ 788193 w 950118"/>
              <a:gd name="connsiteY101" fmla="*/ 102494 h 940694"/>
              <a:gd name="connsiteX102" fmla="*/ 781050 w 950118"/>
              <a:gd name="connsiteY102" fmla="*/ 100112 h 940694"/>
              <a:gd name="connsiteX103" fmla="*/ 773906 w 950118"/>
              <a:gd name="connsiteY103" fmla="*/ 95350 h 940694"/>
              <a:gd name="connsiteX104" fmla="*/ 759618 w 950118"/>
              <a:gd name="connsiteY104" fmla="*/ 90587 h 940694"/>
              <a:gd name="connsiteX105" fmla="*/ 745331 w 950118"/>
              <a:gd name="connsiteY105" fmla="*/ 83444 h 940694"/>
              <a:gd name="connsiteX106" fmla="*/ 731043 w 950118"/>
              <a:gd name="connsiteY106" fmla="*/ 73919 h 940694"/>
              <a:gd name="connsiteX107" fmla="*/ 723900 w 950118"/>
              <a:gd name="connsiteY107" fmla="*/ 69156 h 940694"/>
              <a:gd name="connsiteX108" fmla="*/ 716756 w 950118"/>
              <a:gd name="connsiteY108" fmla="*/ 66775 h 940694"/>
              <a:gd name="connsiteX109" fmla="*/ 709612 w 950118"/>
              <a:gd name="connsiteY109" fmla="*/ 62012 h 940694"/>
              <a:gd name="connsiteX110" fmla="*/ 695325 w 950118"/>
              <a:gd name="connsiteY110" fmla="*/ 57250 h 940694"/>
              <a:gd name="connsiteX111" fmla="*/ 688181 w 950118"/>
              <a:gd name="connsiteY111" fmla="*/ 52487 h 940694"/>
              <a:gd name="connsiteX112" fmla="*/ 673893 w 950118"/>
              <a:gd name="connsiteY112" fmla="*/ 47725 h 940694"/>
              <a:gd name="connsiteX113" fmla="*/ 666750 w 950118"/>
              <a:gd name="connsiteY113" fmla="*/ 42962 h 940694"/>
              <a:gd name="connsiteX114" fmla="*/ 652462 w 950118"/>
              <a:gd name="connsiteY114" fmla="*/ 38200 h 940694"/>
              <a:gd name="connsiteX115" fmla="*/ 645318 w 950118"/>
              <a:gd name="connsiteY115" fmla="*/ 33437 h 940694"/>
              <a:gd name="connsiteX116" fmla="*/ 638175 w 950118"/>
              <a:gd name="connsiteY116" fmla="*/ 31056 h 940694"/>
              <a:gd name="connsiteX117" fmla="*/ 616743 w 950118"/>
              <a:gd name="connsiteY117" fmla="*/ 19150 h 940694"/>
              <a:gd name="connsiteX118" fmla="*/ 609600 w 950118"/>
              <a:gd name="connsiteY118" fmla="*/ 14387 h 940694"/>
              <a:gd name="connsiteX119" fmla="*/ 588168 w 950118"/>
              <a:gd name="connsiteY119" fmla="*/ 7244 h 940694"/>
              <a:gd name="connsiteX120" fmla="*/ 573881 w 950118"/>
              <a:gd name="connsiteY120" fmla="*/ 2481 h 940694"/>
              <a:gd name="connsiteX121" fmla="*/ 561975 w 950118"/>
              <a:gd name="connsiteY121" fmla="*/ 100 h 940694"/>
              <a:gd name="connsiteX122" fmla="*/ 557212 w 950118"/>
              <a:gd name="connsiteY122" fmla="*/ 100 h 940694"/>
              <a:gd name="connsiteX0" fmla="*/ 0 w 969168"/>
              <a:gd name="connsiteY0" fmla="*/ 966888 h 966888"/>
              <a:gd name="connsiteX1" fmla="*/ 26193 w 969168"/>
              <a:gd name="connsiteY1" fmla="*/ 921644 h 966888"/>
              <a:gd name="connsiteX2" fmla="*/ 33337 w 969168"/>
              <a:gd name="connsiteY2" fmla="*/ 907356 h 966888"/>
              <a:gd name="connsiteX3" fmla="*/ 40481 w 969168"/>
              <a:gd name="connsiteY3" fmla="*/ 902594 h 966888"/>
              <a:gd name="connsiteX4" fmla="*/ 57150 w 969168"/>
              <a:gd name="connsiteY4" fmla="*/ 883544 h 966888"/>
              <a:gd name="connsiteX5" fmla="*/ 71437 w 969168"/>
              <a:gd name="connsiteY5" fmla="*/ 874019 h 966888"/>
              <a:gd name="connsiteX6" fmla="*/ 76200 w 969168"/>
              <a:gd name="connsiteY6" fmla="*/ 866875 h 966888"/>
              <a:gd name="connsiteX7" fmla="*/ 90487 w 969168"/>
              <a:gd name="connsiteY7" fmla="*/ 857350 h 966888"/>
              <a:gd name="connsiteX8" fmla="*/ 102393 w 969168"/>
              <a:gd name="connsiteY8" fmla="*/ 845444 h 966888"/>
              <a:gd name="connsiteX9" fmla="*/ 107156 w 969168"/>
              <a:gd name="connsiteY9" fmla="*/ 838300 h 966888"/>
              <a:gd name="connsiteX10" fmla="*/ 121443 w 969168"/>
              <a:gd name="connsiteY10" fmla="*/ 828775 h 966888"/>
              <a:gd name="connsiteX11" fmla="*/ 128587 w 969168"/>
              <a:gd name="connsiteY11" fmla="*/ 824012 h 966888"/>
              <a:gd name="connsiteX12" fmla="*/ 178593 w 969168"/>
              <a:gd name="connsiteY12" fmla="*/ 790675 h 966888"/>
              <a:gd name="connsiteX13" fmla="*/ 192881 w 969168"/>
              <a:gd name="connsiteY13" fmla="*/ 781150 h 966888"/>
              <a:gd name="connsiteX14" fmla="*/ 200025 w 969168"/>
              <a:gd name="connsiteY14" fmla="*/ 776387 h 966888"/>
              <a:gd name="connsiteX15" fmla="*/ 214312 w 969168"/>
              <a:gd name="connsiteY15" fmla="*/ 771625 h 966888"/>
              <a:gd name="connsiteX16" fmla="*/ 221456 w 969168"/>
              <a:gd name="connsiteY16" fmla="*/ 769244 h 966888"/>
              <a:gd name="connsiteX17" fmla="*/ 235743 w 969168"/>
              <a:gd name="connsiteY17" fmla="*/ 759719 h 966888"/>
              <a:gd name="connsiteX18" fmla="*/ 242887 w 969168"/>
              <a:gd name="connsiteY18" fmla="*/ 757337 h 966888"/>
              <a:gd name="connsiteX19" fmla="*/ 257175 w 969168"/>
              <a:gd name="connsiteY19" fmla="*/ 747812 h 966888"/>
              <a:gd name="connsiteX20" fmla="*/ 264318 w 969168"/>
              <a:gd name="connsiteY20" fmla="*/ 745431 h 966888"/>
              <a:gd name="connsiteX21" fmla="*/ 278606 w 969168"/>
              <a:gd name="connsiteY21" fmla="*/ 735906 h 966888"/>
              <a:gd name="connsiteX22" fmla="*/ 285750 w 969168"/>
              <a:gd name="connsiteY22" fmla="*/ 731144 h 966888"/>
              <a:gd name="connsiteX23" fmla="*/ 307181 w 969168"/>
              <a:gd name="connsiteY23" fmla="*/ 721619 h 966888"/>
              <a:gd name="connsiteX24" fmla="*/ 321468 w 969168"/>
              <a:gd name="connsiteY24" fmla="*/ 712094 h 966888"/>
              <a:gd name="connsiteX25" fmla="*/ 328612 w 969168"/>
              <a:gd name="connsiteY25" fmla="*/ 709712 h 966888"/>
              <a:gd name="connsiteX26" fmla="*/ 342900 w 969168"/>
              <a:gd name="connsiteY26" fmla="*/ 700187 h 966888"/>
              <a:gd name="connsiteX27" fmla="*/ 357187 w 969168"/>
              <a:gd name="connsiteY27" fmla="*/ 693044 h 966888"/>
              <a:gd name="connsiteX28" fmla="*/ 378618 w 969168"/>
              <a:gd name="connsiteY28" fmla="*/ 681137 h 966888"/>
              <a:gd name="connsiteX29" fmla="*/ 385762 w 969168"/>
              <a:gd name="connsiteY29" fmla="*/ 676375 h 966888"/>
              <a:gd name="connsiteX30" fmla="*/ 392906 w 969168"/>
              <a:gd name="connsiteY30" fmla="*/ 673994 h 966888"/>
              <a:gd name="connsiteX31" fmla="*/ 407193 w 969168"/>
              <a:gd name="connsiteY31" fmla="*/ 666850 h 966888"/>
              <a:gd name="connsiteX32" fmla="*/ 414337 w 969168"/>
              <a:gd name="connsiteY32" fmla="*/ 662087 h 966888"/>
              <a:gd name="connsiteX33" fmla="*/ 421481 w 969168"/>
              <a:gd name="connsiteY33" fmla="*/ 659706 h 966888"/>
              <a:gd name="connsiteX34" fmla="*/ 435768 w 969168"/>
              <a:gd name="connsiteY34" fmla="*/ 650181 h 966888"/>
              <a:gd name="connsiteX35" fmla="*/ 442912 w 969168"/>
              <a:gd name="connsiteY35" fmla="*/ 645419 h 966888"/>
              <a:gd name="connsiteX36" fmla="*/ 457200 w 969168"/>
              <a:gd name="connsiteY36" fmla="*/ 638275 h 966888"/>
              <a:gd name="connsiteX37" fmla="*/ 464343 w 969168"/>
              <a:gd name="connsiteY37" fmla="*/ 635894 h 966888"/>
              <a:gd name="connsiteX38" fmla="*/ 471487 w 969168"/>
              <a:gd name="connsiteY38" fmla="*/ 631131 h 966888"/>
              <a:gd name="connsiteX39" fmla="*/ 485775 w 969168"/>
              <a:gd name="connsiteY39" fmla="*/ 626369 h 966888"/>
              <a:gd name="connsiteX40" fmla="*/ 507206 w 969168"/>
              <a:gd name="connsiteY40" fmla="*/ 616844 h 966888"/>
              <a:gd name="connsiteX41" fmla="*/ 514350 w 969168"/>
              <a:gd name="connsiteY41" fmla="*/ 614462 h 966888"/>
              <a:gd name="connsiteX42" fmla="*/ 528637 w 969168"/>
              <a:gd name="connsiteY42" fmla="*/ 602556 h 966888"/>
              <a:gd name="connsiteX43" fmla="*/ 535781 w 969168"/>
              <a:gd name="connsiteY43" fmla="*/ 600175 h 966888"/>
              <a:gd name="connsiteX44" fmla="*/ 550068 w 969168"/>
              <a:gd name="connsiteY44" fmla="*/ 590650 h 966888"/>
              <a:gd name="connsiteX45" fmla="*/ 557212 w 969168"/>
              <a:gd name="connsiteY45" fmla="*/ 585887 h 966888"/>
              <a:gd name="connsiteX46" fmla="*/ 571500 w 969168"/>
              <a:gd name="connsiteY46" fmla="*/ 581125 h 966888"/>
              <a:gd name="connsiteX47" fmla="*/ 592931 w 969168"/>
              <a:gd name="connsiteY47" fmla="*/ 569219 h 966888"/>
              <a:gd name="connsiteX48" fmla="*/ 607218 w 969168"/>
              <a:gd name="connsiteY48" fmla="*/ 559694 h 966888"/>
              <a:gd name="connsiteX49" fmla="*/ 614362 w 969168"/>
              <a:gd name="connsiteY49" fmla="*/ 554931 h 966888"/>
              <a:gd name="connsiteX50" fmla="*/ 621506 w 969168"/>
              <a:gd name="connsiteY50" fmla="*/ 552550 h 966888"/>
              <a:gd name="connsiteX51" fmla="*/ 642937 w 969168"/>
              <a:gd name="connsiteY51" fmla="*/ 543025 h 966888"/>
              <a:gd name="connsiteX52" fmla="*/ 650081 w 969168"/>
              <a:gd name="connsiteY52" fmla="*/ 540644 h 966888"/>
              <a:gd name="connsiteX53" fmla="*/ 657225 w 969168"/>
              <a:gd name="connsiteY53" fmla="*/ 535881 h 966888"/>
              <a:gd name="connsiteX54" fmla="*/ 671512 w 969168"/>
              <a:gd name="connsiteY54" fmla="*/ 531119 h 966888"/>
              <a:gd name="connsiteX55" fmla="*/ 678656 w 969168"/>
              <a:gd name="connsiteY55" fmla="*/ 528737 h 966888"/>
              <a:gd name="connsiteX56" fmla="*/ 700087 w 969168"/>
              <a:gd name="connsiteY56" fmla="*/ 521594 h 966888"/>
              <a:gd name="connsiteX57" fmla="*/ 716756 w 969168"/>
              <a:gd name="connsiteY57" fmla="*/ 516831 h 966888"/>
              <a:gd name="connsiteX58" fmla="*/ 747712 w 969168"/>
              <a:gd name="connsiteY58" fmla="*/ 512069 h 966888"/>
              <a:gd name="connsiteX59" fmla="*/ 766762 w 969168"/>
              <a:gd name="connsiteY59" fmla="*/ 507306 h 966888"/>
              <a:gd name="connsiteX60" fmla="*/ 778668 w 969168"/>
              <a:gd name="connsiteY60" fmla="*/ 504925 h 966888"/>
              <a:gd name="connsiteX61" fmla="*/ 785812 w 969168"/>
              <a:gd name="connsiteY61" fmla="*/ 502544 h 966888"/>
              <a:gd name="connsiteX62" fmla="*/ 826293 w 969168"/>
              <a:gd name="connsiteY62" fmla="*/ 495400 h 966888"/>
              <a:gd name="connsiteX63" fmla="*/ 838200 w 969168"/>
              <a:gd name="connsiteY63" fmla="*/ 493019 h 966888"/>
              <a:gd name="connsiteX64" fmla="*/ 866775 w 969168"/>
              <a:gd name="connsiteY64" fmla="*/ 490637 h 966888"/>
              <a:gd name="connsiteX65" fmla="*/ 885825 w 969168"/>
              <a:gd name="connsiteY65" fmla="*/ 485875 h 966888"/>
              <a:gd name="connsiteX66" fmla="*/ 900112 w 969168"/>
              <a:gd name="connsiteY66" fmla="*/ 481112 h 966888"/>
              <a:gd name="connsiteX67" fmla="*/ 904875 w 969168"/>
              <a:gd name="connsiteY67" fmla="*/ 473969 h 966888"/>
              <a:gd name="connsiteX68" fmla="*/ 904875 w 969168"/>
              <a:gd name="connsiteY68" fmla="*/ 447775 h 966888"/>
              <a:gd name="connsiteX69" fmla="*/ 900112 w 969168"/>
              <a:gd name="connsiteY69" fmla="*/ 433487 h 966888"/>
              <a:gd name="connsiteX70" fmla="*/ 895350 w 969168"/>
              <a:gd name="connsiteY70" fmla="*/ 426344 h 966888"/>
              <a:gd name="connsiteX71" fmla="*/ 890587 w 969168"/>
              <a:gd name="connsiteY71" fmla="*/ 412056 h 966888"/>
              <a:gd name="connsiteX72" fmla="*/ 895350 w 969168"/>
              <a:gd name="connsiteY72" fmla="*/ 397769 h 966888"/>
              <a:gd name="connsiteX73" fmla="*/ 897731 w 969168"/>
              <a:gd name="connsiteY73" fmla="*/ 390625 h 966888"/>
              <a:gd name="connsiteX74" fmla="*/ 904875 w 969168"/>
              <a:gd name="connsiteY74" fmla="*/ 385862 h 966888"/>
              <a:gd name="connsiteX75" fmla="*/ 923925 w 969168"/>
              <a:gd name="connsiteY75" fmla="*/ 369194 h 966888"/>
              <a:gd name="connsiteX76" fmla="*/ 931068 w 969168"/>
              <a:gd name="connsiteY76" fmla="*/ 364431 h 966888"/>
              <a:gd name="connsiteX77" fmla="*/ 947737 w 969168"/>
              <a:gd name="connsiteY77" fmla="*/ 345381 h 966888"/>
              <a:gd name="connsiteX78" fmla="*/ 954881 w 969168"/>
              <a:gd name="connsiteY78" fmla="*/ 331094 h 966888"/>
              <a:gd name="connsiteX79" fmla="*/ 957262 w 969168"/>
              <a:gd name="connsiteY79" fmla="*/ 323950 h 966888"/>
              <a:gd name="connsiteX80" fmla="*/ 962025 w 969168"/>
              <a:gd name="connsiteY80" fmla="*/ 302519 h 966888"/>
              <a:gd name="connsiteX81" fmla="*/ 966787 w 969168"/>
              <a:gd name="connsiteY81" fmla="*/ 288231 h 966888"/>
              <a:gd name="connsiteX82" fmla="*/ 969168 w 969168"/>
              <a:gd name="connsiteY82" fmla="*/ 281087 h 966888"/>
              <a:gd name="connsiteX83" fmla="*/ 962025 w 969168"/>
              <a:gd name="connsiteY83" fmla="*/ 250131 h 966888"/>
              <a:gd name="connsiteX84" fmla="*/ 957262 w 969168"/>
              <a:gd name="connsiteY84" fmla="*/ 233462 h 966888"/>
              <a:gd name="connsiteX85" fmla="*/ 952500 w 969168"/>
              <a:gd name="connsiteY85" fmla="*/ 226319 h 966888"/>
              <a:gd name="connsiteX86" fmla="*/ 947737 w 969168"/>
              <a:gd name="connsiteY86" fmla="*/ 212031 h 966888"/>
              <a:gd name="connsiteX87" fmla="*/ 945356 w 969168"/>
              <a:gd name="connsiteY87" fmla="*/ 204887 h 966888"/>
              <a:gd name="connsiteX88" fmla="*/ 947737 w 969168"/>
              <a:gd name="connsiteY88" fmla="*/ 192981 h 966888"/>
              <a:gd name="connsiteX89" fmla="*/ 950118 w 969168"/>
              <a:gd name="connsiteY89" fmla="*/ 185837 h 966888"/>
              <a:gd name="connsiteX90" fmla="*/ 947737 w 969168"/>
              <a:gd name="connsiteY90" fmla="*/ 145356 h 966888"/>
              <a:gd name="connsiteX91" fmla="*/ 945356 w 969168"/>
              <a:gd name="connsiteY91" fmla="*/ 138212 h 966888"/>
              <a:gd name="connsiteX92" fmla="*/ 938212 w 969168"/>
              <a:gd name="connsiteY92" fmla="*/ 133450 h 966888"/>
              <a:gd name="connsiteX93" fmla="*/ 933450 w 969168"/>
              <a:gd name="connsiteY93" fmla="*/ 126306 h 966888"/>
              <a:gd name="connsiteX94" fmla="*/ 916781 w 969168"/>
              <a:gd name="connsiteY94" fmla="*/ 123925 h 966888"/>
              <a:gd name="connsiteX95" fmla="*/ 904875 w 969168"/>
              <a:gd name="connsiteY95" fmla="*/ 121544 h 966888"/>
              <a:gd name="connsiteX96" fmla="*/ 871537 w 969168"/>
              <a:gd name="connsiteY96" fmla="*/ 119162 h 966888"/>
              <a:gd name="connsiteX97" fmla="*/ 852487 w 969168"/>
              <a:gd name="connsiteY97" fmla="*/ 116781 h 966888"/>
              <a:gd name="connsiteX98" fmla="*/ 842962 w 969168"/>
              <a:gd name="connsiteY98" fmla="*/ 114400 h 966888"/>
              <a:gd name="connsiteX99" fmla="*/ 828675 w 969168"/>
              <a:gd name="connsiteY99" fmla="*/ 112019 h 966888"/>
              <a:gd name="connsiteX100" fmla="*/ 814387 w 969168"/>
              <a:gd name="connsiteY100" fmla="*/ 107256 h 966888"/>
              <a:gd name="connsiteX101" fmla="*/ 807243 w 969168"/>
              <a:gd name="connsiteY101" fmla="*/ 102494 h 966888"/>
              <a:gd name="connsiteX102" fmla="*/ 800100 w 969168"/>
              <a:gd name="connsiteY102" fmla="*/ 100112 h 966888"/>
              <a:gd name="connsiteX103" fmla="*/ 792956 w 969168"/>
              <a:gd name="connsiteY103" fmla="*/ 95350 h 966888"/>
              <a:gd name="connsiteX104" fmla="*/ 778668 w 969168"/>
              <a:gd name="connsiteY104" fmla="*/ 90587 h 966888"/>
              <a:gd name="connsiteX105" fmla="*/ 764381 w 969168"/>
              <a:gd name="connsiteY105" fmla="*/ 83444 h 966888"/>
              <a:gd name="connsiteX106" fmla="*/ 750093 w 969168"/>
              <a:gd name="connsiteY106" fmla="*/ 73919 h 966888"/>
              <a:gd name="connsiteX107" fmla="*/ 742950 w 969168"/>
              <a:gd name="connsiteY107" fmla="*/ 69156 h 966888"/>
              <a:gd name="connsiteX108" fmla="*/ 735806 w 969168"/>
              <a:gd name="connsiteY108" fmla="*/ 66775 h 966888"/>
              <a:gd name="connsiteX109" fmla="*/ 728662 w 969168"/>
              <a:gd name="connsiteY109" fmla="*/ 62012 h 966888"/>
              <a:gd name="connsiteX110" fmla="*/ 714375 w 969168"/>
              <a:gd name="connsiteY110" fmla="*/ 57250 h 966888"/>
              <a:gd name="connsiteX111" fmla="*/ 707231 w 969168"/>
              <a:gd name="connsiteY111" fmla="*/ 52487 h 966888"/>
              <a:gd name="connsiteX112" fmla="*/ 692943 w 969168"/>
              <a:gd name="connsiteY112" fmla="*/ 47725 h 966888"/>
              <a:gd name="connsiteX113" fmla="*/ 685800 w 969168"/>
              <a:gd name="connsiteY113" fmla="*/ 42962 h 966888"/>
              <a:gd name="connsiteX114" fmla="*/ 671512 w 969168"/>
              <a:gd name="connsiteY114" fmla="*/ 38200 h 966888"/>
              <a:gd name="connsiteX115" fmla="*/ 664368 w 969168"/>
              <a:gd name="connsiteY115" fmla="*/ 33437 h 966888"/>
              <a:gd name="connsiteX116" fmla="*/ 657225 w 969168"/>
              <a:gd name="connsiteY116" fmla="*/ 31056 h 966888"/>
              <a:gd name="connsiteX117" fmla="*/ 635793 w 969168"/>
              <a:gd name="connsiteY117" fmla="*/ 19150 h 966888"/>
              <a:gd name="connsiteX118" fmla="*/ 628650 w 969168"/>
              <a:gd name="connsiteY118" fmla="*/ 14387 h 966888"/>
              <a:gd name="connsiteX119" fmla="*/ 607218 w 969168"/>
              <a:gd name="connsiteY119" fmla="*/ 7244 h 966888"/>
              <a:gd name="connsiteX120" fmla="*/ 592931 w 969168"/>
              <a:gd name="connsiteY120" fmla="*/ 2481 h 966888"/>
              <a:gd name="connsiteX121" fmla="*/ 581025 w 969168"/>
              <a:gd name="connsiteY121" fmla="*/ 100 h 966888"/>
              <a:gd name="connsiteX122" fmla="*/ 576262 w 969168"/>
              <a:gd name="connsiteY122" fmla="*/ 100 h 966888"/>
              <a:gd name="connsiteX0" fmla="*/ 0 w 988218"/>
              <a:gd name="connsiteY0" fmla="*/ 969270 h 969270"/>
              <a:gd name="connsiteX1" fmla="*/ 45243 w 988218"/>
              <a:gd name="connsiteY1" fmla="*/ 921644 h 969270"/>
              <a:gd name="connsiteX2" fmla="*/ 52387 w 988218"/>
              <a:gd name="connsiteY2" fmla="*/ 907356 h 969270"/>
              <a:gd name="connsiteX3" fmla="*/ 59531 w 988218"/>
              <a:gd name="connsiteY3" fmla="*/ 902594 h 969270"/>
              <a:gd name="connsiteX4" fmla="*/ 76200 w 988218"/>
              <a:gd name="connsiteY4" fmla="*/ 883544 h 969270"/>
              <a:gd name="connsiteX5" fmla="*/ 90487 w 988218"/>
              <a:gd name="connsiteY5" fmla="*/ 874019 h 969270"/>
              <a:gd name="connsiteX6" fmla="*/ 95250 w 988218"/>
              <a:gd name="connsiteY6" fmla="*/ 866875 h 969270"/>
              <a:gd name="connsiteX7" fmla="*/ 109537 w 988218"/>
              <a:gd name="connsiteY7" fmla="*/ 857350 h 969270"/>
              <a:gd name="connsiteX8" fmla="*/ 121443 w 988218"/>
              <a:gd name="connsiteY8" fmla="*/ 845444 h 969270"/>
              <a:gd name="connsiteX9" fmla="*/ 126206 w 988218"/>
              <a:gd name="connsiteY9" fmla="*/ 838300 h 969270"/>
              <a:gd name="connsiteX10" fmla="*/ 140493 w 988218"/>
              <a:gd name="connsiteY10" fmla="*/ 828775 h 969270"/>
              <a:gd name="connsiteX11" fmla="*/ 147637 w 988218"/>
              <a:gd name="connsiteY11" fmla="*/ 824012 h 969270"/>
              <a:gd name="connsiteX12" fmla="*/ 197643 w 988218"/>
              <a:gd name="connsiteY12" fmla="*/ 790675 h 969270"/>
              <a:gd name="connsiteX13" fmla="*/ 211931 w 988218"/>
              <a:gd name="connsiteY13" fmla="*/ 781150 h 969270"/>
              <a:gd name="connsiteX14" fmla="*/ 219075 w 988218"/>
              <a:gd name="connsiteY14" fmla="*/ 776387 h 969270"/>
              <a:gd name="connsiteX15" fmla="*/ 233362 w 988218"/>
              <a:gd name="connsiteY15" fmla="*/ 771625 h 969270"/>
              <a:gd name="connsiteX16" fmla="*/ 240506 w 988218"/>
              <a:gd name="connsiteY16" fmla="*/ 769244 h 969270"/>
              <a:gd name="connsiteX17" fmla="*/ 254793 w 988218"/>
              <a:gd name="connsiteY17" fmla="*/ 759719 h 969270"/>
              <a:gd name="connsiteX18" fmla="*/ 261937 w 988218"/>
              <a:gd name="connsiteY18" fmla="*/ 757337 h 969270"/>
              <a:gd name="connsiteX19" fmla="*/ 276225 w 988218"/>
              <a:gd name="connsiteY19" fmla="*/ 747812 h 969270"/>
              <a:gd name="connsiteX20" fmla="*/ 283368 w 988218"/>
              <a:gd name="connsiteY20" fmla="*/ 745431 h 969270"/>
              <a:gd name="connsiteX21" fmla="*/ 297656 w 988218"/>
              <a:gd name="connsiteY21" fmla="*/ 735906 h 969270"/>
              <a:gd name="connsiteX22" fmla="*/ 304800 w 988218"/>
              <a:gd name="connsiteY22" fmla="*/ 731144 h 969270"/>
              <a:gd name="connsiteX23" fmla="*/ 326231 w 988218"/>
              <a:gd name="connsiteY23" fmla="*/ 721619 h 969270"/>
              <a:gd name="connsiteX24" fmla="*/ 340518 w 988218"/>
              <a:gd name="connsiteY24" fmla="*/ 712094 h 969270"/>
              <a:gd name="connsiteX25" fmla="*/ 347662 w 988218"/>
              <a:gd name="connsiteY25" fmla="*/ 709712 h 969270"/>
              <a:gd name="connsiteX26" fmla="*/ 361950 w 988218"/>
              <a:gd name="connsiteY26" fmla="*/ 700187 h 969270"/>
              <a:gd name="connsiteX27" fmla="*/ 376237 w 988218"/>
              <a:gd name="connsiteY27" fmla="*/ 693044 h 969270"/>
              <a:gd name="connsiteX28" fmla="*/ 397668 w 988218"/>
              <a:gd name="connsiteY28" fmla="*/ 681137 h 969270"/>
              <a:gd name="connsiteX29" fmla="*/ 404812 w 988218"/>
              <a:gd name="connsiteY29" fmla="*/ 676375 h 969270"/>
              <a:gd name="connsiteX30" fmla="*/ 411956 w 988218"/>
              <a:gd name="connsiteY30" fmla="*/ 673994 h 969270"/>
              <a:gd name="connsiteX31" fmla="*/ 426243 w 988218"/>
              <a:gd name="connsiteY31" fmla="*/ 666850 h 969270"/>
              <a:gd name="connsiteX32" fmla="*/ 433387 w 988218"/>
              <a:gd name="connsiteY32" fmla="*/ 662087 h 969270"/>
              <a:gd name="connsiteX33" fmla="*/ 440531 w 988218"/>
              <a:gd name="connsiteY33" fmla="*/ 659706 h 969270"/>
              <a:gd name="connsiteX34" fmla="*/ 454818 w 988218"/>
              <a:gd name="connsiteY34" fmla="*/ 650181 h 969270"/>
              <a:gd name="connsiteX35" fmla="*/ 461962 w 988218"/>
              <a:gd name="connsiteY35" fmla="*/ 645419 h 969270"/>
              <a:gd name="connsiteX36" fmla="*/ 476250 w 988218"/>
              <a:gd name="connsiteY36" fmla="*/ 638275 h 969270"/>
              <a:gd name="connsiteX37" fmla="*/ 483393 w 988218"/>
              <a:gd name="connsiteY37" fmla="*/ 635894 h 969270"/>
              <a:gd name="connsiteX38" fmla="*/ 490537 w 988218"/>
              <a:gd name="connsiteY38" fmla="*/ 631131 h 969270"/>
              <a:gd name="connsiteX39" fmla="*/ 504825 w 988218"/>
              <a:gd name="connsiteY39" fmla="*/ 626369 h 969270"/>
              <a:gd name="connsiteX40" fmla="*/ 526256 w 988218"/>
              <a:gd name="connsiteY40" fmla="*/ 616844 h 969270"/>
              <a:gd name="connsiteX41" fmla="*/ 533400 w 988218"/>
              <a:gd name="connsiteY41" fmla="*/ 614462 h 969270"/>
              <a:gd name="connsiteX42" fmla="*/ 547687 w 988218"/>
              <a:gd name="connsiteY42" fmla="*/ 602556 h 969270"/>
              <a:gd name="connsiteX43" fmla="*/ 554831 w 988218"/>
              <a:gd name="connsiteY43" fmla="*/ 600175 h 969270"/>
              <a:gd name="connsiteX44" fmla="*/ 569118 w 988218"/>
              <a:gd name="connsiteY44" fmla="*/ 590650 h 969270"/>
              <a:gd name="connsiteX45" fmla="*/ 576262 w 988218"/>
              <a:gd name="connsiteY45" fmla="*/ 585887 h 969270"/>
              <a:gd name="connsiteX46" fmla="*/ 590550 w 988218"/>
              <a:gd name="connsiteY46" fmla="*/ 581125 h 969270"/>
              <a:gd name="connsiteX47" fmla="*/ 611981 w 988218"/>
              <a:gd name="connsiteY47" fmla="*/ 569219 h 969270"/>
              <a:gd name="connsiteX48" fmla="*/ 626268 w 988218"/>
              <a:gd name="connsiteY48" fmla="*/ 559694 h 969270"/>
              <a:gd name="connsiteX49" fmla="*/ 633412 w 988218"/>
              <a:gd name="connsiteY49" fmla="*/ 554931 h 969270"/>
              <a:gd name="connsiteX50" fmla="*/ 640556 w 988218"/>
              <a:gd name="connsiteY50" fmla="*/ 552550 h 969270"/>
              <a:gd name="connsiteX51" fmla="*/ 661987 w 988218"/>
              <a:gd name="connsiteY51" fmla="*/ 543025 h 969270"/>
              <a:gd name="connsiteX52" fmla="*/ 669131 w 988218"/>
              <a:gd name="connsiteY52" fmla="*/ 540644 h 969270"/>
              <a:gd name="connsiteX53" fmla="*/ 676275 w 988218"/>
              <a:gd name="connsiteY53" fmla="*/ 535881 h 969270"/>
              <a:gd name="connsiteX54" fmla="*/ 690562 w 988218"/>
              <a:gd name="connsiteY54" fmla="*/ 531119 h 969270"/>
              <a:gd name="connsiteX55" fmla="*/ 697706 w 988218"/>
              <a:gd name="connsiteY55" fmla="*/ 528737 h 969270"/>
              <a:gd name="connsiteX56" fmla="*/ 719137 w 988218"/>
              <a:gd name="connsiteY56" fmla="*/ 521594 h 969270"/>
              <a:gd name="connsiteX57" fmla="*/ 735806 w 988218"/>
              <a:gd name="connsiteY57" fmla="*/ 516831 h 969270"/>
              <a:gd name="connsiteX58" fmla="*/ 766762 w 988218"/>
              <a:gd name="connsiteY58" fmla="*/ 512069 h 969270"/>
              <a:gd name="connsiteX59" fmla="*/ 785812 w 988218"/>
              <a:gd name="connsiteY59" fmla="*/ 507306 h 969270"/>
              <a:gd name="connsiteX60" fmla="*/ 797718 w 988218"/>
              <a:gd name="connsiteY60" fmla="*/ 504925 h 969270"/>
              <a:gd name="connsiteX61" fmla="*/ 804862 w 988218"/>
              <a:gd name="connsiteY61" fmla="*/ 502544 h 969270"/>
              <a:gd name="connsiteX62" fmla="*/ 845343 w 988218"/>
              <a:gd name="connsiteY62" fmla="*/ 495400 h 969270"/>
              <a:gd name="connsiteX63" fmla="*/ 857250 w 988218"/>
              <a:gd name="connsiteY63" fmla="*/ 493019 h 969270"/>
              <a:gd name="connsiteX64" fmla="*/ 885825 w 988218"/>
              <a:gd name="connsiteY64" fmla="*/ 490637 h 969270"/>
              <a:gd name="connsiteX65" fmla="*/ 904875 w 988218"/>
              <a:gd name="connsiteY65" fmla="*/ 485875 h 969270"/>
              <a:gd name="connsiteX66" fmla="*/ 919162 w 988218"/>
              <a:gd name="connsiteY66" fmla="*/ 481112 h 969270"/>
              <a:gd name="connsiteX67" fmla="*/ 923925 w 988218"/>
              <a:gd name="connsiteY67" fmla="*/ 473969 h 969270"/>
              <a:gd name="connsiteX68" fmla="*/ 923925 w 988218"/>
              <a:gd name="connsiteY68" fmla="*/ 447775 h 969270"/>
              <a:gd name="connsiteX69" fmla="*/ 919162 w 988218"/>
              <a:gd name="connsiteY69" fmla="*/ 433487 h 969270"/>
              <a:gd name="connsiteX70" fmla="*/ 914400 w 988218"/>
              <a:gd name="connsiteY70" fmla="*/ 426344 h 969270"/>
              <a:gd name="connsiteX71" fmla="*/ 909637 w 988218"/>
              <a:gd name="connsiteY71" fmla="*/ 412056 h 969270"/>
              <a:gd name="connsiteX72" fmla="*/ 914400 w 988218"/>
              <a:gd name="connsiteY72" fmla="*/ 397769 h 969270"/>
              <a:gd name="connsiteX73" fmla="*/ 916781 w 988218"/>
              <a:gd name="connsiteY73" fmla="*/ 390625 h 969270"/>
              <a:gd name="connsiteX74" fmla="*/ 923925 w 988218"/>
              <a:gd name="connsiteY74" fmla="*/ 385862 h 969270"/>
              <a:gd name="connsiteX75" fmla="*/ 942975 w 988218"/>
              <a:gd name="connsiteY75" fmla="*/ 369194 h 969270"/>
              <a:gd name="connsiteX76" fmla="*/ 950118 w 988218"/>
              <a:gd name="connsiteY76" fmla="*/ 364431 h 969270"/>
              <a:gd name="connsiteX77" fmla="*/ 966787 w 988218"/>
              <a:gd name="connsiteY77" fmla="*/ 345381 h 969270"/>
              <a:gd name="connsiteX78" fmla="*/ 973931 w 988218"/>
              <a:gd name="connsiteY78" fmla="*/ 331094 h 969270"/>
              <a:gd name="connsiteX79" fmla="*/ 976312 w 988218"/>
              <a:gd name="connsiteY79" fmla="*/ 323950 h 969270"/>
              <a:gd name="connsiteX80" fmla="*/ 981075 w 988218"/>
              <a:gd name="connsiteY80" fmla="*/ 302519 h 969270"/>
              <a:gd name="connsiteX81" fmla="*/ 985837 w 988218"/>
              <a:gd name="connsiteY81" fmla="*/ 288231 h 969270"/>
              <a:gd name="connsiteX82" fmla="*/ 988218 w 988218"/>
              <a:gd name="connsiteY82" fmla="*/ 281087 h 969270"/>
              <a:gd name="connsiteX83" fmla="*/ 981075 w 988218"/>
              <a:gd name="connsiteY83" fmla="*/ 250131 h 969270"/>
              <a:gd name="connsiteX84" fmla="*/ 976312 w 988218"/>
              <a:gd name="connsiteY84" fmla="*/ 233462 h 969270"/>
              <a:gd name="connsiteX85" fmla="*/ 971550 w 988218"/>
              <a:gd name="connsiteY85" fmla="*/ 226319 h 969270"/>
              <a:gd name="connsiteX86" fmla="*/ 966787 w 988218"/>
              <a:gd name="connsiteY86" fmla="*/ 212031 h 969270"/>
              <a:gd name="connsiteX87" fmla="*/ 964406 w 988218"/>
              <a:gd name="connsiteY87" fmla="*/ 204887 h 969270"/>
              <a:gd name="connsiteX88" fmla="*/ 966787 w 988218"/>
              <a:gd name="connsiteY88" fmla="*/ 192981 h 969270"/>
              <a:gd name="connsiteX89" fmla="*/ 969168 w 988218"/>
              <a:gd name="connsiteY89" fmla="*/ 185837 h 969270"/>
              <a:gd name="connsiteX90" fmla="*/ 966787 w 988218"/>
              <a:gd name="connsiteY90" fmla="*/ 145356 h 969270"/>
              <a:gd name="connsiteX91" fmla="*/ 964406 w 988218"/>
              <a:gd name="connsiteY91" fmla="*/ 138212 h 969270"/>
              <a:gd name="connsiteX92" fmla="*/ 957262 w 988218"/>
              <a:gd name="connsiteY92" fmla="*/ 133450 h 969270"/>
              <a:gd name="connsiteX93" fmla="*/ 952500 w 988218"/>
              <a:gd name="connsiteY93" fmla="*/ 126306 h 969270"/>
              <a:gd name="connsiteX94" fmla="*/ 935831 w 988218"/>
              <a:gd name="connsiteY94" fmla="*/ 123925 h 969270"/>
              <a:gd name="connsiteX95" fmla="*/ 923925 w 988218"/>
              <a:gd name="connsiteY95" fmla="*/ 121544 h 969270"/>
              <a:gd name="connsiteX96" fmla="*/ 890587 w 988218"/>
              <a:gd name="connsiteY96" fmla="*/ 119162 h 969270"/>
              <a:gd name="connsiteX97" fmla="*/ 871537 w 988218"/>
              <a:gd name="connsiteY97" fmla="*/ 116781 h 969270"/>
              <a:gd name="connsiteX98" fmla="*/ 862012 w 988218"/>
              <a:gd name="connsiteY98" fmla="*/ 114400 h 969270"/>
              <a:gd name="connsiteX99" fmla="*/ 847725 w 988218"/>
              <a:gd name="connsiteY99" fmla="*/ 112019 h 969270"/>
              <a:gd name="connsiteX100" fmla="*/ 833437 w 988218"/>
              <a:gd name="connsiteY100" fmla="*/ 107256 h 969270"/>
              <a:gd name="connsiteX101" fmla="*/ 826293 w 988218"/>
              <a:gd name="connsiteY101" fmla="*/ 102494 h 969270"/>
              <a:gd name="connsiteX102" fmla="*/ 819150 w 988218"/>
              <a:gd name="connsiteY102" fmla="*/ 100112 h 969270"/>
              <a:gd name="connsiteX103" fmla="*/ 812006 w 988218"/>
              <a:gd name="connsiteY103" fmla="*/ 95350 h 969270"/>
              <a:gd name="connsiteX104" fmla="*/ 797718 w 988218"/>
              <a:gd name="connsiteY104" fmla="*/ 90587 h 969270"/>
              <a:gd name="connsiteX105" fmla="*/ 783431 w 988218"/>
              <a:gd name="connsiteY105" fmla="*/ 83444 h 969270"/>
              <a:gd name="connsiteX106" fmla="*/ 769143 w 988218"/>
              <a:gd name="connsiteY106" fmla="*/ 73919 h 969270"/>
              <a:gd name="connsiteX107" fmla="*/ 762000 w 988218"/>
              <a:gd name="connsiteY107" fmla="*/ 69156 h 969270"/>
              <a:gd name="connsiteX108" fmla="*/ 754856 w 988218"/>
              <a:gd name="connsiteY108" fmla="*/ 66775 h 969270"/>
              <a:gd name="connsiteX109" fmla="*/ 747712 w 988218"/>
              <a:gd name="connsiteY109" fmla="*/ 62012 h 969270"/>
              <a:gd name="connsiteX110" fmla="*/ 733425 w 988218"/>
              <a:gd name="connsiteY110" fmla="*/ 57250 h 969270"/>
              <a:gd name="connsiteX111" fmla="*/ 726281 w 988218"/>
              <a:gd name="connsiteY111" fmla="*/ 52487 h 969270"/>
              <a:gd name="connsiteX112" fmla="*/ 711993 w 988218"/>
              <a:gd name="connsiteY112" fmla="*/ 47725 h 969270"/>
              <a:gd name="connsiteX113" fmla="*/ 704850 w 988218"/>
              <a:gd name="connsiteY113" fmla="*/ 42962 h 969270"/>
              <a:gd name="connsiteX114" fmla="*/ 690562 w 988218"/>
              <a:gd name="connsiteY114" fmla="*/ 38200 h 969270"/>
              <a:gd name="connsiteX115" fmla="*/ 683418 w 988218"/>
              <a:gd name="connsiteY115" fmla="*/ 33437 h 969270"/>
              <a:gd name="connsiteX116" fmla="*/ 676275 w 988218"/>
              <a:gd name="connsiteY116" fmla="*/ 31056 h 969270"/>
              <a:gd name="connsiteX117" fmla="*/ 654843 w 988218"/>
              <a:gd name="connsiteY117" fmla="*/ 19150 h 969270"/>
              <a:gd name="connsiteX118" fmla="*/ 647700 w 988218"/>
              <a:gd name="connsiteY118" fmla="*/ 14387 h 969270"/>
              <a:gd name="connsiteX119" fmla="*/ 626268 w 988218"/>
              <a:gd name="connsiteY119" fmla="*/ 7244 h 969270"/>
              <a:gd name="connsiteX120" fmla="*/ 611981 w 988218"/>
              <a:gd name="connsiteY120" fmla="*/ 2481 h 969270"/>
              <a:gd name="connsiteX121" fmla="*/ 600075 w 988218"/>
              <a:gd name="connsiteY121" fmla="*/ 100 h 969270"/>
              <a:gd name="connsiteX122" fmla="*/ 595312 w 988218"/>
              <a:gd name="connsiteY122" fmla="*/ 100 h 969270"/>
              <a:gd name="connsiteX0" fmla="*/ 0 w 978693"/>
              <a:gd name="connsiteY0" fmla="*/ 959745 h 959745"/>
              <a:gd name="connsiteX1" fmla="*/ 35718 w 978693"/>
              <a:gd name="connsiteY1" fmla="*/ 921644 h 959745"/>
              <a:gd name="connsiteX2" fmla="*/ 42862 w 978693"/>
              <a:gd name="connsiteY2" fmla="*/ 907356 h 959745"/>
              <a:gd name="connsiteX3" fmla="*/ 50006 w 978693"/>
              <a:gd name="connsiteY3" fmla="*/ 902594 h 959745"/>
              <a:gd name="connsiteX4" fmla="*/ 66675 w 978693"/>
              <a:gd name="connsiteY4" fmla="*/ 883544 h 959745"/>
              <a:gd name="connsiteX5" fmla="*/ 80962 w 978693"/>
              <a:gd name="connsiteY5" fmla="*/ 874019 h 959745"/>
              <a:gd name="connsiteX6" fmla="*/ 85725 w 978693"/>
              <a:gd name="connsiteY6" fmla="*/ 866875 h 959745"/>
              <a:gd name="connsiteX7" fmla="*/ 100012 w 978693"/>
              <a:gd name="connsiteY7" fmla="*/ 857350 h 959745"/>
              <a:gd name="connsiteX8" fmla="*/ 111918 w 978693"/>
              <a:gd name="connsiteY8" fmla="*/ 845444 h 959745"/>
              <a:gd name="connsiteX9" fmla="*/ 116681 w 978693"/>
              <a:gd name="connsiteY9" fmla="*/ 838300 h 959745"/>
              <a:gd name="connsiteX10" fmla="*/ 130968 w 978693"/>
              <a:gd name="connsiteY10" fmla="*/ 828775 h 959745"/>
              <a:gd name="connsiteX11" fmla="*/ 138112 w 978693"/>
              <a:gd name="connsiteY11" fmla="*/ 824012 h 959745"/>
              <a:gd name="connsiteX12" fmla="*/ 188118 w 978693"/>
              <a:gd name="connsiteY12" fmla="*/ 790675 h 959745"/>
              <a:gd name="connsiteX13" fmla="*/ 202406 w 978693"/>
              <a:gd name="connsiteY13" fmla="*/ 781150 h 959745"/>
              <a:gd name="connsiteX14" fmla="*/ 209550 w 978693"/>
              <a:gd name="connsiteY14" fmla="*/ 776387 h 959745"/>
              <a:gd name="connsiteX15" fmla="*/ 223837 w 978693"/>
              <a:gd name="connsiteY15" fmla="*/ 771625 h 959745"/>
              <a:gd name="connsiteX16" fmla="*/ 230981 w 978693"/>
              <a:gd name="connsiteY16" fmla="*/ 769244 h 959745"/>
              <a:gd name="connsiteX17" fmla="*/ 245268 w 978693"/>
              <a:gd name="connsiteY17" fmla="*/ 759719 h 959745"/>
              <a:gd name="connsiteX18" fmla="*/ 252412 w 978693"/>
              <a:gd name="connsiteY18" fmla="*/ 757337 h 959745"/>
              <a:gd name="connsiteX19" fmla="*/ 266700 w 978693"/>
              <a:gd name="connsiteY19" fmla="*/ 747812 h 959745"/>
              <a:gd name="connsiteX20" fmla="*/ 273843 w 978693"/>
              <a:gd name="connsiteY20" fmla="*/ 745431 h 959745"/>
              <a:gd name="connsiteX21" fmla="*/ 288131 w 978693"/>
              <a:gd name="connsiteY21" fmla="*/ 735906 h 959745"/>
              <a:gd name="connsiteX22" fmla="*/ 295275 w 978693"/>
              <a:gd name="connsiteY22" fmla="*/ 731144 h 959745"/>
              <a:gd name="connsiteX23" fmla="*/ 316706 w 978693"/>
              <a:gd name="connsiteY23" fmla="*/ 721619 h 959745"/>
              <a:gd name="connsiteX24" fmla="*/ 330993 w 978693"/>
              <a:gd name="connsiteY24" fmla="*/ 712094 h 959745"/>
              <a:gd name="connsiteX25" fmla="*/ 338137 w 978693"/>
              <a:gd name="connsiteY25" fmla="*/ 709712 h 959745"/>
              <a:gd name="connsiteX26" fmla="*/ 352425 w 978693"/>
              <a:gd name="connsiteY26" fmla="*/ 700187 h 959745"/>
              <a:gd name="connsiteX27" fmla="*/ 366712 w 978693"/>
              <a:gd name="connsiteY27" fmla="*/ 693044 h 959745"/>
              <a:gd name="connsiteX28" fmla="*/ 388143 w 978693"/>
              <a:gd name="connsiteY28" fmla="*/ 681137 h 959745"/>
              <a:gd name="connsiteX29" fmla="*/ 395287 w 978693"/>
              <a:gd name="connsiteY29" fmla="*/ 676375 h 959745"/>
              <a:gd name="connsiteX30" fmla="*/ 402431 w 978693"/>
              <a:gd name="connsiteY30" fmla="*/ 673994 h 959745"/>
              <a:gd name="connsiteX31" fmla="*/ 416718 w 978693"/>
              <a:gd name="connsiteY31" fmla="*/ 666850 h 959745"/>
              <a:gd name="connsiteX32" fmla="*/ 423862 w 978693"/>
              <a:gd name="connsiteY32" fmla="*/ 662087 h 959745"/>
              <a:gd name="connsiteX33" fmla="*/ 431006 w 978693"/>
              <a:gd name="connsiteY33" fmla="*/ 659706 h 959745"/>
              <a:gd name="connsiteX34" fmla="*/ 445293 w 978693"/>
              <a:gd name="connsiteY34" fmla="*/ 650181 h 959745"/>
              <a:gd name="connsiteX35" fmla="*/ 452437 w 978693"/>
              <a:gd name="connsiteY35" fmla="*/ 645419 h 959745"/>
              <a:gd name="connsiteX36" fmla="*/ 466725 w 978693"/>
              <a:gd name="connsiteY36" fmla="*/ 638275 h 959745"/>
              <a:gd name="connsiteX37" fmla="*/ 473868 w 978693"/>
              <a:gd name="connsiteY37" fmla="*/ 635894 h 959745"/>
              <a:gd name="connsiteX38" fmla="*/ 481012 w 978693"/>
              <a:gd name="connsiteY38" fmla="*/ 631131 h 959745"/>
              <a:gd name="connsiteX39" fmla="*/ 495300 w 978693"/>
              <a:gd name="connsiteY39" fmla="*/ 626369 h 959745"/>
              <a:gd name="connsiteX40" fmla="*/ 516731 w 978693"/>
              <a:gd name="connsiteY40" fmla="*/ 616844 h 959745"/>
              <a:gd name="connsiteX41" fmla="*/ 523875 w 978693"/>
              <a:gd name="connsiteY41" fmla="*/ 614462 h 959745"/>
              <a:gd name="connsiteX42" fmla="*/ 538162 w 978693"/>
              <a:gd name="connsiteY42" fmla="*/ 602556 h 959745"/>
              <a:gd name="connsiteX43" fmla="*/ 545306 w 978693"/>
              <a:gd name="connsiteY43" fmla="*/ 600175 h 959745"/>
              <a:gd name="connsiteX44" fmla="*/ 559593 w 978693"/>
              <a:gd name="connsiteY44" fmla="*/ 590650 h 959745"/>
              <a:gd name="connsiteX45" fmla="*/ 566737 w 978693"/>
              <a:gd name="connsiteY45" fmla="*/ 585887 h 959745"/>
              <a:gd name="connsiteX46" fmla="*/ 581025 w 978693"/>
              <a:gd name="connsiteY46" fmla="*/ 581125 h 959745"/>
              <a:gd name="connsiteX47" fmla="*/ 602456 w 978693"/>
              <a:gd name="connsiteY47" fmla="*/ 569219 h 959745"/>
              <a:gd name="connsiteX48" fmla="*/ 616743 w 978693"/>
              <a:gd name="connsiteY48" fmla="*/ 559694 h 959745"/>
              <a:gd name="connsiteX49" fmla="*/ 623887 w 978693"/>
              <a:gd name="connsiteY49" fmla="*/ 554931 h 959745"/>
              <a:gd name="connsiteX50" fmla="*/ 631031 w 978693"/>
              <a:gd name="connsiteY50" fmla="*/ 552550 h 959745"/>
              <a:gd name="connsiteX51" fmla="*/ 652462 w 978693"/>
              <a:gd name="connsiteY51" fmla="*/ 543025 h 959745"/>
              <a:gd name="connsiteX52" fmla="*/ 659606 w 978693"/>
              <a:gd name="connsiteY52" fmla="*/ 540644 h 959745"/>
              <a:gd name="connsiteX53" fmla="*/ 666750 w 978693"/>
              <a:gd name="connsiteY53" fmla="*/ 535881 h 959745"/>
              <a:gd name="connsiteX54" fmla="*/ 681037 w 978693"/>
              <a:gd name="connsiteY54" fmla="*/ 531119 h 959745"/>
              <a:gd name="connsiteX55" fmla="*/ 688181 w 978693"/>
              <a:gd name="connsiteY55" fmla="*/ 528737 h 959745"/>
              <a:gd name="connsiteX56" fmla="*/ 709612 w 978693"/>
              <a:gd name="connsiteY56" fmla="*/ 521594 h 959745"/>
              <a:gd name="connsiteX57" fmla="*/ 726281 w 978693"/>
              <a:gd name="connsiteY57" fmla="*/ 516831 h 959745"/>
              <a:gd name="connsiteX58" fmla="*/ 757237 w 978693"/>
              <a:gd name="connsiteY58" fmla="*/ 512069 h 959745"/>
              <a:gd name="connsiteX59" fmla="*/ 776287 w 978693"/>
              <a:gd name="connsiteY59" fmla="*/ 507306 h 959745"/>
              <a:gd name="connsiteX60" fmla="*/ 788193 w 978693"/>
              <a:gd name="connsiteY60" fmla="*/ 504925 h 959745"/>
              <a:gd name="connsiteX61" fmla="*/ 795337 w 978693"/>
              <a:gd name="connsiteY61" fmla="*/ 502544 h 959745"/>
              <a:gd name="connsiteX62" fmla="*/ 835818 w 978693"/>
              <a:gd name="connsiteY62" fmla="*/ 495400 h 959745"/>
              <a:gd name="connsiteX63" fmla="*/ 847725 w 978693"/>
              <a:gd name="connsiteY63" fmla="*/ 493019 h 959745"/>
              <a:gd name="connsiteX64" fmla="*/ 876300 w 978693"/>
              <a:gd name="connsiteY64" fmla="*/ 490637 h 959745"/>
              <a:gd name="connsiteX65" fmla="*/ 895350 w 978693"/>
              <a:gd name="connsiteY65" fmla="*/ 485875 h 959745"/>
              <a:gd name="connsiteX66" fmla="*/ 909637 w 978693"/>
              <a:gd name="connsiteY66" fmla="*/ 481112 h 959745"/>
              <a:gd name="connsiteX67" fmla="*/ 914400 w 978693"/>
              <a:gd name="connsiteY67" fmla="*/ 473969 h 959745"/>
              <a:gd name="connsiteX68" fmla="*/ 914400 w 978693"/>
              <a:gd name="connsiteY68" fmla="*/ 447775 h 959745"/>
              <a:gd name="connsiteX69" fmla="*/ 909637 w 978693"/>
              <a:gd name="connsiteY69" fmla="*/ 433487 h 959745"/>
              <a:gd name="connsiteX70" fmla="*/ 904875 w 978693"/>
              <a:gd name="connsiteY70" fmla="*/ 426344 h 959745"/>
              <a:gd name="connsiteX71" fmla="*/ 900112 w 978693"/>
              <a:gd name="connsiteY71" fmla="*/ 412056 h 959745"/>
              <a:gd name="connsiteX72" fmla="*/ 904875 w 978693"/>
              <a:gd name="connsiteY72" fmla="*/ 397769 h 959745"/>
              <a:gd name="connsiteX73" fmla="*/ 907256 w 978693"/>
              <a:gd name="connsiteY73" fmla="*/ 390625 h 959745"/>
              <a:gd name="connsiteX74" fmla="*/ 914400 w 978693"/>
              <a:gd name="connsiteY74" fmla="*/ 385862 h 959745"/>
              <a:gd name="connsiteX75" fmla="*/ 933450 w 978693"/>
              <a:gd name="connsiteY75" fmla="*/ 369194 h 959745"/>
              <a:gd name="connsiteX76" fmla="*/ 940593 w 978693"/>
              <a:gd name="connsiteY76" fmla="*/ 364431 h 959745"/>
              <a:gd name="connsiteX77" fmla="*/ 957262 w 978693"/>
              <a:gd name="connsiteY77" fmla="*/ 345381 h 959745"/>
              <a:gd name="connsiteX78" fmla="*/ 964406 w 978693"/>
              <a:gd name="connsiteY78" fmla="*/ 331094 h 959745"/>
              <a:gd name="connsiteX79" fmla="*/ 966787 w 978693"/>
              <a:gd name="connsiteY79" fmla="*/ 323950 h 959745"/>
              <a:gd name="connsiteX80" fmla="*/ 971550 w 978693"/>
              <a:gd name="connsiteY80" fmla="*/ 302519 h 959745"/>
              <a:gd name="connsiteX81" fmla="*/ 976312 w 978693"/>
              <a:gd name="connsiteY81" fmla="*/ 288231 h 959745"/>
              <a:gd name="connsiteX82" fmla="*/ 978693 w 978693"/>
              <a:gd name="connsiteY82" fmla="*/ 281087 h 959745"/>
              <a:gd name="connsiteX83" fmla="*/ 971550 w 978693"/>
              <a:gd name="connsiteY83" fmla="*/ 250131 h 959745"/>
              <a:gd name="connsiteX84" fmla="*/ 966787 w 978693"/>
              <a:gd name="connsiteY84" fmla="*/ 233462 h 959745"/>
              <a:gd name="connsiteX85" fmla="*/ 962025 w 978693"/>
              <a:gd name="connsiteY85" fmla="*/ 226319 h 959745"/>
              <a:gd name="connsiteX86" fmla="*/ 957262 w 978693"/>
              <a:gd name="connsiteY86" fmla="*/ 212031 h 959745"/>
              <a:gd name="connsiteX87" fmla="*/ 954881 w 978693"/>
              <a:gd name="connsiteY87" fmla="*/ 204887 h 959745"/>
              <a:gd name="connsiteX88" fmla="*/ 957262 w 978693"/>
              <a:gd name="connsiteY88" fmla="*/ 192981 h 959745"/>
              <a:gd name="connsiteX89" fmla="*/ 959643 w 978693"/>
              <a:gd name="connsiteY89" fmla="*/ 185837 h 959745"/>
              <a:gd name="connsiteX90" fmla="*/ 957262 w 978693"/>
              <a:gd name="connsiteY90" fmla="*/ 145356 h 959745"/>
              <a:gd name="connsiteX91" fmla="*/ 954881 w 978693"/>
              <a:gd name="connsiteY91" fmla="*/ 138212 h 959745"/>
              <a:gd name="connsiteX92" fmla="*/ 947737 w 978693"/>
              <a:gd name="connsiteY92" fmla="*/ 133450 h 959745"/>
              <a:gd name="connsiteX93" fmla="*/ 942975 w 978693"/>
              <a:gd name="connsiteY93" fmla="*/ 126306 h 959745"/>
              <a:gd name="connsiteX94" fmla="*/ 926306 w 978693"/>
              <a:gd name="connsiteY94" fmla="*/ 123925 h 959745"/>
              <a:gd name="connsiteX95" fmla="*/ 914400 w 978693"/>
              <a:gd name="connsiteY95" fmla="*/ 121544 h 959745"/>
              <a:gd name="connsiteX96" fmla="*/ 881062 w 978693"/>
              <a:gd name="connsiteY96" fmla="*/ 119162 h 959745"/>
              <a:gd name="connsiteX97" fmla="*/ 862012 w 978693"/>
              <a:gd name="connsiteY97" fmla="*/ 116781 h 959745"/>
              <a:gd name="connsiteX98" fmla="*/ 852487 w 978693"/>
              <a:gd name="connsiteY98" fmla="*/ 114400 h 959745"/>
              <a:gd name="connsiteX99" fmla="*/ 838200 w 978693"/>
              <a:gd name="connsiteY99" fmla="*/ 112019 h 959745"/>
              <a:gd name="connsiteX100" fmla="*/ 823912 w 978693"/>
              <a:gd name="connsiteY100" fmla="*/ 107256 h 959745"/>
              <a:gd name="connsiteX101" fmla="*/ 816768 w 978693"/>
              <a:gd name="connsiteY101" fmla="*/ 102494 h 959745"/>
              <a:gd name="connsiteX102" fmla="*/ 809625 w 978693"/>
              <a:gd name="connsiteY102" fmla="*/ 100112 h 959745"/>
              <a:gd name="connsiteX103" fmla="*/ 802481 w 978693"/>
              <a:gd name="connsiteY103" fmla="*/ 95350 h 959745"/>
              <a:gd name="connsiteX104" fmla="*/ 788193 w 978693"/>
              <a:gd name="connsiteY104" fmla="*/ 90587 h 959745"/>
              <a:gd name="connsiteX105" fmla="*/ 773906 w 978693"/>
              <a:gd name="connsiteY105" fmla="*/ 83444 h 959745"/>
              <a:gd name="connsiteX106" fmla="*/ 759618 w 978693"/>
              <a:gd name="connsiteY106" fmla="*/ 73919 h 959745"/>
              <a:gd name="connsiteX107" fmla="*/ 752475 w 978693"/>
              <a:gd name="connsiteY107" fmla="*/ 69156 h 959745"/>
              <a:gd name="connsiteX108" fmla="*/ 745331 w 978693"/>
              <a:gd name="connsiteY108" fmla="*/ 66775 h 959745"/>
              <a:gd name="connsiteX109" fmla="*/ 738187 w 978693"/>
              <a:gd name="connsiteY109" fmla="*/ 62012 h 959745"/>
              <a:gd name="connsiteX110" fmla="*/ 723900 w 978693"/>
              <a:gd name="connsiteY110" fmla="*/ 57250 h 959745"/>
              <a:gd name="connsiteX111" fmla="*/ 716756 w 978693"/>
              <a:gd name="connsiteY111" fmla="*/ 52487 h 959745"/>
              <a:gd name="connsiteX112" fmla="*/ 702468 w 978693"/>
              <a:gd name="connsiteY112" fmla="*/ 47725 h 959745"/>
              <a:gd name="connsiteX113" fmla="*/ 695325 w 978693"/>
              <a:gd name="connsiteY113" fmla="*/ 42962 h 959745"/>
              <a:gd name="connsiteX114" fmla="*/ 681037 w 978693"/>
              <a:gd name="connsiteY114" fmla="*/ 38200 h 959745"/>
              <a:gd name="connsiteX115" fmla="*/ 673893 w 978693"/>
              <a:gd name="connsiteY115" fmla="*/ 33437 h 959745"/>
              <a:gd name="connsiteX116" fmla="*/ 666750 w 978693"/>
              <a:gd name="connsiteY116" fmla="*/ 31056 h 959745"/>
              <a:gd name="connsiteX117" fmla="*/ 645318 w 978693"/>
              <a:gd name="connsiteY117" fmla="*/ 19150 h 959745"/>
              <a:gd name="connsiteX118" fmla="*/ 638175 w 978693"/>
              <a:gd name="connsiteY118" fmla="*/ 14387 h 959745"/>
              <a:gd name="connsiteX119" fmla="*/ 616743 w 978693"/>
              <a:gd name="connsiteY119" fmla="*/ 7244 h 959745"/>
              <a:gd name="connsiteX120" fmla="*/ 602456 w 978693"/>
              <a:gd name="connsiteY120" fmla="*/ 2481 h 959745"/>
              <a:gd name="connsiteX121" fmla="*/ 590550 w 978693"/>
              <a:gd name="connsiteY121" fmla="*/ 100 h 959745"/>
              <a:gd name="connsiteX122" fmla="*/ 585787 w 978693"/>
              <a:gd name="connsiteY122" fmla="*/ 100 h 959745"/>
              <a:gd name="connsiteX0" fmla="*/ 0 w 976311"/>
              <a:gd name="connsiteY0" fmla="*/ 952601 h 952601"/>
              <a:gd name="connsiteX1" fmla="*/ 33336 w 976311"/>
              <a:gd name="connsiteY1" fmla="*/ 921644 h 952601"/>
              <a:gd name="connsiteX2" fmla="*/ 40480 w 976311"/>
              <a:gd name="connsiteY2" fmla="*/ 907356 h 952601"/>
              <a:gd name="connsiteX3" fmla="*/ 47624 w 976311"/>
              <a:gd name="connsiteY3" fmla="*/ 902594 h 952601"/>
              <a:gd name="connsiteX4" fmla="*/ 64293 w 976311"/>
              <a:gd name="connsiteY4" fmla="*/ 883544 h 952601"/>
              <a:gd name="connsiteX5" fmla="*/ 78580 w 976311"/>
              <a:gd name="connsiteY5" fmla="*/ 874019 h 952601"/>
              <a:gd name="connsiteX6" fmla="*/ 83343 w 976311"/>
              <a:gd name="connsiteY6" fmla="*/ 866875 h 952601"/>
              <a:gd name="connsiteX7" fmla="*/ 97630 w 976311"/>
              <a:gd name="connsiteY7" fmla="*/ 857350 h 952601"/>
              <a:gd name="connsiteX8" fmla="*/ 109536 w 976311"/>
              <a:gd name="connsiteY8" fmla="*/ 845444 h 952601"/>
              <a:gd name="connsiteX9" fmla="*/ 114299 w 976311"/>
              <a:gd name="connsiteY9" fmla="*/ 838300 h 952601"/>
              <a:gd name="connsiteX10" fmla="*/ 128586 w 976311"/>
              <a:gd name="connsiteY10" fmla="*/ 828775 h 952601"/>
              <a:gd name="connsiteX11" fmla="*/ 135730 w 976311"/>
              <a:gd name="connsiteY11" fmla="*/ 824012 h 952601"/>
              <a:gd name="connsiteX12" fmla="*/ 185736 w 976311"/>
              <a:gd name="connsiteY12" fmla="*/ 790675 h 952601"/>
              <a:gd name="connsiteX13" fmla="*/ 200024 w 976311"/>
              <a:gd name="connsiteY13" fmla="*/ 781150 h 952601"/>
              <a:gd name="connsiteX14" fmla="*/ 207168 w 976311"/>
              <a:gd name="connsiteY14" fmla="*/ 776387 h 952601"/>
              <a:gd name="connsiteX15" fmla="*/ 221455 w 976311"/>
              <a:gd name="connsiteY15" fmla="*/ 771625 h 952601"/>
              <a:gd name="connsiteX16" fmla="*/ 228599 w 976311"/>
              <a:gd name="connsiteY16" fmla="*/ 769244 h 952601"/>
              <a:gd name="connsiteX17" fmla="*/ 242886 w 976311"/>
              <a:gd name="connsiteY17" fmla="*/ 759719 h 952601"/>
              <a:gd name="connsiteX18" fmla="*/ 250030 w 976311"/>
              <a:gd name="connsiteY18" fmla="*/ 757337 h 952601"/>
              <a:gd name="connsiteX19" fmla="*/ 264318 w 976311"/>
              <a:gd name="connsiteY19" fmla="*/ 747812 h 952601"/>
              <a:gd name="connsiteX20" fmla="*/ 271461 w 976311"/>
              <a:gd name="connsiteY20" fmla="*/ 745431 h 952601"/>
              <a:gd name="connsiteX21" fmla="*/ 285749 w 976311"/>
              <a:gd name="connsiteY21" fmla="*/ 735906 h 952601"/>
              <a:gd name="connsiteX22" fmla="*/ 292893 w 976311"/>
              <a:gd name="connsiteY22" fmla="*/ 731144 h 952601"/>
              <a:gd name="connsiteX23" fmla="*/ 314324 w 976311"/>
              <a:gd name="connsiteY23" fmla="*/ 721619 h 952601"/>
              <a:gd name="connsiteX24" fmla="*/ 328611 w 976311"/>
              <a:gd name="connsiteY24" fmla="*/ 712094 h 952601"/>
              <a:gd name="connsiteX25" fmla="*/ 335755 w 976311"/>
              <a:gd name="connsiteY25" fmla="*/ 709712 h 952601"/>
              <a:gd name="connsiteX26" fmla="*/ 350043 w 976311"/>
              <a:gd name="connsiteY26" fmla="*/ 700187 h 952601"/>
              <a:gd name="connsiteX27" fmla="*/ 364330 w 976311"/>
              <a:gd name="connsiteY27" fmla="*/ 693044 h 952601"/>
              <a:gd name="connsiteX28" fmla="*/ 385761 w 976311"/>
              <a:gd name="connsiteY28" fmla="*/ 681137 h 952601"/>
              <a:gd name="connsiteX29" fmla="*/ 392905 w 976311"/>
              <a:gd name="connsiteY29" fmla="*/ 676375 h 952601"/>
              <a:gd name="connsiteX30" fmla="*/ 400049 w 976311"/>
              <a:gd name="connsiteY30" fmla="*/ 673994 h 952601"/>
              <a:gd name="connsiteX31" fmla="*/ 414336 w 976311"/>
              <a:gd name="connsiteY31" fmla="*/ 666850 h 952601"/>
              <a:gd name="connsiteX32" fmla="*/ 421480 w 976311"/>
              <a:gd name="connsiteY32" fmla="*/ 662087 h 952601"/>
              <a:gd name="connsiteX33" fmla="*/ 428624 w 976311"/>
              <a:gd name="connsiteY33" fmla="*/ 659706 h 952601"/>
              <a:gd name="connsiteX34" fmla="*/ 442911 w 976311"/>
              <a:gd name="connsiteY34" fmla="*/ 650181 h 952601"/>
              <a:gd name="connsiteX35" fmla="*/ 450055 w 976311"/>
              <a:gd name="connsiteY35" fmla="*/ 645419 h 952601"/>
              <a:gd name="connsiteX36" fmla="*/ 464343 w 976311"/>
              <a:gd name="connsiteY36" fmla="*/ 638275 h 952601"/>
              <a:gd name="connsiteX37" fmla="*/ 471486 w 976311"/>
              <a:gd name="connsiteY37" fmla="*/ 635894 h 952601"/>
              <a:gd name="connsiteX38" fmla="*/ 478630 w 976311"/>
              <a:gd name="connsiteY38" fmla="*/ 631131 h 952601"/>
              <a:gd name="connsiteX39" fmla="*/ 492918 w 976311"/>
              <a:gd name="connsiteY39" fmla="*/ 626369 h 952601"/>
              <a:gd name="connsiteX40" fmla="*/ 514349 w 976311"/>
              <a:gd name="connsiteY40" fmla="*/ 616844 h 952601"/>
              <a:gd name="connsiteX41" fmla="*/ 521493 w 976311"/>
              <a:gd name="connsiteY41" fmla="*/ 614462 h 952601"/>
              <a:gd name="connsiteX42" fmla="*/ 535780 w 976311"/>
              <a:gd name="connsiteY42" fmla="*/ 602556 h 952601"/>
              <a:gd name="connsiteX43" fmla="*/ 542924 w 976311"/>
              <a:gd name="connsiteY43" fmla="*/ 600175 h 952601"/>
              <a:gd name="connsiteX44" fmla="*/ 557211 w 976311"/>
              <a:gd name="connsiteY44" fmla="*/ 590650 h 952601"/>
              <a:gd name="connsiteX45" fmla="*/ 564355 w 976311"/>
              <a:gd name="connsiteY45" fmla="*/ 585887 h 952601"/>
              <a:gd name="connsiteX46" fmla="*/ 578643 w 976311"/>
              <a:gd name="connsiteY46" fmla="*/ 581125 h 952601"/>
              <a:gd name="connsiteX47" fmla="*/ 600074 w 976311"/>
              <a:gd name="connsiteY47" fmla="*/ 569219 h 952601"/>
              <a:gd name="connsiteX48" fmla="*/ 614361 w 976311"/>
              <a:gd name="connsiteY48" fmla="*/ 559694 h 952601"/>
              <a:gd name="connsiteX49" fmla="*/ 621505 w 976311"/>
              <a:gd name="connsiteY49" fmla="*/ 554931 h 952601"/>
              <a:gd name="connsiteX50" fmla="*/ 628649 w 976311"/>
              <a:gd name="connsiteY50" fmla="*/ 552550 h 952601"/>
              <a:gd name="connsiteX51" fmla="*/ 650080 w 976311"/>
              <a:gd name="connsiteY51" fmla="*/ 543025 h 952601"/>
              <a:gd name="connsiteX52" fmla="*/ 657224 w 976311"/>
              <a:gd name="connsiteY52" fmla="*/ 540644 h 952601"/>
              <a:gd name="connsiteX53" fmla="*/ 664368 w 976311"/>
              <a:gd name="connsiteY53" fmla="*/ 535881 h 952601"/>
              <a:gd name="connsiteX54" fmla="*/ 678655 w 976311"/>
              <a:gd name="connsiteY54" fmla="*/ 531119 h 952601"/>
              <a:gd name="connsiteX55" fmla="*/ 685799 w 976311"/>
              <a:gd name="connsiteY55" fmla="*/ 528737 h 952601"/>
              <a:gd name="connsiteX56" fmla="*/ 707230 w 976311"/>
              <a:gd name="connsiteY56" fmla="*/ 521594 h 952601"/>
              <a:gd name="connsiteX57" fmla="*/ 723899 w 976311"/>
              <a:gd name="connsiteY57" fmla="*/ 516831 h 952601"/>
              <a:gd name="connsiteX58" fmla="*/ 754855 w 976311"/>
              <a:gd name="connsiteY58" fmla="*/ 512069 h 952601"/>
              <a:gd name="connsiteX59" fmla="*/ 773905 w 976311"/>
              <a:gd name="connsiteY59" fmla="*/ 507306 h 952601"/>
              <a:gd name="connsiteX60" fmla="*/ 785811 w 976311"/>
              <a:gd name="connsiteY60" fmla="*/ 504925 h 952601"/>
              <a:gd name="connsiteX61" fmla="*/ 792955 w 976311"/>
              <a:gd name="connsiteY61" fmla="*/ 502544 h 952601"/>
              <a:gd name="connsiteX62" fmla="*/ 833436 w 976311"/>
              <a:gd name="connsiteY62" fmla="*/ 495400 h 952601"/>
              <a:gd name="connsiteX63" fmla="*/ 845343 w 976311"/>
              <a:gd name="connsiteY63" fmla="*/ 493019 h 952601"/>
              <a:gd name="connsiteX64" fmla="*/ 873918 w 976311"/>
              <a:gd name="connsiteY64" fmla="*/ 490637 h 952601"/>
              <a:gd name="connsiteX65" fmla="*/ 892968 w 976311"/>
              <a:gd name="connsiteY65" fmla="*/ 485875 h 952601"/>
              <a:gd name="connsiteX66" fmla="*/ 907255 w 976311"/>
              <a:gd name="connsiteY66" fmla="*/ 481112 h 952601"/>
              <a:gd name="connsiteX67" fmla="*/ 912018 w 976311"/>
              <a:gd name="connsiteY67" fmla="*/ 473969 h 952601"/>
              <a:gd name="connsiteX68" fmla="*/ 912018 w 976311"/>
              <a:gd name="connsiteY68" fmla="*/ 447775 h 952601"/>
              <a:gd name="connsiteX69" fmla="*/ 907255 w 976311"/>
              <a:gd name="connsiteY69" fmla="*/ 433487 h 952601"/>
              <a:gd name="connsiteX70" fmla="*/ 902493 w 976311"/>
              <a:gd name="connsiteY70" fmla="*/ 426344 h 952601"/>
              <a:gd name="connsiteX71" fmla="*/ 897730 w 976311"/>
              <a:gd name="connsiteY71" fmla="*/ 412056 h 952601"/>
              <a:gd name="connsiteX72" fmla="*/ 902493 w 976311"/>
              <a:gd name="connsiteY72" fmla="*/ 397769 h 952601"/>
              <a:gd name="connsiteX73" fmla="*/ 904874 w 976311"/>
              <a:gd name="connsiteY73" fmla="*/ 390625 h 952601"/>
              <a:gd name="connsiteX74" fmla="*/ 912018 w 976311"/>
              <a:gd name="connsiteY74" fmla="*/ 385862 h 952601"/>
              <a:gd name="connsiteX75" fmla="*/ 931068 w 976311"/>
              <a:gd name="connsiteY75" fmla="*/ 369194 h 952601"/>
              <a:gd name="connsiteX76" fmla="*/ 938211 w 976311"/>
              <a:gd name="connsiteY76" fmla="*/ 364431 h 952601"/>
              <a:gd name="connsiteX77" fmla="*/ 954880 w 976311"/>
              <a:gd name="connsiteY77" fmla="*/ 345381 h 952601"/>
              <a:gd name="connsiteX78" fmla="*/ 962024 w 976311"/>
              <a:gd name="connsiteY78" fmla="*/ 331094 h 952601"/>
              <a:gd name="connsiteX79" fmla="*/ 964405 w 976311"/>
              <a:gd name="connsiteY79" fmla="*/ 323950 h 952601"/>
              <a:gd name="connsiteX80" fmla="*/ 969168 w 976311"/>
              <a:gd name="connsiteY80" fmla="*/ 302519 h 952601"/>
              <a:gd name="connsiteX81" fmla="*/ 973930 w 976311"/>
              <a:gd name="connsiteY81" fmla="*/ 288231 h 952601"/>
              <a:gd name="connsiteX82" fmla="*/ 976311 w 976311"/>
              <a:gd name="connsiteY82" fmla="*/ 281087 h 952601"/>
              <a:gd name="connsiteX83" fmla="*/ 969168 w 976311"/>
              <a:gd name="connsiteY83" fmla="*/ 250131 h 952601"/>
              <a:gd name="connsiteX84" fmla="*/ 964405 w 976311"/>
              <a:gd name="connsiteY84" fmla="*/ 233462 h 952601"/>
              <a:gd name="connsiteX85" fmla="*/ 959643 w 976311"/>
              <a:gd name="connsiteY85" fmla="*/ 226319 h 952601"/>
              <a:gd name="connsiteX86" fmla="*/ 954880 w 976311"/>
              <a:gd name="connsiteY86" fmla="*/ 212031 h 952601"/>
              <a:gd name="connsiteX87" fmla="*/ 952499 w 976311"/>
              <a:gd name="connsiteY87" fmla="*/ 204887 h 952601"/>
              <a:gd name="connsiteX88" fmla="*/ 954880 w 976311"/>
              <a:gd name="connsiteY88" fmla="*/ 192981 h 952601"/>
              <a:gd name="connsiteX89" fmla="*/ 957261 w 976311"/>
              <a:gd name="connsiteY89" fmla="*/ 185837 h 952601"/>
              <a:gd name="connsiteX90" fmla="*/ 954880 w 976311"/>
              <a:gd name="connsiteY90" fmla="*/ 145356 h 952601"/>
              <a:gd name="connsiteX91" fmla="*/ 952499 w 976311"/>
              <a:gd name="connsiteY91" fmla="*/ 138212 h 952601"/>
              <a:gd name="connsiteX92" fmla="*/ 945355 w 976311"/>
              <a:gd name="connsiteY92" fmla="*/ 133450 h 952601"/>
              <a:gd name="connsiteX93" fmla="*/ 940593 w 976311"/>
              <a:gd name="connsiteY93" fmla="*/ 126306 h 952601"/>
              <a:gd name="connsiteX94" fmla="*/ 923924 w 976311"/>
              <a:gd name="connsiteY94" fmla="*/ 123925 h 952601"/>
              <a:gd name="connsiteX95" fmla="*/ 912018 w 976311"/>
              <a:gd name="connsiteY95" fmla="*/ 121544 h 952601"/>
              <a:gd name="connsiteX96" fmla="*/ 878680 w 976311"/>
              <a:gd name="connsiteY96" fmla="*/ 119162 h 952601"/>
              <a:gd name="connsiteX97" fmla="*/ 859630 w 976311"/>
              <a:gd name="connsiteY97" fmla="*/ 116781 h 952601"/>
              <a:gd name="connsiteX98" fmla="*/ 850105 w 976311"/>
              <a:gd name="connsiteY98" fmla="*/ 114400 h 952601"/>
              <a:gd name="connsiteX99" fmla="*/ 835818 w 976311"/>
              <a:gd name="connsiteY99" fmla="*/ 112019 h 952601"/>
              <a:gd name="connsiteX100" fmla="*/ 821530 w 976311"/>
              <a:gd name="connsiteY100" fmla="*/ 107256 h 952601"/>
              <a:gd name="connsiteX101" fmla="*/ 814386 w 976311"/>
              <a:gd name="connsiteY101" fmla="*/ 102494 h 952601"/>
              <a:gd name="connsiteX102" fmla="*/ 807243 w 976311"/>
              <a:gd name="connsiteY102" fmla="*/ 100112 h 952601"/>
              <a:gd name="connsiteX103" fmla="*/ 800099 w 976311"/>
              <a:gd name="connsiteY103" fmla="*/ 95350 h 952601"/>
              <a:gd name="connsiteX104" fmla="*/ 785811 w 976311"/>
              <a:gd name="connsiteY104" fmla="*/ 90587 h 952601"/>
              <a:gd name="connsiteX105" fmla="*/ 771524 w 976311"/>
              <a:gd name="connsiteY105" fmla="*/ 83444 h 952601"/>
              <a:gd name="connsiteX106" fmla="*/ 757236 w 976311"/>
              <a:gd name="connsiteY106" fmla="*/ 73919 h 952601"/>
              <a:gd name="connsiteX107" fmla="*/ 750093 w 976311"/>
              <a:gd name="connsiteY107" fmla="*/ 69156 h 952601"/>
              <a:gd name="connsiteX108" fmla="*/ 742949 w 976311"/>
              <a:gd name="connsiteY108" fmla="*/ 66775 h 952601"/>
              <a:gd name="connsiteX109" fmla="*/ 735805 w 976311"/>
              <a:gd name="connsiteY109" fmla="*/ 62012 h 952601"/>
              <a:gd name="connsiteX110" fmla="*/ 721518 w 976311"/>
              <a:gd name="connsiteY110" fmla="*/ 57250 h 952601"/>
              <a:gd name="connsiteX111" fmla="*/ 714374 w 976311"/>
              <a:gd name="connsiteY111" fmla="*/ 52487 h 952601"/>
              <a:gd name="connsiteX112" fmla="*/ 700086 w 976311"/>
              <a:gd name="connsiteY112" fmla="*/ 47725 h 952601"/>
              <a:gd name="connsiteX113" fmla="*/ 692943 w 976311"/>
              <a:gd name="connsiteY113" fmla="*/ 42962 h 952601"/>
              <a:gd name="connsiteX114" fmla="*/ 678655 w 976311"/>
              <a:gd name="connsiteY114" fmla="*/ 38200 h 952601"/>
              <a:gd name="connsiteX115" fmla="*/ 671511 w 976311"/>
              <a:gd name="connsiteY115" fmla="*/ 33437 h 952601"/>
              <a:gd name="connsiteX116" fmla="*/ 664368 w 976311"/>
              <a:gd name="connsiteY116" fmla="*/ 31056 h 952601"/>
              <a:gd name="connsiteX117" fmla="*/ 642936 w 976311"/>
              <a:gd name="connsiteY117" fmla="*/ 19150 h 952601"/>
              <a:gd name="connsiteX118" fmla="*/ 635793 w 976311"/>
              <a:gd name="connsiteY118" fmla="*/ 14387 h 952601"/>
              <a:gd name="connsiteX119" fmla="*/ 614361 w 976311"/>
              <a:gd name="connsiteY119" fmla="*/ 7244 h 952601"/>
              <a:gd name="connsiteX120" fmla="*/ 600074 w 976311"/>
              <a:gd name="connsiteY120" fmla="*/ 2481 h 952601"/>
              <a:gd name="connsiteX121" fmla="*/ 588168 w 976311"/>
              <a:gd name="connsiteY121" fmla="*/ 100 h 952601"/>
              <a:gd name="connsiteX122" fmla="*/ 583405 w 976311"/>
              <a:gd name="connsiteY122" fmla="*/ 100 h 952601"/>
              <a:gd name="connsiteX0" fmla="*/ 0 w 976311"/>
              <a:gd name="connsiteY0" fmla="*/ 952601 h 952601"/>
              <a:gd name="connsiteX1" fmla="*/ 33336 w 976311"/>
              <a:gd name="connsiteY1" fmla="*/ 921644 h 952601"/>
              <a:gd name="connsiteX2" fmla="*/ 40480 w 976311"/>
              <a:gd name="connsiteY2" fmla="*/ 907356 h 952601"/>
              <a:gd name="connsiteX3" fmla="*/ 47624 w 976311"/>
              <a:gd name="connsiteY3" fmla="*/ 902594 h 952601"/>
              <a:gd name="connsiteX4" fmla="*/ 64293 w 976311"/>
              <a:gd name="connsiteY4" fmla="*/ 883544 h 952601"/>
              <a:gd name="connsiteX5" fmla="*/ 78580 w 976311"/>
              <a:gd name="connsiteY5" fmla="*/ 874019 h 952601"/>
              <a:gd name="connsiteX6" fmla="*/ 83343 w 976311"/>
              <a:gd name="connsiteY6" fmla="*/ 866875 h 952601"/>
              <a:gd name="connsiteX7" fmla="*/ 97630 w 976311"/>
              <a:gd name="connsiteY7" fmla="*/ 857350 h 952601"/>
              <a:gd name="connsiteX8" fmla="*/ 109536 w 976311"/>
              <a:gd name="connsiteY8" fmla="*/ 845444 h 952601"/>
              <a:gd name="connsiteX9" fmla="*/ 114299 w 976311"/>
              <a:gd name="connsiteY9" fmla="*/ 838300 h 952601"/>
              <a:gd name="connsiteX10" fmla="*/ 128586 w 976311"/>
              <a:gd name="connsiteY10" fmla="*/ 828775 h 952601"/>
              <a:gd name="connsiteX11" fmla="*/ 135730 w 976311"/>
              <a:gd name="connsiteY11" fmla="*/ 824012 h 952601"/>
              <a:gd name="connsiteX12" fmla="*/ 185736 w 976311"/>
              <a:gd name="connsiteY12" fmla="*/ 790675 h 952601"/>
              <a:gd name="connsiteX13" fmla="*/ 200024 w 976311"/>
              <a:gd name="connsiteY13" fmla="*/ 781150 h 952601"/>
              <a:gd name="connsiteX14" fmla="*/ 207168 w 976311"/>
              <a:gd name="connsiteY14" fmla="*/ 776387 h 952601"/>
              <a:gd name="connsiteX15" fmla="*/ 221455 w 976311"/>
              <a:gd name="connsiteY15" fmla="*/ 771625 h 952601"/>
              <a:gd name="connsiteX16" fmla="*/ 228599 w 976311"/>
              <a:gd name="connsiteY16" fmla="*/ 769244 h 952601"/>
              <a:gd name="connsiteX17" fmla="*/ 242886 w 976311"/>
              <a:gd name="connsiteY17" fmla="*/ 759719 h 952601"/>
              <a:gd name="connsiteX18" fmla="*/ 250030 w 976311"/>
              <a:gd name="connsiteY18" fmla="*/ 757337 h 952601"/>
              <a:gd name="connsiteX19" fmla="*/ 264318 w 976311"/>
              <a:gd name="connsiteY19" fmla="*/ 747812 h 952601"/>
              <a:gd name="connsiteX20" fmla="*/ 271461 w 976311"/>
              <a:gd name="connsiteY20" fmla="*/ 745431 h 952601"/>
              <a:gd name="connsiteX21" fmla="*/ 285749 w 976311"/>
              <a:gd name="connsiteY21" fmla="*/ 735906 h 952601"/>
              <a:gd name="connsiteX22" fmla="*/ 292893 w 976311"/>
              <a:gd name="connsiteY22" fmla="*/ 731144 h 952601"/>
              <a:gd name="connsiteX23" fmla="*/ 314324 w 976311"/>
              <a:gd name="connsiteY23" fmla="*/ 721619 h 952601"/>
              <a:gd name="connsiteX24" fmla="*/ 328611 w 976311"/>
              <a:gd name="connsiteY24" fmla="*/ 712094 h 952601"/>
              <a:gd name="connsiteX25" fmla="*/ 335755 w 976311"/>
              <a:gd name="connsiteY25" fmla="*/ 709712 h 952601"/>
              <a:gd name="connsiteX26" fmla="*/ 350043 w 976311"/>
              <a:gd name="connsiteY26" fmla="*/ 700187 h 952601"/>
              <a:gd name="connsiteX27" fmla="*/ 364330 w 976311"/>
              <a:gd name="connsiteY27" fmla="*/ 693044 h 952601"/>
              <a:gd name="connsiteX28" fmla="*/ 385761 w 976311"/>
              <a:gd name="connsiteY28" fmla="*/ 681137 h 952601"/>
              <a:gd name="connsiteX29" fmla="*/ 392905 w 976311"/>
              <a:gd name="connsiteY29" fmla="*/ 676375 h 952601"/>
              <a:gd name="connsiteX30" fmla="*/ 400049 w 976311"/>
              <a:gd name="connsiteY30" fmla="*/ 673994 h 952601"/>
              <a:gd name="connsiteX31" fmla="*/ 414336 w 976311"/>
              <a:gd name="connsiteY31" fmla="*/ 666850 h 952601"/>
              <a:gd name="connsiteX32" fmla="*/ 421480 w 976311"/>
              <a:gd name="connsiteY32" fmla="*/ 662087 h 952601"/>
              <a:gd name="connsiteX33" fmla="*/ 428624 w 976311"/>
              <a:gd name="connsiteY33" fmla="*/ 659706 h 952601"/>
              <a:gd name="connsiteX34" fmla="*/ 442911 w 976311"/>
              <a:gd name="connsiteY34" fmla="*/ 650181 h 952601"/>
              <a:gd name="connsiteX35" fmla="*/ 450055 w 976311"/>
              <a:gd name="connsiteY35" fmla="*/ 645419 h 952601"/>
              <a:gd name="connsiteX36" fmla="*/ 464343 w 976311"/>
              <a:gd name="connsiteY36" fmla="*/ 638275 h 952601"/>
              <a:gd name="connsiteX37" fmla="*/ 471486 w 976311"/>
              <a:gd name="connsiteY37" fmla="*/ 635894 h 952601"/>
              <a:gd name="connsiteX38" fmla="*/ 478630 w 976311"/>
              <a:gd name="connsiteY38" fmla="*/ 631131 h 952601"/>
              <a:gd name="connsiteX39" fmla="*/ 492918 w 976311"/>
              <a:gd name="connsiteY39" fmla="*/ 626369 h 952601"/>
              <a:gd name="connsiteX40" fmla="*/ 514349 w 976311"/>
              <a:gd name="connsiteY40" fmla="*/ 616844 h 952601"/>
              <a:gd name="connsiteX41" fmla="*/ 521493 w 976311"/>
              <a:gd name="connsiteY41" fmla="*/ 614462 h 952601"/>
              <a:gd name="connsiteX42" fmla="*/ 535780 w 976311"/>
              <a:gd name="connsiteY42" fmla="*/ 602556 h 952601"/>
              <a:gd name="connsiteX43" fmla="*/ 542924 w 976311"/>
              <a:gd name="connsiteY43" fmla="*/ 600175 h 952601"/>
              <a:gd name="connsiteX44" fmla="*/ 557211 w 976311"/>
              <a:gd name="connsiteY44" fmla="*/ 590650 h 952601"/>
              <a:gd name="connsiteX45" fmla="*/ 564355 w 976311"/>
              <a:gd name="connsiteY45" fmla="*/ 585887 h 952601"/>
              <a:gd name="connsiteX46" fmla="*/ 578643 w 976311"/>
              <a:gd name="connsiteY46" fmla="*/ 581125 h 952601"/>
              <a:gd name="connsiteX47" fmla="*/ 600074 w 976311"/>
              <a:gd name="connsiteY47" fmla="*/ 569219 h 952601"/>
              <a:gd name="connsiteX48" fmla="*/ 614361 w 976311"/>
              <a:gd name="connsiteY48" fmla="*/ 559694 h 952601"/>
              <a:gd name="connsiteX49" fmla="*/ 621505 w 976311"/>
              <a:gd name="connsiteY49" fmla="*/ 554931 h 952601"/>
              <a:gd name="connsiteX50" fmla="*/ 628649 w 976311"/>
              <a:gd name="connsiteY50" fmla="*/ 552550 h 952601"/>
              <a:gd name="connsiteX51" fmla="*/ 650080 w 976311"/>
              <a:gd name="connsiteY51" fmla="*/ 543025 h 952601"/>
              <a:gd name="connsiteX52" fmla="*/ 657224 w 976311"/>
              <a:gd name="connsiteY52" fmla="*/ 540644 h 952601"/>
              <a:gd name="connsiteX53" fmla="*/ 664368 w 976311"/>
              <a:gd name="connsiteY53" fmla="*/ 535881 h 952601"/>
              <a:gd name="connsiteX54" fmla="*/ 678655 w 976311"/>
              <a:gd name="connsiteY54" fmla="*/ 531119 h 952601"/>
              <a:gd name="connsiteX55" fmla="*/ 685799 w 976311"/>
              <a:gd name="connsiteY55" fmla="*/ 528737 h 952601"/>
              <a:gd name="connsiteX56" fmla="*/ 707230 w 976311"/>
              <a:gd name="connsiteY56" fmla="*/ 521594 h 952601"/>
              <a:gd name="connsiteX57" fmla="*/ 723899 w 976311"/>
              <a:gd name="connsiteY57" fmla="*/ 516831 h 952601"/>
              <a:gd name="connsiteX58" fmla="*/ 754855 w 976311"/>
              <a:gd name="connsiteY58" fmla="*/ 512069 h 952601"/>
              <a:gd name="connsiteX59" fmla="*/ 773905 w 976311"/>
              <a:gd name="connsiteY59" fmla="*/ 507306 h 952601"/>
              <a:gd name="connsiteX60" fmla="*/ 785811 w 976311"/>
              <a:gd name="connsiteY60" fmla="*/ 504925 h 952601"/>
              <a:gd name="connsiteX61" fmla="*/ 792955 w 976311"/>
              <a:gd name="connsiteY61" fmla="*/ 502544 h 952601"/>
              <a:gd name="connsiteX62" fmla="*/ 833436 w 976311"/>
              <a:gd name="connsiteY62" fmla="*/ 495400 h 952601"/>
              <a:gd name="connsiteX63" fmla="*/ 845343 w 976311"/>
              <a:gd name="connsiteY63" fmla="*/ 493019 h 952601"/>
              <a:gd name="connsiteX64" fmla="*/ 873918 w 976311"/>
              <a:gd name="connsiteY64" fmla="*/ 490637 h 952601"/>
              <a:gd name="connsiteX65" fmla="*/ 892968 w 976311"/>
              <a:gd name="connsiteY65" fmla="*/ 485875 h 952601"/>
              <a:gd name="connsiteX66" fmla="*/ 907255 w 976311"/>
              <a:gd name="connsiteY66" fmla="*/ 481112 h 952601"/>
              <a:gd name="connsiteX67" fmla="*/ 912018 w 976311"/>
              <a:gd name="connsiteY67" fmla="*/ 473969 h 952601"/>
              <a:gd name="connsiteX68" fmla="*/ 912018 w 976311"/>
              <a:gd name="connsiteY68" fmla="*/ 447775 h 952601"/>
              <a:gd name="connsiteX69" fmla="*/ 907255 w 976311"/>
              <a:gd name="connsiteY69" fmla="*/ 433487 h 952601"/>
              <a:gd name="connsiteX70" fmla="*/ 902493 w 976311"/>
              <a:gd name="connsiteY70" fmla="*/ 426344 h 952601"/>
              <a:gd name="connsiteX71" fmla="*/ 897730 w 976311"/>
              <a:gd name="connsiteY71" fmla="*/ 412056 h 952601"/>
              <a:gd name="connsiteX72" fmla="*/ 902493 w 976311"/>
              <a:gd name="connsiteY72" fmla="*/ 397769 h 952601"/>
              <a:gd name="connsiteX73" fmla="*/ 904874 w 976311"/>
              <a:gd name="connsiteY73" fmla="*/ 390625 h 952601"/>
              <a:gd name="connsiteX74" fmla="*/ 912018 w 976311"/>
              <a:gd name="connsiteY74" fmla="*/ 385862 h 952601"/>
              <a:gd name="connsiteX75" fmla="*/ 931068 w 976311"/>
              <a:gd name="connsiteY75" fmla="*/ 369194 h 952601"/>
              <a:gd name="connsiteX76" fmla="*/ 938211 w 976311"/>
              <a:gd name="connsiteY76" fmla="*/ 364431 h 952601"/>
              <a:gd name="connsiteX77" fmla="*/ 954880 w 976311"/>
              <a:gd name="connsiteY77" fmla="*/ 345381 h 952601"/>
              <a:gd name="connsiteX78" fmla="*/ 962024 w 976311"/>
              <a:gd name="connsiteY78" fmla="*/ 331094 h 952601"/>
              <a:gd name="connsiteX79" fmla="*/ 964405 w 976311"/>
              <a:gd name="connsiteY79" fmla="*/ 323950 h 952601"/>
              <a:gd name="connsiteX80" fmla="*/ 969168 w 976311"/>
              <a:gd name="connsiteY80" fmla="*/ 302519 h 952601"/>
              <a:gd name="connsiteX81" fmla="*/ 973930 w 976311"/>
              <a:gd name="connsiteY81" fmla="*/ 288231 h 952601"/>
              <a:gd name="connsiteX82" fmla="*/ 976311 w 976311"/>
              <a:gd name="connsiteY82" fmla="*/ 281087 h 952601"/>
              <a:gd name="connsiteX83" fmla="*/ 969168 w 976311"/>
              <a:gd name="connsiteY83" fmla="*/ 250131 h 952601"/>
              <a:gd name="connsiteX84" fmla="*/ 964405 w 976311"/>
              <a:gd name="connsiteY84" fmla="*/ 233462 h 952601"/>
              <a:gd name="connsiteX85" fmla="*/ 959643 w 976311"/>
              <a:gd name="connsiteY85" fmla="*/ 226319 h 952601"/>
              <a:gd name="connsiteX86" fmla="*/ 954880 w 976311"/>
              <a:gd name="connsiteY86" fmla="*/ 212031 h 952601"/>
              <a:gd name="connsiteX87" fmla="*/ 952499 w 976311"/>
              <a:gd name="connsiteY87" fmla="*/ 204887 h 952601"/>
              <a:gd name="connsiteX88" fmla="*/ 954880 w 976311"/>
              <a:gd name="connsiteY88" fmla="*/ 192981 h 952601"/>
              <a:gd name="connsiteX89" fmla="*/ 957261 w 976311"/>
              <a:gd name="connsiteY89" fmla="*/ 185837 h 952601"/>
              <a:gd name="connsiteX90" fmla="*/ 954880 w 976311"/>
              <a:gd name="connsiteY90" fmla="*/ 145356 h 952601"/>
              <a:gd name="connsiteX91" fmla="*/ 952499 w 976311"/>
              <a:gd name="connsiteY91" fmla="*/ 138212 h 952601"/>
              <a:gd name="connsiteX92" fmla="*/ 945355 w 976311"/>
              <a:gd name="connsiteY92" fmla="*/ 133450 h 952601"/>
              <a:gd name="connsiteX93" fmla="*/ 940593 w 976311"/>
              <a:gd name="connsiteY93" fmla="*/ 126306 h 952601"/>
              <a:gd name="connsiteX94" fmla="*/ 923924 w 976311"/>
              <a:gd name="connsiteY94" fmla="*/ 123925 h 952601"/>
              <a:gd name="connsiteX95" fmla="*/ 912018 w 976311"/>
              <a:gd name="connsiteY95" fmla="*/ 121544 h 952601"/>
              <a:gd name="connsiteX96" fmla="*/ 878680 w 976311"/>
              <a:gd name="connsiteY96" fmla="*/ 119162 h 952601"/>
              <a:gd name="connsiteX97" fmla="*/ 859630 w 976311"/>
              <a:gd name="connsiteY97" fmla="*/ 116781 h 952601"/>
              <a:gd name="connsiteX98" fmla="*/ 850105 w 976311"/>
              <a:gd name="connsiteY98" fmla="*/ 114400 h 952601"/>
              <a:gd name="connsiteX99" fmla="*/ 835818 w 976311"/>
              <a:gd name="connsiteY99" fmla="*/ 112019 h 952601"/>
              <a:gd name="connsiteX100" fmla="*/ 821530 w 976311"/>
              <a:gd name="connsiteY100" fmla="*/ 107256 h 952601"/>
              <a:gd name="connsiteX101" fmla="*/ 814386 w 976311"/>
              <a:gd name="connsiteY101" fmla="*/ 102494 h 952601"/>
              <a:gd name="connsiteX102" fmla="*/ 807243 w 976311"/>
              <a:gd name="connsiteY102" fmla="*/ 100112 h 952601"/>
              <a:gd name="connsiteX103" fmla="*/ 800099 w 976311"/>
              <a:gd name="connsiteY103" fmla="*/ 95350 h 952601"/>
              <a:gd name="connsiteX104" fmla="*/ 785811 w 976311"/>
              <a:gd name="connsiteY104" fmla="*/ 90587 h 952601"/>
              <a:gd name="connsiteX105" fmla="*/ 771524 w 976311"/>
              <a:gd name="connsiteY105" fmla="*/ 83444 h 952601"/>
              <a:gd name="connsiteX106" fmla="*/ 757236 w 976311"/>
              <a:gd name="connsiteY106" fmla="*/ 73919 h 952601"/>
              <a:gd name="connsiteX107" fmla="*/ 750093 w 976311"/>
              <a:gd name="connsiteY107" fmla="*/ 69156 h 952601"/>
              <a:gd name="connsiteX108" fmla="*/ 742949 w 976311"/>
              <a:gd name="connsiteY108" fmla="*/ 66775 h 952601"/>
              <a:gd name="connsiteX109" fmla="*/ 735805 w 976311"/>
              <a:gd name="connsiteY109" fmla="*/ 62012 h 952601"/>
              <a:gd name="connsiteX110" fmla="*/ 721518 w 976311"/>
              <a:gd name="connsiteY110" fmla="*/ 57250 h 952601"/>
              <a:gd name="connsiteX111" fmla="*/ 714374 w 976311"/>
              <a:gd name="connsiteY111" fmla="*/ 52487 h 952601"/>
              <a:gd name="connsiteX112" fmla="*/ 700086 w 976311"/>
              <a:gd name="connsiteY112" fmla="*/ 47725 h 952601"/>
              <a:gd name="connsiteX113" fmla="*/ 692943 w 976311"/>
              <a:gd name="connsiteY113" fmla="*/ 42962 h 952601"/>
              <a:gd name="connsiteX114" fmla="*/ 678655 w 976311"/>
              <a:gd name="connsiteY114" fmla="*/ 38200 h 952601"/>
              <a:gd name="connsiteX115" fmla="*/ 671511 w 976311"/>
              <a:gd name="connsiteY115" fmla="*/ 33437 h 952601"/>
              <a:gd name="connsiteX116" fmla="*/ 664368 w 976311"/>
              <a:gd name="connsiteY116" fmla="*/ 31056 h 952601"/>
              <a:gd name="connsiteX117" fmla="*/ 642936 w 976311"/>
              <a:gd name="connsiteY117" fmla="*/ 19150 h 952601"/>
              <a:gd name="connsiteX118" fmla="*/ 635793 w 976311"/>
              <a:gd name="connsiteY118" fmla="*/ 14387 h 952601"/>
              <a:gd name="connsiteX119" fmla="*/ 614361 w 976311"/>
              <a:gd name="connsiteY119" fmla="*/ 7244 h 952601"/>
              <a:gd name="connsiteX120" fmla="*/ 600074 w 976311"/>
              <a:gd name="connsiteY120" fmla="*/ 2481 h 952601"/>
              <a:gd name="connsiteX121" fmla="*/ 588168 w 976311"/>
              <a:gd name="connsiteY121" fmla="*/ 100 h 952601"/>
              <a:gd name="connsiteX122" fmla="*/ 583405 w 976311"/>
              <a:gd name="connsiteY122" fmla="*/ 100 h 952601"/>
              <a:gd name="connsiteX0" fmla="*/ 0 w 969167"/>
              <a:gd name="connsiteY0" fmla="*/ 952601 h 952601"/>
              <a:gd name="connsiteX1" fmla="*/ 26192 w 969167"/>
              <a:gd name="connsiteY1" fmla="*/ 921644 h 952601"/>
              <a:gd name="connsiteX2" fmla="*/ 33336 w 969167"/>
              <a:gd name="connsiteY2" fmla="*/ 907356 h 952601"/>
              <a:gd name="connsiteX3" fmla="*/ 40480 w 969167"/>
              <a:gd name="connsiteY3" fmla="*/ 902594 h 952601"/>
              <a:gd name="connsiteX4" fmla="*/ 57149 w 969167"/>
              <a:gd name="connsiteY4" fmla="*/ 883544 h 952601"/>
              <a:gd name="connsiteX5" fmla="*/ 71436 w 969167"/>
              <a:gd name="connsiteY5" fmla="*/ 874019 h 952601"/>
              <a:gd name="connsiteX6" fmla="*/ 76199 w 969167"/>
              <a:gd name="connsiteY6" fmla="*/ 866875 h 952601"/>
              <a:gd name="connsiteX7" fmla="*/ 90486 w 969167"/>
              <a:gd name="connsiteY7" fmla="*/ 857350 h 952601"/>
              <a:gd name="connsiteX8" fmla="*/ 102392 w 969167"/>
              <a:gd name="connsiteY8" fmla="*/ 845444 h 952601"/>
              <a:gd name="connsiteX9" fmla="*/ 107155 w 969167"/>
              <a:gd name="connsiteY9" fmla="*/ 838300 h 952601"/>
              <a:gd name="connsiteX10" fmla="*/ 121442 w 969167"/>
              <a:gd name="connsiteY10" fmla="*/ 828775 h 952601"/>
              <a:gd name="connsiteX11" fmla="*/ 128586 w 969167"/>
              <a:gd name="connsiteY11" fmla="*/ 824012 h 952601"/>
              <a:gd name="connsiteX12" fmla="*/ 178592 w 969167"/>
              <a:gd name="connsiteY12" fmla="*/ 790675 h 952601"/>
              <a:gd name="connsiteX13" fmla="*/ 192880 w 969167"/>
              <a:gd name="connsiteY13" fmla="*/ 781150 h 952601"/>
              <a:gd name="connsiteX14" fmla="*/ 200024 w 969167"/>
              <a:gd name="connsiteY14" fmla="*/ 776387 h 952601"/>
              <a:gd name="connsiteX15" fmla="*/ 214311 w 969167"/>
              <a:gd name="connsiteY15" fmla="*/ 771625 h 952601"/>
              <a:gd name="connsiteX16" fmla="*/ 221455 w 969167"/>
              <a:gd name="connsiteY16" fmla="*/ 769244 h 952601"/>
              <a:gd name="connsiteX17" fmla="*/ 235742 w 969167"/>
              <a:gd name="connsiteY17" fmla="*/ 759719 h 952601"/>
              <a:gd name="connsiteX18" fmla="*/ 242886 w 969167"/>
              <a:gd name="connsiteY18" fmla="*/ 757337 h 952601"/>
              <a:gd name="connsiteX19" fmla="*/ 257174 w 969167"/>
              <a:gd name="connsiteY19" fmla="*/ 747812 h 952601"/>
              <a:gd name="connsiteX20" fmla="*/ 264317 w 969167"/>
              <a:gd name="connsiteY20" fmla="*/ 745431 h 952601"/>
              <a:gd name="connsiteX21" fmla="*/ 278605 w 969167"/>
              <a:gd name="connsiteY21" fmla="*/ 735906 h 952601"/>
              <a:gd name="connsiteX22" fmla="*/ 285749 w 969167"/>
              <a:gd name="connsiteY22" fmla="*/ 731144 h 952601"/>
              <a:gd name="connsiteX23" fmla="*/ 307180 w 969167"/>
              <a:gd name="connsiteY23" fmla="*/ 721619 h 952601"/>
              <a:gd name="connsiteX24" fmla="*/ 321467 w 969167"/>
              <a:gd name="connsiteY24" fmla="*/ 712094 h 952601"/>
              <a:gd name="connsiteX25" fmla="*/ 328611 w 969167"/>
              <a:gd name="connsiteY25" fmla="*/ 709712 h 952601"/>
              <a:gd name="connsiteX26" fmla="*/ 342899 w 969167"/>
              <a:gd name="connsiteY26" fmla="*/ 700187 h 952601"/>
              <a:gd name="connsiteX27" fmla="*/ 357186 w 969167"/>
              <a:gd name="connsiteY27" fmla="*/ 693044 h 952601"/>
              <a:gd name="connsiteX28" fmla="*/ 378617 w 969167"/>
              <a:gd name="connsiteY28" fmla="*/ 681137 h 952601"/>
              <a:gd name="connsiteX29" fmla="*/ 385761 w 969167"/>
              <a:gd name="connsiteY29" fmla="*/ 676375 h 952601"/>
              <a:gd name="connsiteX30" fmla="*/ 392905 w 969167"/>
              <a:gd name="connsiteY30" fmla="*/ 673994 h 952601"/>
              <a:gd name="connsiteX31" fmla="*/ 407192 w 969167"/>
              <a:gd name="connsiteY31" fmla="*/ 666850 h 952601"/>
              <a:gd name="connsiteX32" fmla="*/ 414336 w 969167"/>
              <a:gd name="connsiteY32" fmla="*/ 662087 h 952601"/>
              <a:gd name="connsiteX33" fmla="*/ 421480 w 969167"/>
              <a:gd name="connsiteY33" fmla="*/ 659706 h 952601"/>
              <a:gd name="connsiteX34" fmla="*/ 435767 w 969167"/>
              <a:gd name="connsiteY34" fmla="*/ 650181 h 952601"/>
              <a:gd name="connsiteX35" fmla="*/ 442911 w 969167"/>
              <a:gd name="connsiteY35" fmla="*/ 645419 h 952601"/>
              <a:gd name="connsiteX36" fmla="*/ 457199 w 969167"/>
              <a:gd name="connsiteY36" fmla="*/ 638275 h 952601"/>
              <a:gd name="connsiteX37" fmla="*/ 464342 w 969167"/>
              <a:gd name="connsiteY37" fmla="*/ 635894 h 952601"/>
              <a:gd name="connsiteX38" fmla="*/ 471486 w 969167"/>
              <a:gd name="connsiteY38" fmla="*/ 631131 h 952601"/>
              <a:gd name="connsiteX39" fmla="*/ 485774 w 969167"/>
              <a:gd name="connsiteY39" fmla="*/ 626369 h 952601"/>
              <a:gd name="connsiteX40" fmla="*/ 507205 w 969167"/>
              <a:gd name="connsiteY40" fmla="*/ 616844 h 952601"/>
              <a:gd name="connsiteX41" fmla="*/ 514349 w 969167"/>
              <a:gd name="connsiteY41" fmla="*/ 614462 h 952601"/>
              <a:gd name="connsiteX42" fmla="*/ 528636 w 969167"/>
              <a:gd name="connsiteY42" fmla="*/ 602556 h 952601"/>
              <a:gd name="connsiteX43" fmla="*/ 535780 w 969167"/>
              <a:gd name="connsiteY43" fmla="*/ 600175 h 952601"/>
              <a:gd name="connsiteX44" fmla="*/ 550067 w 969167"/>
              <a:gd name="connsiteY44" fmla="*/ 590650 h 952601"/>
              <a:gd name="connsiteX45" fmla="*/ 557211 w 969167"/>
              <a:gd name="connsiteY45" fmla="*/ 585887 h 952601"/>
              <a:gd name="connsiteX46" fmla="*/ 571499 w 969167"/>
              <a:gd name="connsiteY46" fmla="*/ 581125 h 952601"/>
              <a:gd name="connsiteX47" fmla="*/ 592930 w 969167"/>
              <a:gd name="connsiteY47" fmla="*/ 569219 h 952601"/>
              <a:gd name="connsiteX48" fmla="*/ 607217 w 969167"/>
              <a:gd name="connsiteY48" fmla="*/ 559694 h 952601"/>
              <a:gd name="connsiteX49" fmla="*/ 614361 w 969167"/>
              <a:gd name="connsiteY49" fmla="*/ 554931 h 952601"/>
              <a:gd name="connsiteX50" fmla="*/ 621505 w 969167"/>
              <a:gd name="connsiteY50" fmla="*/ 552550 h 952601"/>
              <a:gd name="connsiteX51" fmla="*/ 642936 w 969167"/>
              <a:gd name="connsiteY51" fmla="*/ 543025 h 952601"/>
              <a:gd name="connsiteX52" fmla="*/ 650080 w 969167"/>
              <a:gd name="connsiteY52" fmla="*/ 540644 h 952601"/>
              <a:gd name="connsiteX53" fmla="*/ 657224 w 969167"/>
              <a:gd name="connsiteY53" fmla="*/ 535881 h 952601"/>
              <a:gd name="connsiteX54" fmla="*/ 671511 w 969167"/>
              <a:gd name="connsiteY54" fmla="*/ 531119 h 952601"/>
              <a:gd name="connsiteX55" fmla="*/ 678655 w 969167"/>
              <a:gd name="connsiteY55" fmla="*/ 528737 h 952601"/>
              <a:gd name="connsiteX56" fmla="*/ 700086 w 969167"/>
              <a:gd name="connsiteY56" fmla="*/ 521594 h 952601"/>
              <a:gd name="connsiteX57" fmla="*/ 716755 w 969167"/>
              <a:gd name="connsiteY57" fmla="*/ 516831 h 952601"/>
              <a:gd name="connsiteX58" fmla="*/ 747711 w 969167"/>
              <a:gd name="connsiteY58" fmla="*/ 512069 h 952601"/>
              <a:gd name="connsiteX59" fmla="*/ 766761 w 969167"/>
              <a:gd name="connsiteY59" fmla="*/ 507306 h 952601"/>
              <a:gd name="connsiteX60" fmla="*/ 778667 w 969167"/>
              <a:gd name="connsiteY60" fmla="*/ 504925 h 952601"/>
              <a:gd name="connsiteX61" fmla="*/ 785811 w 969167"/>
              <a:gd name="connsiteY61" fmla="*/ 502544 h 952601"/>
              <a:gd name="connsiteX62" fmla="*/ 826292 w 969167"/>
              <a:gd name="connsiteY62" fmla="*/ 495400 h 952601"/>
              <a:gd name="connsiteX63" fmla="*/ 838199 w 969167"/>
              <a:gd name="connsiteY63" fmla="*/ 493019 h 952601"/>
              <a:gd name="connsiteX64" fmla="*/ 866774 w 969167"/>
              <a:gd name="connsiteY64" fmla="*/ 490637 h 952601"/>
              <a:gd name="connsiteX65" fmla="*/ 885824 w 969167"/>
              <a:gd name="connsiteY65" fmla="*/ 485875 h 952601"/>
              <a:gd name="connsiteX66" fmla="*/ 900111 w 969167"/>
              <a:gd name="connsiteY66" fmla="*/ 481112 h 952601"/>
              <a:gd name="connsiteX67" fmla="*/ 904874 w 969167"/>
              <a:gd name="connsiteY67" fmla="*/ 473969 h 952601"/>
              <a:gd name="connsiteX68" fmla="*/ 904874 w 969167"/>
              <a:gd name="connsiteY68" fmla="*/ 447775 h 952601"/>
              <a:gd name="connsiteX69" fmla="*/ 900111 w 969167"/>
              <a:gd name="connsiteY69" fmla="*/ 433487 h 952601"/>
              <a:gd name="connsiteX70" fmla="*/ 895349 w 969167"/>
              <a:gd name="connsiteY70" fmla="*/ 426344 h 952601"/>
              <a:gd name="connsiteX71" fmla="*/ 890586 w 969167"/>
              <a:gd name="connsiteY71" fmla="*/ 412056 h 952601"/>
              <a:gd name="connsiteX72" fmla="*/ 895349 w 969167"/>
              <a:gd name="connsiteY72" fmla="*/ 397769 h 952601"/>
              <a:gd name="connsiteX73" fmla="*/ 897730 w 969167"/>
              <a:gd name="connsiteY73" fmla="*/ 390625 h 952601"/>
              <a:gd name="connsiteX74" fmla="*/ 904874 w 969167"/>
              <a:gd name="connsiteY74" fmla="*/ 385862 h 952601"/>
              <a:gd name="connsiteX75" fmla="*/ 923924 w 969167"/>
              <a:gd name="connsiteY75" fmla="*/ 369194 h 952601"/>
              <a:gd name="connsiteX76" fmla="*/ 931067 w 969167"/>
              <a:gd name="connsiteY76" fmla="*/ 364431 h 952601"/>
              <a:gd name="connsiteX77" fmla="*/ 947736 w 969167"/>
              <a:gd name="connsiteY77" fmla="*/ 345381 h 952601"/>
              <a:gd name="connsiteX78" fmla="*/ 954880 w 969167"/>
              <a:gd name="connsiteY78" fmla="*/ 331094 h 952601"/>
              <a:gd name="connsiteX79" fmla="*/ 957261 w 969167"/>
              <a:gd name="connsiteY79" fmla="*/ 323950 h 952601"/>
              <a:gd name="connsiteX80" fmla="*/ 962024 w 969167"/>
              <a:gd name="connsiteY80" fmla="*/ 302519 h 952601"/>
              <a:gd name="connsiteX81" fmla="*/ 966786 w 969167"/>
              <a:gd name="connsiteY81" fmla="*/ 288231 h 952601"/>
              <a:gd name="connsiteX82" fmla="*/ 969167 w 969167"/>
              <a:gd name="connsiteY82" fmla="*/ 281087 h 952601"/>
              <a:gd name="connsiteX83" fmla="*/ 962024 w 969167"/>
              <a:gd name="connsiteY83" fmla="*/ 250131 h 952601"/>
              <a:gd name="connsiteX84" fmla="*/ 957261 w 969167"/>
              <a:gd name="connsiteY84" fmla="*/ 233462 h 952601"/>
              <a:gd name="connsiteX85" fmla="*/ 952499 w 969167"/>
              <a:gd name="connsiteY85" fmla="*/ 226319 h 952601"/>
              <a:gd name="connsiteX86" fmla="*/ 947736 w 969167"/>
              <a:gd name="connsiteY86" fmla="*/ 212031 h 952601"/>
              <a:gd name="connsiteX87" fmla="*/ 945355 w 969167"/>
              <a:gd name="connsiteY87" fmla="*/ 204887 h 952601"/>
              <a:gd name="connsiteX88" fmla="*/ 947736 w 969167"/>
              <a:gd name="connsiteY88" fmla="*/ 192981 h 952601"/>
              <a:gd name="connsiteX89" fmla="*/ 950117 w 969167"/>
              <a:gd name="connsiteY89" fmla="*/ 185837 h 952601"/>
              <a:gd name="connsiteX90" fmla="*/ 947736 w 969167"/>
              <a:gd name="connsiteY90" fmla="*/ 145356 h 952601"/>
              <a:gd name="connsiteX91" fmla="*/ 945355 w 969167"/>
              <a:gd name="connsiteY91" fmla="*/ 138212 h 952601"/>
              <a:gd name="connsiteX92" fmla="*/ 938211 w 969167"/>
              <a:gd name="connsiteY92" fmla="*/ 133450 h 952601"/>
              <a:gd name="connsiteX93" fmla="*/ 933449 w 969167"/>
              <a:gd name="connsiteY93" fmla="*/ 126306 h 952601"/>
              <a:gd name="connsiteX94" fmla="*/ 916780 w 969167"/>
              <a:gd name="connsiteY94" fmla="*/ 123925 h 952601"/>
              <a:gd name="connsiteX95" fmla="*/ 904874 w 969167"/>
              <a:gd name="connsiteY95" fmla="*/ 121544 h 952601"/>
              <a:gd name="connsiteX96" fmla="*/ 871536 w 969167"/>
              <a:gd name="connsiteY96" fmla="*/ 119162 h 952601"/>
              <a:gd name="connsiteX97" fmla="*/ 852486 w 969167"/>
              <a:gd name="connsiteY97" fmla="*/ 116781 h 952601"/>
              <a:gd name="connsiteX98" fmla="*/ 842961 w 969167"/>
              <a:gd name="connsiteY98" fmla="*/ 114400 h 952601"/>
              <a:gd name="connsiteX99" fmla="*/ 828674 w 969167"/>
              <a:gd name="connsiteY99" fmla="*/ 112019 h 952601"/>
              <a:gd name="connsiteX100" fmla="*/ 814386 w 969167"/>
              <a:gd name="connsiteY100" fmla="*/ 107256 h 952601"/>
              <a:gd name="connsiteX101" fmla="*/ 807242 w 969167"/>
              <a:gd name="connsiteY101" fmla="*/ 102494 h 952601"/>
              <a:gd name="connsiteX102" fmla="*/ 800099 w 969167"/>
              <a:gd name="connsiteY102" fmla="*/ 100112 h 952601"/>
              <a:gd name="connsiteX103" fmla="*/ 792955 w 969167"/>
              <a:gd name="connsiteY103" fmla="*/ 95350 h 952601"/>
              <a:gd name="connsiteX104" fmla="*/ 778667 w 969167"/>
              <a:gd name="connsiteY104" fmla="*/ 90587 h 952601"/>
              <a:gd name="connsiteX105" fmla="*/ 764380 w 969167"/>
              <a:gd name="connsiteY105" fmla="*/ 83444 h 952601"/>
              <a:gd name="connsiteX106" fmla="*/ 750092 w 969167"/>
              <a:gd name="connsiteY106" fmla="*/ 73919 h 952601"/>
              <a:gd name="connsiteX107" fmla="*/ 742949 w 969167"/>
              <a:gd name="connsiteY107" fmla="*/ 69156 h 952601"/>
              <a:gd name="connsiteX108" fmla="*/ 735805 w 969167"/>
              <a:gd name="connsiteY108" fmla="*/ 66775 h 952601"/>
              <a:gd name="connsiteX109" fmla="*/ 728661 w 969167"/>
              <a:gd name="connsiteY109" fmla="*/ 62012 h 952601"/>
              <a:gd name="connsiteX110" fmla="*/ 714374 w 969167"/>
              <a:gd name="connsiteY110" fmla="*/ 57250 h 952601"/>
              <a:gd name="connsiteX111" fmla="*/ 707230 w 969167"/>
              <a:gd name="connsiteY111" fmla="*/ 52487 h 952601"/>
              <a:gd name="connsiteX112" fmla="*/ 692942 w 969167"/>
              <a:gd name="connsiteY112" fmla="*/ 47725 h 952601"/>
              <a:gd name="connsiteX113" fmla="*/ 685799 w 969167"/>
              <a:gd name="connsiteY113" fmla="*/ 42962 h 952601"/>
              <a:gd name="connsiteX114" fmla="*/ 671511 w 969167"/>
              <a:gd name="connsiteY114" fmla="*/ 38200 h 952601"/>
              <a:gd name="connsiteX115" fmla="*/ 664367 w 969167"/>
              <a:gd name="connsiteY115" fmla="*/ 33437 h 952601"/>
              <a:gd name="connsiteX116" fmla="*/ 657224 w 969167"/>
              <a:gd name="connsiteY116" fmla="*/ 31056 h 952601"/>
              <a:gd name="connsiteX117" fmla="*/ 635792 w 969167"/>
              <a:gd name="connsiteY117" fmla="*/ 19150 h 952601"/>
              <a:gd name="connsiteX118" fmla="*/ 628649 w 969167"/>
              <a:gd name="connsiteY118" fmla="*/ 14387 h 952601"/>
              <a:gd name="connsiteX119" fmla="*/ 607217 w 969167"/>
              <a:gd name="connsiteY119" fmla="*/ 7244 h 952601"/>
              <a:gd name="connsiteX120" fmla="*/ 592930 w 969167"/>
              <a:gd name="connsiteY120" fmla="*/ 2481 h 952601"/>
              <a:gd name="connsiteX121" fmla="*/ 581024 w 969167"/>
              <a:gd name="connsiteY121" fmla="*/ 100 h 952601"/>
              <a:gd name="connsiteX122" fmla="*/ 576261 w 969167"/>
              <a:gd name="connsiteY122" fmla="*/ 100 h 952601"/>
              <a:gd name="connsiteX0" fmla="*/ 0 w 978692"/>
              <a:gd name="connsiteY0" fmla="*/ 952601 h 952601"/>
              <a:gd name="connsiteX1" fmla="*/ 35717 w 978692"/>
              <a:gd name="connsiteY1" fmla="*/ 921644 h 952601"/>
              <a:gd name="connsiteX2" fmla="*/ 42861 w 978692"/>
              <a:gd name="connsiteY2" fmla="*/ 907356 h 952601"/>
              <a:gd name="connsiteX3" fmla="*/ 50005 w 978692"/>
              <a:gd name="connsiteY3" fmla="*/ 902594 h 952601"/>
              <a:gd name="connsiteX4" fmla="*/ 66674 w 978692"/>
              <a:gd name="connsiteY4" fmla="*/ 883544 h 952601"/>
              <a:gd name="connsiteX5" fmla="*/ 80961 w 978692"/>
              <a:gd name="connsiteY5" fmla="*/ 874019 h 952601"/>
              <a:gd name="connsiteX6" fmla="*/ 85724 w 978692"/>
              <a:gd name="connsiteY6" fmla="*/ 866875 h 952601"/>
              <a:gd name="connsiteX7" fmla="*/ 100011 w 978692"/>
              <a:gd name="connsiteY7" fmla="*/ 857350 h 952601"/>
              <a:gd name="connsiteX8" fmla="*/ 111917 w 978692"/>
              <a:gd name="connsiteY8" fmla="*/ 845444 h 952601"/>
              <a:gd name="connsiteX9" fmla="*/ 116680 w 978692"/>
              <a:gd name="connsiteY9" fmla="*/ 838300 h 952601"/>
              <a:gd name="connsiteX10" fmla="*/ 130967 w 978692"/>
              <a:gd name="connsiteY10" fmla="*/ 828775 h 952601"/>
              <a:gd name="connsiteX11" fmla="*/ 138111 w 978692"/>
              <a:gd name="connsiteY11" fmla="*/ 824012 h 952601"/>
              <a:gd name="connsiteX12" fmla="*/ 188117 w 978692"/>
              <a:gd name="connsiteY12" fmla="*/ 790675 h 952601"/>
              <a:gd name="connsiteX13" fmla="*/ 202405 w 978692"/>
              <a:gd name="connsiteY13" fmla="*/ 781150 h 952601"/>
              <a:gd name="connsiteX14" fmla="*/ 209549 w 978692"/>
              <a:gd name="connsiteY14" fmla="*/ 776387 h 952601"/>
              <a:gd name="connsiteX15" fmla="*/ 223836 w 978692"/>
              <a:gd name="connsiteY15" fmla="*/ 771625 h 952601"/>
              <a:gd name="connsiteX16" fmla="*/ 230980 w 978692"/>
              <a:gd name="connsiteY16" fmla="*/ 769244 h 952601"/>
              <a:gd name="connsiteX17" fmla="*/ 245267 w 978692"/>
              <a:gd name="connsiteY17" fmla="*/ 759719 h 952601"/>
              <a:gd name="connsiteX18" fmla="*/ 252411 w 978692"/>
              <a:gd name="connsiteY18" fmla="*/ 757337 h 952601"/>
              <a:gd name="connsiteX19" fmla="*/ 266699 w 978692"/>
              <a:gd name="connsiteY19" fmla="*/ 747812 h 952601"/>
              <a:gd name="connsiteX20" fmla="*/ 273842 w 978692"/>
              <a:gd name="connsiteY20" fmla="*/ 745431 h 952601"/>
              <a:gd name="connsiteX21" fmla="*/ 288130 w 978692"/>
              <a:gd name="connsiteY21" fmla="*/ 735906 h 952601"/>
              <a:gd name="connsiteX22" fmla="*/ 295274 w 978692"/>
              <a:gd name="connsiteY22" fmla="*/ 731144 h 952601"/>
              <a:gd name="connsiteX23" fmla="*/ 316705 w 978692"/>
              <a:gd name="connsiteY23" fmla="*/ 721619 h 952601"/>
              <a:gd name="connsiteX24" fmla="*/ 330992 w 978692"/>
              <a:gd name="connsiteY24" fmla="*/ 712094 h 952601"/>
              <a:gd name="connsiteX25" fmla="*/ 338136 w 978692"/>
              <a:gd name="connsiteY25" fmla="*/ 709712 h 952601"/>
              <a:gd name="connsiteX26" fmla="*/ 352424 w 978692"/>
              <a:gd name="connsiteY26" fmla="*/ 700187 h 952601"/>
              <a:gd name="connsiteX27" fmla="*/ 366711 w 978692"/>
              <a:gd name="connsiteY27" fmla="*/ 693044 h 952601"/>
              <a:gd name="connsiteX28" fmla="*/ 388142 w 978692"/>
              <a:gd name="connsiteY28" fmla="*/ 681137 h 952601"/>
              <a:gd name="connsiteX29" fmla="*/ 395286 w 978692"/>
              <a:gd name="connsiteY29" fmla="*/ 676375 h 952601"/>
              <a:gd name="connsiteX30" fmla="*/ 402430 w 978692"/>
              <a:gd name="connsiteY30" fmla="*/ 673994 h 952601"/>
              <a:gd name="connsiteX31" fmla="*/ 416717 w 978692"/>
              <a:gd name="connsiteY31" fmla="*/ 666850 h 952601"/>
              <a:gd name="connsiteX32" fmla="*/ 423861 w 978692"/>
              <a:gd name="connsiteY32" fmla="*/ 662087 h 952601"/>
              <a:gd name="connsiteX33" fmla="*/ 431005 w 978692"/>
              <a:gd name="connsiteY33" fmla="*/ 659706 h 952601"/>
              <a:gd name="connsiteX34" fmla="*/ 445292 w 978692"/>
              <a:gd name="connsiteY34" fmla="*/ 650181 h 952601"/>
              <a:gd name="connsiteX35" fmla="*/ 452436 w 978692"/>
              <a:gd name="connsiteY35" fmla="*/ 645419 h 952601"/>
              <a:gd name="connsiteX36" fmla="*/ 466724 w 978692"/>
              <a:gd name="connsiteY36" fmla="*/ 638275 h 952601"/>
              <a:gd name="connsiteX37" fmla="*/ 473867 w 978692"/>
              <a:gd name="connsiteY37" fmla="*/ 635894 h 952601"/>
              <a:gd name="connsiteX38" fmla="*/ 481011 w 978692"/>
              <a:gd name="connsiteY38" fmla="*/ 631131 h 952601"/>
              <a:gd name="connsiteX39" fmla="*/ 495299 w 978692"/>
              <a:gd name="connsiteY39" fmla="*/ 626369 h 952601"/>
              <a:gd name="connsiteX40" fmla="*/ 516730 w 978692"/>
              <a:gd name="connsiteY40" fmla="*/ 616844 h 952601"/>
              <a:gd name="connsiteX41" fmla="*/ 523874 w 978692"/>
              <a:gd name="connsiteY41" fmla="*/ 614462 h 952601"/>
              <a:gd name="connsiteX42" fmla="*/ 538161 w 978692"/>
              <a:gd name="connsiteY42" fmla="*/ 602556 h 952601"/>
              <a:gd name="connsiteX43" fmla="*/ 545305 w 978692"/>
              <a:gd name="connsiteY43" fmla="*/ 600175 h 952601"/>
              <a:gd name="connsiteX44" fmla="*/ 559592 w 978692"/>
              <a:gd name="connsiteY44" fmla="*/ 590650 h 952601"/>
              <a:gd name="connsiteX45" fmla="*/ 566736 w 978692"/>
              <a:gd name="connsiteY45" fmla="*/ 585887 h 952601"/>
              <a:gd name="connsiteX46" fmla="*/ 581024 w 978692"/>
              <a:gd name="connsiteY46" fmla="*/ 581125 h 952601"/>
              <a:gd name="connsiteX47" fmla="*/ 602455 w 978692"/>
              <a:gd name="connsiteY47" fmla="*/ 569219 h 952601"/>
              <a:gd name="connsiteX48" fmla="*/ 616742 w 978692"/>
              <a:gd name="connsiteY48" fmla="*/ 559694 h 952601"/>
              <a:gd name="connsiteX49" fmla="*/ 623886 w 978692"/>
              <a:gd name="connsiteY49" fmla="*/ 554931 h 952601"/>
              <a:gd name="connsiteX50" fmla="*/ 631030 w 978692"/>
              <a:gd name="connsiteY50" fmla="*/ 552550 h 952601"/>
              <a:gd name="connsiteX51" fmla="*/ 652461 w 978692"/>
              <a:gd name="connsiteY51" fmla="*/ 543025 h 952601"/>
              <a:gd name="connsiteX52" fmla="*/ 659605 w 978692"/>
              <a:gd name="connsiteY52" fmla="*/ 540644 h 952601"/>
              <a:gd name="connsiteX53" fmla="*/ 666749 w 978692"/>
              <a:gd name="connsiteY53" fmla="*/ 535881 h 952601"/>
              <a:gd name="connsiteX54" fmla="*/ 681036 w 978692"/>
              <a:gd name="connsiteY54" fmla="*/ 531119 h 952601"/>
              <a:gd name="connsiteX55" fmla="*/ 688180 w 978692"/>
              <a:gd name="connsiteY55" fmla="*/ 528737 h 952601"/>
              <a:gd name="connsiteX56" fmla="*/ 709611 w 978692"/>
              <a:gd name="connsiteY56" fmla="*/ 521594 h 952601"/>
              <a:gd name="connsiteX57" fmla="*/ 726280 w 978692"/>
              <a:gd name="connsiteY57" fmla="*/ 516831 h 952601"/>
              <a:gd name="connsiteX58" fmla="*/ 757236 w 978692"/>
              <a:gd name="connsiteY58" fmla="*/ 512069 h 952601"/>
              <a:gd name="connsiteX59" fmla="*/ 776286 w 978692"/>
              <a:gd name="connsiteY59" fmla="*/ 507306 h 952601"/>
              <a:gd name="connsiteX60" fmla="*/ 788192 w 978692"/>
              <a:gd name="connsiteY60" fmla="*/ 504925 h 952601"/>
              <a:gd name="connsiteX61" fmla="*/ 795336 w 978692"/>
              <a:gd name="connsiteY61" fmla="*/ 502544 h 952601"/>
              <a:gd name="connsiteX62" fmla="*/ 835817 w 978692"/>
              <a:gd name="connsiteY62" fmla="*/ 495400 h 952601"/>
              <a:gd name="connsiteX63" fmla="*/ 847724 w 978692"/>
              <a:gd name="connsiteY63" fmla="*/ 493019 h 952601"/>
              <a:gd name="connsiteX64" fmla="*/ 876299 w 978692"/>
              <a:gd name="connsiteY64" fmla="*/ 490637 h 952601"/>
              <a:gd name="connsiteX65" fmla="*/ 895349 w 978692"/>
              <a:gd name="connsiteY65" fmla="*/ 485875 h 952601"/>
              <a:gd name="connsiteX66" fmla="*/ 909636 w 978692"/>
              <a:gd name="connsiteY66" fmla="*/ 481112 h 952601"/>
              <a:gd name="connsiteX67" fmla="*/ 914399 w 978692"/>
              <a:gd name="connsiteY67" fmla="*/ 473969 h 952601"/>
              <a:gd name="connsiteX68" fmla="*/ 914399 w 978692"/>
              <a:gd name="connsiteY68" fmla="*/ 447775 h 952601"/>
              <a:gd name="connsiteX69" fmla="*/ 909636 w 978692"/>
              <a:gd name="connsiteY69" fmla="*/ 433487 h 952601"/>
              <a:gd name="connsiteX70" fmla="*/ 904874 w 978692"/>
              <a:gd name="connsiteY70" fmla="*/ 426344 h 952601"/>
              <a:gd name="connsiteX71" fmla="*/ 900111 w 978692"/>
              <a:gd name="connsiteY71" fmla="*/ 412056 h 952601"/>
              <a:gd name="connsiteX72" fmla="*/ 904874 w 978692"/>
              <a:gd name="connsiteY72" fmla="*/ 397769 h 952601"/>
              <a:gd name="connsiteX73" fmla="*/ 907255 w 978692"/>
              <a:gd name="connsiteY73" fmla="*/ 390625 h 952601"/>
              <a:gd name="connsiteX74" fmla="*/ 914399 w 978692"/>
              <a:gd name="connsiteY74" fmla="*/ 385862 h 952601"/>
              <a:gd name="connsiteX75" fmla="*/ 933449 w 978692"/>
              <a:gd name="connsiteY75" fmla="*/ 369194 h 952601"/>
              <a:gd name="connsiteX76" fmla="*/ 940592 w 978692"/>
              <a:gd name="connsiteY76" fmla="*/ 364431 h 952601"/>
              <a:gd name="connsiteX77" fmla="*/ 957261 w 978692"/>
              <a:gd name="connsiteY77" fmla="*/ 345381 h 952601"/>
              <a:gd name="connsiteX78" fmla="*/ 964405 w 978692"/>
              <a:gd name="connsiteY78" fmla="*/ 331094 h 952601"/>
              <a:gd name="connsiteX79" fmla="*/ 966786 w 978692"/>
              <a:gd name="connsiteY79" fmla="*/ 323950 h 952601"/>
              <a:gd name="connsiteX80" fmla="*/ 971549 w 978692"/>
              <a:gd name="connsiteY80" fmla="*/ 302519 h 952601"/>
              <a:gd name="connsiteX81" fmla="*/ 976311 w 978692"/>
              <a:gd name="connsiteY81" fmla="*/ 288231 h 952601"/>
              <a:gd name="connsiteX82" fmla="*/ 978692 w 978692"/>
              <a:gd name="connsiteY82" fmla="*/ 281087 h 952601"/>
              <a:gd name="connsiteX83" fmla="*/ 971549 w 978692"/>
              <a:gd name="connsiteY83" fmla="*/ 250131 h 952601"/>
              <a:gd name="connsiteX84" fmla="*/ 966786 w 978692"/>
              <a:gd name="connsiteY84" fmla="*/ 233462 h 952601"/>
              <a:gd name="connsiteX85" fmla="*/ 962024 w 978692"/>
              <a:gd name="connsiteY85" fmla="*/ 226319 h 952601"/>
              <a:gd name="connsiteX86" fmla="*/ 957261 w 978692"/>
              <a:gd name="connsiteY86" fmla="*/ 212031 h 952601"/>
              <a:gd name="connsiteX87" fmla="*/ 954880 w 978692"/>
              <a:gd name="connsiteY87" fmla="*/ 204887 h 952601"/>
              <a:gd name="connsiteX88" fmla="*/ 957261 w 978692"/>
              <a:gd name="connsiteY88" fmla="*/ 192981 h 952601"/>
              <a:gd name="connsiteX89" fmla="*/ 959642 w 978692"/>
              <a:gd name="connsiteY89" fmla="*/ 185837 h 952601"/>
              <a:gd name="connsiteX90" fmla="*/ 957261 w 978692"/>
              <a:gd name="connsiteY90" fmla="*/ 145356 h 952601"/>
              <a:gd name="connsiteX91" fmla="*/ 954880 w 978692"/>
              <a:gd name="connsiteY91" fmla="*/ 138212 h 952601"/>
              <a:gd name="connsiteX92" fmla="*/ 947736 w 978692"/>
              <a:gd name="connsiteY92" fmla="*/ 133450 h 952601"/>
              <a:gd name="connsiteX93" fmla="*/ 942974 w 978692"/>
              <a:gd name="connsiteY93" fmla="*/ 126306 h 952601"/>
              <a:gd name="connsiteX94" fmla="*/ 926305 w 978692"/>
              <a:gd name="connsiteY94" fmla="*/ 123925 h 952601"/>
              <a:gd name="connsiteX95" fmla="*/ 914399 w 978692"/>
              <a:gd name="connsiteY95" fmla="*/ 121544 h 952601"/>
              <a:gd name="connsiteX96" fmla="*/ 881061 w 978692"/>
              <a:gd name="connsiteY96" fmla="*/ 119162 h 952601"/>
              <a:gd name="connsiteX97" fmla="*/ 862011 w 978692"/>
              <a:gd name="connsiteY97" fmla="*/ 116781 h 952601"/>
              <a:gd name="connsiteX98" fmla="*/ 852486 w 978692"/>
              <a:gd name="connsiteY98" fmla="*/ 114400 h 952601"/>
              <a:gd name="connsiteX99" fmla="*/ 838199 w 978692"/>
              <a:gd name="connsiteY99" fmla="*/ 112019 h 952601"/>
              <a:gd name="connsiteX100" fmla="*/ 823911 w 978692"/>
              <a:gd name="connsiteY100" fmla="*/ 107256 h 952601"/>
              <a:gd name="connsiteX101" fmla="*/ 816767 w 978692"/>
              <a:gd name="connsiteY101" fmla="*/ 102494 h 952601"/>
              <a:gd name="connsiteX102" fmla="*/ 809624 w 978692"/>
              <a:gd name="connsiteY102" fmla="*/ 100112 h 952601"/>
              <a:gd name="connsiteX103" fmla="*/ 802480 w 978692"/>
              <a:gd name="connsiteY103" fmla="*/ 95350 h 952601"/>
              <a:gd name="connsiteX104" fmla="*/ 788192 w 978692"/>
              <a:gd name="connsiteY104" fmla="*/ 90587 h 952601"/>
              <a:gd name="connsiteX105" fmla="*/ 773905 w 978692"/>
              <a:gd name="connsiteY105" fmla="*/ 83444 h 952601"/>
              <a:gd name="connsiteX106" fmla="*/ 759617 w 978692"/>
              <a:gd name="connsiteY106" fmla="*/ 73919 h 952601"/>
              <a:gd name="connsiteX107" fmla="*/ 752474 w 978692"/>
              <a:gd name="connsiteY107" fmla="*/ 69156 h 952601"/>
              <a:gd name="connsiteX108" fmla="*/ 745330 w 978692"/>
              <a:gd name="connsiteY108" fmla="*/ 66775 h 952601"/>
              <a:gd name="connsiteX109" fmla="*/ 738186 w 978692"/>
              <a:gd name="connsiteY109" fmla="*/ 62012 h 952601"/>
              <a:gd name="connsiteX110" fmla="*/ 723899 w 978692"/>
              <a:gd name="connsiteY110" fmla="*/ 57250 h 952601"/>
              <a:gd name="connsiteX111" fmla="*/ 716755 w 978692"/>
              <a:gd name="connsiteY111" fmla="*/ 52487 h 952601"/>
              <a:gd name="connsiteX112" fmla="*/ 702467 w 978692"/>
              <a:gd name="connsiteY112" fmla="*/ 47725 h 952601"/>
              <a:gd name="connsiteX113" fmla="*/ 695324 w 978692"/>
              <a:gd name="connsiteY113" fmla="*/ 42962 h 952601"/>
              <a:gd name="connsiteX114" fmla="*/ 681036 w 978692"/>
              <a:gd name="connsiteY114" fmla="*/ 38200 h 952601"/>
              <a:gd name="connsiteX115" fmla="*/ 673892 w 978692"/>
              <a:gd name="connsiteY115" fmla="*/ 33437 h 952601"/>
              <a:gd name="connsiteX116" fmla="*/ 666749 w 978692"/>
              <a:gd name="connsiteY116" fmla="*/ 31056 h 952601"/>
              <a:gd name="connsiteX117" fmla="*/ 645317 w 978692"/>
              <a:gd name="connsiteY117" fmla="*/ 19150 h 952601"/>
              <a:gd name="connsiteX118" fmla="*/ 638174 w 978692"/>
              <a:gd name="connsiteY118" fmla="*/ 14387 h 952601"/>
              <a:gd name="connsiteX119" fmla="*/ 616742 w 978692"/>
              <a:gd name="connsiteY119" fmla="*/ 7244 h 952601"/>
              <a:gd name="connsiteX120" fmla="*/ 602455 w 978692"/>
              <a:gd name="connsiteY120" fmla="*/ 2481 h 952601"/>
              <a:gd name="connsiteX121" fmla="*/ 590549 w 978692"/>
              <a:gd name="connsiteY121" fmla="*/ 100 h 952601"/>
              <a:gd name="connsiteX122" fmla="*/ 585786 w 978692"/>
              <a:gd name="connsiteY122" fmla="*/ 100 h 952601"/>
              <a:gd name="connsiteX0" fmla="*/ 0 w 978692"/>
              <a:gd name="connsiteY0" fmla="*/ 959745 h 959745"/>
              <a:gd name="connsiteX1" fmla="*/ 35717 w 978692"/>
              <a:gd name="connsiteY1" fmla="*/ 921644 h 959745"/>
              <a:gd name="connsiteX2" fmla="*/ 42861 w 978692"/>
              <a:gd name="connsiteY2" fmla="*/ 907356 h 959745"/>
              <a:gd name="connsiteX3" fmla="*/ 50005 w 978692"/>
              <a:gd name="connsiteY3" fmla="*/ 902594 h 959745"/>
              <a:gd name="connsiteX4" fmla="*/ 66674 w 978692"/>
              <a:gd name="connsiteY4" fmla="*/ 883544 h 959745"/>
              <a:gd name="connsiteX5" fmla="*/ 80961 w 978692"/>
              <a:gd name="connsiteY5" fmla="*/ 874019 h 959745"/>
              <a:gd name="connsiteX6" fmla="*/ 85724 w 978692"/>
              <a:gd name="connsiteY6" fmla="*/ 866875 h 959745"/>
              <a:gd name="connsiteX7" fmla="*/ 100011 w 978692"/>
              <a:gd name="connsiteY7" fmla="*/ 857350 h 959745"/>
              <a:gd name="connsiteX8" fmla="*/ 111917 w 978692"/>
              <a:gd name="connsiteY8" fmla="*/ 845444 h 959745"/>
              <a:gd name="connsiteX9" fmla="*/ 116680 w 978692"/>
              <a:gd name="connsiteY9" fmla="*/ 838300 h 959745"/>
              <a:gd name="connsiteX10" fmla="*/ 130967 w 978692"/>
              <a:gd name="connsiteY10" fmla="*/ 828775 h 959745"/>
              <a:gd name="connsiteX11" fmla="*/ 138111 w 978692"/>
              <a:gd name="connsiteY11" fmla="*/ 824012 h 959745"/>
              <a:gd name="connsiteX12" fmla="*/ 188117 w 978692"/>
              <a:gd name="connsiteY12" fmla="*/ 790675 h 959745"/>
              <a:gd name="connsiteX13" fmla="*/ 202405 w 978692"/>
              <a:gd name="connsiteY13" fmla="*/ 781150 h 959745"/>
              <a:gd name="connsiteX14" fmla="*/ 209549 w 978692"/>
              <a:gd name="connsiteY14" fmla="*/ 776387 h 959745"/>
              <a:gd name="connsiteX15" fmla="*/ 223836 w 978692"/>
              <a:gd name="connsiteY15" fmla="*/ 771625 h 959745"/>
              <a:gd name="connsiteX16" fmla="*/ 230980 w 978692"/>
              <a:gd name="connsiteY16" fmla="*/ 769244 h 959745"/>
              <a:gd name="connsiteX17" fmla="*/ 245267 w 978692"/>
              <a:gd name="connsiteY17" fmla="*/ 759719 h 959745"/>
              <a:gd name="connsiteX18" fmla="*/ 252411 w 978692"/>
              <a:gd name="connsiteY18" fmla="*/ 757337 h 959745"/>
              <a:gd name="connsiteX19" fmla="*/ 266699 w 978692"/>
              <a:gd name="connsiteY19" fmla="*/ 747812 h 959745"/>
              <a:gd name="connsiteX20" fmla="*/ 273842 w 978692"/>
              <a:gd name="connsiteY20" fmla="*/ 745431 h 959745"/>
              <a:gd name="connsiteX21" fmla="*/ 288130 w 978692"/>
              <a:gd name="connsiteY21" fmla="*/ 735906 h 959745"/>
              <a:gd name="connsiteX22" fmla="*/ 295274 w 978692"/>
              <a:gd name="connsiteY22" fmla="*/ 731144 h 959745"/>
              <a:gd name="connsiteX23" fmla="*/ 316705 w 978692"/>
              <a:gd name="connsiteY23" fmla="*/ 721619 h 959745"/>
              <a:gd name="connsiteX24" fmla="*/ 330992 w 978692"/>
              <a:gd name="connsiteY24" fmla="*/ 712094 h 959745"/>
              <a:gd name="connsiteX25" fmla="*/ 338136 w 978692"/>
              <a:gd name="connsiteY25" fmla="*/ 709712 h 959745"/>
              <a:gd name="connsiteX26" fmla="*/ 352424 w 978692"/>
              <a:gd name="connsiteY26" fmla="*/ 700187 h 959745"/>
              <a:gd name="connsiteX27" fmla="*/ 366711 w 978692"/>
              <a:gd name="connsiteY27" fmla="*/ 693044 h 959745"/>
              <a:gd name="connsiteX28" fmla="*/ 388142 w 978692"/>
              <a:gd name="connsiteY28" fmla="*/ 681137 h 959745"/>
              <a:gd name="connsiteX29" fmla="*/ 395286 w 978692"/>
              <a:gd name="connsiteY29" fmla="*/ 676375 h 959745"/>
              <a:gd name="connsiteX30" fmla="*/ 402430 w 978692"/>
              <a:gd name="connsiteY30" fmla="*/ 673994 h 959745"/>
              <a:gd name="connsiteX31" fmla="*/ 416717 w 978692"/>
              <a:gd name="connsiteY31" fmla="*/ 666850 h 959745"/>
              <a:gd name="connsiteX32" fmla="*/ 423861 w 978692"/>
              <a:gd name="connsiteY32" fmla="*/ 662087 h 959745"/>
              <a:gd name="connsiteX33" fmla="*/ 431005 w 978692"/>
              <a:gd name="connsiteY33" fmla="*/ 659706 h 959745"/>
              <a:gd name="connsiteX34" fmla="*/ 445292 w 978692"/>
              <a:gd name="connsiteY34" fmla="*/ 650181 h 959745"/>
              <a:gd name="connsiteX35" fmla="*/ 452436 w 978692"/>
              <a:gd name="connsiteY35" fmla="*/ 645419 h 959745"/>
              <a:gd name="connsiteX36" fmla="*/ 466724 w 978692"/>
              <a:gd name="connsiteY36" fmla="*/ 638275 h 959745"/>
              <a:gd name="connsiteX37" fmla="*/ 473867 w 978692"/>
              <a:gd name="connsiteY37" fmla="*/ 635894 h 959745"/>
              <a:gd name="connsiteX38" fmla="*/ 481011 w 978692"/>
              <a:gd name="connsiteY38" fmla="*/ 631131 h 959745"/>
              <a:gd name="connsiteX39" fmla="*/ 495299 w 978692"/>
              <a:gd name="connsiteY39" fmla="*/ 626369 h 959745"/>
              <a:gd name="connsiteX40" fmla="*/ 516730 w 978692"/>
              <a:gd name="connsiteY40" fmla="*/ 616844 h 959745"/>
              <a:gd name="connsiteX41" fmla="*/ 523874 w 978692"/>
              <a:gd name="connsiteY41" fmla="*/ 614462 h 959745"/>
              <a:gd name="connsiteX42" fmla="*/ 538161 w 978692"/>
              <a:gd name="connsiteY42" fmla="*/ 602556 h 959745"/>
              <a:gd name="connsiteX43" fmla="*/ 545305 w 978692"/>
              <a:gd name="connsiteY43" fmla="*/ 600175 h 959745"/>
              <a:gd name="connsiteX44" fmla="*/ 559592 w 978692"/>
              <a:gd name="connsiteY44" fmla="*/ 590650 h 959745"/>
              <a:gd name="connsiteX45" fmla="*/ 566736 w 978692"/>
              <a:gd name="connsiteY45" fmla="*/ 585887 h 959745"/>
              <a:gd name="connsiteX46" fmla="*/ 581024 w 978692"/>
              <a:gd name="connsiteY46" fmla="*/ 581125 h 959745"/>
              <a:gd name="connsiteX47" fmla="*/ 602455 w 978692"/>
              <a:gd name="connsiteY47" fmla="*/ 569219 h 959745"/>
              <a:gd name="connsiteX48" fmla="*/ 616742 w 978692"/>
              <a:gd name="connsiteY48" fmla="*/ 559694 h 959745"/>
              <a:gd name="connsiteX49" fmla="*/ 623886 w 978692"/>
              <a:gd name="connsiteY49" fmla="*/ 554931 h 959745"/>
              <a:gd name="connsiteX50" fmla="*/ 631030 w 978692"/>
              <a:gd name="connsiteY50" fmla="*/ 552550 h 959745"/>
              <a:gd name="connsiteX51" fmla="*/ 652461 w 978692"/>
              <a:gd name="connsiteY51" fmla="*/ 543025 h 959745"/>
              <a:gd name="connsiteX52" fmla="*/ 659605 w 978692"/>
              <a:gd name="connsiteY52" fmla="*/ 540644 h 959745"/>
              <a:gd name="connsiteX53" fmla="*/ 666749 w 978692"/>
              <a:gd name="connsiteY53" fmla="*/ 535881 h 959745"/>
              <a:gd name="connsiteX54" fmla="*/ 681036 w 978692"/>
              <a:gd name="connsiteY54" fmla="*/ 531119 h 959745"/>
              <a:gd name="connsiteX55" fmla="*/ 688180 w 978692"/>
              <a:gd name="connsiteY55" fmla="*/ 528737 h 959745"/>
              <a:gd name="connsiteX56" fmla="*/ 709611 w 978692"/>
              <a:gd name="connsiteY56" fmla="*/ 521594 h 959745"/>
              <a:gd name="connsiteX57" fmla="*/ 726280 w 978692"/>
              <a:gd name="connsiteY57" fmla="*/ 516831 h 959745"/>
              <a:gd name="connsiteX58" fmla="*/ 757236 w 978692"/>
              <a:gd name="connsiteY58" fmla="*/ 512069 h 959745"/>
              <a:gd name="connsiteX59" fmla="*/ 776286 w 978692"/>
              <a:gd name="connsiteY59" fmla="*/ 507306 h 959745"/>
              <a:gd name="connsiteX60" fmla="*/ 788192 w 978692"/>
              <a:gd name="connsiteY60" fmla="*/ 504925 h 959745"/>
              <a:gd name="connsiteX61" fmla="*/ 795336 w 978692"/>
              <a:gd name="connsiteY61" fmla="*/ 502544 h 959745"/>
              <a:gd name="connsiteX62" fmla="*/ 835817 w 978692"/>
              <a:gd name="connsiteY62" fmla="*/ 495400 h 959745"/>
              <a:gd name="connsiteX63" fmla="*/ 847724 w 978692"/>
              <a:gd name="connsiteY63" fmla="*/ 493019 h 959745"/>
              <a:gd name="connsiteX64" fmla="*/ 876299 w 978692"/>
              <a:gd name="connsiteY64" fmla="*/ 490637 h 959745"/>
              <a:gd name="connsiteX65" fmla="*/ 895349 w 978692"/>
              <a:gd name="connsiteY65" fmla="*/ 485875 h 959745"/>
              <a:gd name="connsiteX66" fmla="*/ 909636 w 978692"/>
              <a:gd name="connsiteY66" fmla="*/ 481112 h 959745"/>
              <a:gd name="connsiteX67" fmla="*/ 914399 w 978692"/>
              <a:gd name="connsiteY67" fmla="*/ 473969 h 959745"/>
              <a:gd name="connsiteX68" fmla="*/ 914399 w 978692"/>
              <a:gd name="connsiteY68" fmla="*/ 447775 h 959745"/>
              <a:gd name="connsiteX69" fmla="*/ 909636 w 978692"/>
              <a:gd name="connsiteY69" fmla="*/ 433487 h 959745"/>
              <a:gd name="connsiteX70" fmla="*/ 904874 w 978692"/>
              <a:gd name="connsiteY70" fmla="*/ 426344 h 959745"/>
              <a:gd name="connsiteX71" fmla="*/ 900111 w 978692"/>
              <a:gd name="connsiteY71" fmla="*/ 412056 h 959745"/>
              <a:gd name="connsiteX72" fmla="*/ 904874 w 978692"/>
              <a:gd name="connsiteY72" fmla="*/ 397769 h 959745"/>
              <a:gd name="connsiteX73" fmla="*/ 907255 w 978692"/>
              <a:gd name="connsiteY73" fmla="*/ 390625 h 959745"/>
              <a:gd name="connsiteX74" fmla="*/ 914399 w 978692"/>
              <a:gd name="connsiteY74" fmla="*/ 385862 h 959745"/>
              <a:gd name="connsiteX75" fmla="*/ 933449 w 978692"/>
              <a:gd name="connsiteY75" fmla="*/ 369194 h 959745"/>
              <a:gd name="connsiteX76" fmla="*/ 940592 w 978692"/>
              <a:gd name="connsiteY76" fmla="*/ 364431 h 959745"/>
              <a:gd name="connsiteX77" fmla="*/ 957261 w 978692"/>
              <a:gd name="connsiteY77" fmla="*/ 345381 h 959745"/>
              <a:gd name="connsiteX78" fmla="*/ 964405 w 978692"/>
              <a:gd name="connsiteY78" fmla="*/ 331094 h 959745"/>
              <a:gd name="connsiteX79" fmla="*/ 966786 w 978692"/>
              <a:gd name="connsiteY79" fmla="*/ 323950 h 959745"/>
              <a:gd name="connsiteX80" fmla="*/ 971549 w 978692"/>
              <a:gd name="connsiteY80" fmla="*/ 302519 h 959745"/>
              <a:gd name="connsiteX81" fmla="*/ 976311 w 978692"/>
              <a:gd name="connsiteY81" fmla="*/ 288231 h 959745"/>
              <a:gd name="connsiteX82" fmla="*/ 978692 w 978692"/>
              <a:gd name="connsiteY82" fmla="*/ 281087 h 959745"/>
              <a:gd name="connsiteX83" fmla="*/ 971549 w 978692"/>
              <a:gd name="connsiteY83" fmla="*/ 250131 h 959745"/>
              <a:gd name="connsiteX84" fmla="*/ 966786 w 978692"/>
              <a:gd name="connsiteY84" fmla="*/ 233462 h 959745"/>
              <a:gd name="connsiteX85" fmla="*/ 962024 w 978692"/>
              <a:gd name="connsiteY85" fmla="*/ 226319 h 959745"/>
              <a:gd name="connsiteX86" fmla="*/ 957261 w 978692"/>
              <a:gd name="connsiteY86" fmla="*/ 212031 h 959745"/>
              <a:gd name="connsiteX87" fmla="*/ 954880 w 978692"/>
              <a:gd name="connsiteY87" fmla="*/ 204887 h 959745"/>
              <a:gd name="connsiteX88" fmla="*/ 957261 w 978692"/>
              <a:gd name="connsiteY88" fmla="*/ 192981 h 959745"/>
              <a:gd name="connsiteX89" fmla="*/ 959642 w 978692"/>
              <a:gd name="connsiteY89" fmla="*/ 185837 h 959745"/>
              <a:gd name="connsiteX90" fmla="*/ 957261 w 978692"/>
              <a:gd name="connsiteY90" fmla="*/ 145356 h 959745"/>
              <a:gd name="connsiteX91" fmla="*/ 954880 w 978692"/>
              <a:gd name="connsiteY91" fmla="*/ 138212 h 959745"/>
              <a:gd name="connsiteX92" fmla="*/ 947736 w 978692"/>
              <a:gd name="connsiteY92" fmla="*/ 133450 h 959745"/>
              <a:gd name="connsiteX93" fmla="*/ 942974 w 978692"/>
              <a:gd name="connsiteY93" fmla="*/ 126306 h 959745"/>
              <a:gd name="connsiteX94" fmla="*/ 926305 w 978692"/>
              <a:gd name="connsiteY94" fmla="*/ 123925 h 959745"/>
              <a:gd name="connsiteX95" fmla="*/ 914399 w 978692"/>
              <a:gd name="connsiteY95" fmla="*/ 121544 h 959745"/>
              <a:gd name="connsiteX96" fmla="*/ 881061 w 978692"/>
              <a:gd name="connsiteY96" fmla="*/ 119162 h 959745"/>
              <a:gd name="connsiteX97" fmla="*/ 862011 w 978692"/>
              <a:gd name="connsiteY97" fmla="*/ 116781 h 959745"/>
              <a:gd name="connsiteX98" fmla="*/ 852486 w 978692"/>
              <a:gd name="connsiteY98" fmla="*/ 114400 h 959745"/>
              <a:gd name="connsiteX99" fmla="*/ 838199 w 978692"/>
              <a:gd name="connsiteY99" fmla="*/ 112019 h 959745"/>
              <a:gd name="connsiteX100" fmla="*/ 823911 w 978692"/>
              <a:gd name="connsiteY100" fmla="*/ 107256 h 959745"/>
              <a:gd name="connsiteX101" fmla="*/ 816767 w 978692"/>
              <a:gd name="connsiteY101" fmla="*/ 102494 h 959745"/>
              <a:gd name="connsiteX102" fmla="*/ 809624 w 978692"/>
              <a:gd name="connsiteY102" fmla="*/ 100112 h 959745"/>
              <a:gd name="connsiteX103" fmla="*/ 802480 w 978692"/>
              <a:gd name="connsiteY103" fmla="*/ 95350 h 959745"/>
              <a:gd name="connsiteX104" fmla="*/ 788192 w 978692"/>
              <a:gd name="connsiteY104" fmla="*/ 90587 h 959745"/>
              <a:gd name="connsiteX105" fmla="*/ 773905 w 978692"/>
              <a:gd name="connsiteY105" fmla="*/ 83444 h 959745"/>
              <a:gd name="connsiteX106" fmla="*/ 759617 w 978692"/>
              <a:gd name="connsiteY106" fmla="*/ 73919 h 959745"/>
              <a:gd name="connsiteX107" fmla="*/ 752474 w 978692"/>
              <a:gd name="connsiteY107" fmla="*/ 69156 h 959745"/>
              <a:gd name="connsiteX108" fmla="*/ 745330 w 978692"/>
              <a:gd name="connsiteY108" fmla="*/ 66775 h 959745"/>
              <a:gd name="connsiteX109" fmla="*/ 738186 w 978692"/>
              <a:gd name="connsiteY109" fmla="*/ 62012 h 959745"/>
              <a:gd name="connsiteX110" fmla="*/ 723899 w 978692"/>
              <a:gd name="connsiteY110" fmla="*/ 57250 h 959745"/>
              <a:gd name="connsiteX111" fmla="*/ 716755 w 978692"/>
              <a:gd name="connsiteY111" fmla="*/ 52487 h 959745"/>
              <a:gd name="connsiteX112" fmla="*/ 702467 w 978692"/>
              <a:gd name="connsiteY112" fmla="*/ 47725 h 959745"/>
              <a:gd name="connsiteX113" fmla="*/ 695324 w 978692"/>
              <a:gd name="connsiteY113" fmla="*/ 42962 h 959745"/>
              <a:gd name="connsiteX114" fmla="*/ 681036 w 978692"/>
              <a:gd name="connsiteY114" fmla="*/ 38200 h 959745"/>
              <a:gd name="connsiteX115" fmla="*/ 673892 w 978692"/>
              <a:gd name="connsiteY115" fmla="*/ 33437 h 959745"/>
              <a:gd name="connsiteX116" fmla="*/ 666749 w 978692"/>
              <a:gd name="connsiteY116" fmla="*/ 31056 h 959745"/>
              <a:gd name="connsiteX117" fmla="*/ 645317 w 978692"/>
              <a:gd name="connsiteY117" fmla="*/ 19150 h 959745"/>
              <a:gd name="connsiteX118" fmla="*/ 638174 w 978692"/>
              <a:gd name="connsiteY118" fmla="*/ 14387 h 959745"/>
              <a:gd name="connsiteX119" fmla="*/ 616742 w 978692"/>
              <a:gd name="connsiteY119" fmla="*/ 7244 h 959745"/>
              <a:gd name="connsiteX120" fmla="*/ 602455 w 978692"/>
              <a:gd name="connsiteY120" fmla="*/ 2481 h 959745"/>
              <a:gd name="connsiteX121" fmla="*/ 590549 w 978692"/>
              <a:gd name="connsiteY121" fmla="*/ 100 h 959745"/>
              <a:gd name="connsiteX122" fmla="*/ 585786 w 978692"/>
              <a:gd name="connsiteY122" fmla="*/ 100 h 959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978692" h="959745">
                <a:moveTo>
                  <a:pt x="0" y="959745"/>
                </a:moveTo>
                <a:cubicBezTo>
                  <a:pt x="9356" y="951063"/>
                  <a:pt x="28574" y="930375"/>
                  <a:pt x="35717" y="921644"/>
                </a:cubicBezTo>
                <a:cubicBezTo>
                  <a:pt x="42860" y="912913"/>
                  <a:pt x="36040" y="914177"/>
                  <a:pt x="42861" y="907356"/>
                </a:cubicBezTo>
                <a:cubicBezTo>
                  <a:pt x="44885" y="905332"/>
                  <a:pt x="47624" y="904181"/>
                  <a:pt x="50005" y="902594"/>
                </a:cubicBezTo>
                <a:cubicBezTo>
                  <a:pt x="53974" y="898625"/>
                  <a:pt x="61515" y="888307"/>
                  <a:pt x="66674" y="883544"/>
                </a:cubicBezTo>
                <a:cubicBezTo>
                  <a:pt x="71833" y="878782"/>
                  <a:pt x="80961" y="874019"/>
                  <a:pt x="80961" y="874019"/>
                </a:cubicBezTo>
                <a:cubicBezTo>
                  <a:pt x="82549" y="871638"/>
                  <a:pt x="83570" y="868760"/>
                  <a:pt x="85724" y="866875"/>
                </a:cubicBezTo>
                <a:cubicBezTo>
                  <a:pt x="90031" y="863106"/>
                  <a:pt x="100011" y="857350"/>
                  <a:pt x="100011" y="857350"/>
                </a:cubicBezTo>
                <a:cubicBezTo>
                  <a:pt x="112713" y="838298"/>
                  <a:pt x="96042" y="861319"/>
                  <a:pt x="111917" y="845444"/>
                </a:cubicBezTo>
                <a:cubicBezTo>
                  <a:pt x="113941" y="843420"/>
                  <a:pt x="114526" y="840185"/>
                  <a:pt x="116680" y="838300"/>
                </a:cubicBezTo>
                <a:cubicBezTo>
                  <a:pt x="120987" y="834531"/>
                  <a:pt x="126205" y="831950"/>
                  <a:pt x="130967" y="828775"/>
                </a:cubicBezTo>
                <a:lnTo>
                  <a:pt x="138111" y="824012"/>
                </a:lnTo>
                <a:lnTo>
                  <a:pt x="188117" y="790675"/>
                </a:lnTo>
                <a:lnTo>
                  <a:pt x="202405" y="781150"/>
                </a:lnTo>
                <a:cubicBezTo>
                  <a:pt x="204786" y="779562"/>
                  <a:pt x="206834" y="777292"/>
                  <a:pt x="209549" y="776387"/>
                </a:cubicBezTo>
                <a:lnTo>
                  <a:pt x="223836" y="771625"/>
                </a:lnTo>
                <a:lnTo>
                  <a:pt x="230980" y="769244"/>
                </a:lnTo>
                <a:cubicBezTo>
                  <a:pt x="235742" y="766069"/>
                  <a:pt x="239837" y="761529"/>
                  <a:pt x="245267" y="759719"/>
                </a:cubicBezTo>
                <a:cubicBezTo>
                  <a:pt x="247648" y="758925"/>
                  <a:pt x="250217" y="758556"/>
                  <a:pt x="252411" y="757337"/>
                </a:cubicBezTo>
                <a:cubicBezTo>
                  <a:pt x="257415" y="754557"/>
                  <a:pt x="261269" y="749622"/>
                  <a:pt x="266699" y="747812"/>
                </a:cubicBezTo>
                <a:cubicBezTo>
                  <a:pt x="269080" y="747018"/>
                  <a:pt x="271648" y="746650"/>
                  <a:pt x="273842" y="745431"/>
                </a:cubicBezTo>
                <a:cubicBezTo>
                  <a:pt x="278846" y="742651"/>
                  <a:pt x="283367" y="739081"/>
                  <a:pt x="288130" y="735906"/>
                </a:cubicBezTo>
                <a:cubicBezTo>
                  <a:pt x="290511" y="734319"/>
                  <a:pt x="290512" y="733525"/>
                  <a:pt x="295274" y="731144"/>
                </a:cubicBezTo>
                <a:cubicBezTo>
                  <a:pt x="300036" y="728763"/>
                  <a:pt x="310752" y="724794"/>
                  <a:pt x="316705" y="721619"/>
                </a:cubicBezTo>
                <a:cubicBezTo>
                  <a:pt x="321467" y="718444"/>
                  <a:pt x="325562" y="713904"/>
                  <a:pt x="330992" y="712094"/>
                </a:cubicBezTo>
                <a:cubicBezTo>
                  <a:pt x="333373" y="711300"/>
                  <a:pt x="335942" y="710931"/>
                  <a:pt x="338136" y="709712"/>
                </a:cubicBezTo>
                <a:cubicBezTo>
                  <a:pt x="343140" y="706932"/>
                  <a:pt x="346994" y="701997"/>
                  <a:pt x="352424" y="700187"/>
                </a:cubicBezTo>
                <a:cubicBezTo>
                  <a:pt x="370374" y="694204"/>
                  <a:pt x="360758" y="696219"/>
                  <a:pt x="366711" y="693044"/>
                </a:cubicBezTo>
                <a:cubicBezTo>
                  <a:pt x="372664" y="689869"/>
                  <a:pt x="383380" y="683915"/>
                  <a:pt x="388142" y="681137"/>
                </a:cubicBezTo>
                <a:cubicBezTo>
                  <a:pt x="392905" y="678359"/>
                  <a:pt x="392571" y="677280"/>
                  <a:pt x="395286" y="676375"/>
                </a:cubicBezTo>
                <a:lnTo>
                  <a:pt x="402430" y="673994"/>
                </a:lnTo>
                <a:cubicBezTo>
                  <a:pt x="422906" y="660343"/>
                  <a:pt x="396999" y="676710"/>
                  <a:pt x="416717" y="666850"/>
                </a:cubicBezTo>
                <a:cubicBezTo>
                  <a:pt x="419277" y="665570"/>
                  <a:pt x="421301" y="663367"/>
                  <a:pt x="423861" y="662087"/>
                </a:cubicBezTo>
                <a:cubicBezTo>
                  <a:pt x="426106" y="660964"/>
                  <a:pt x="428811" y="660925"/>
                  <a:pt x="431005" y="659706"/>
                </a:cubicBezTo>
                <a:cubicBezTo>
                  <a:pt x="436008" y="656926"/>
                  <a:pt x="440530" y="653356"/>
                  <a:pt x="445292" y="650181"/>
                </a:cubicBezTo>
                <a:cubicBezTo>
                  <a:pt x="447673" y="648594"/>
                  <a:pt x="449721" y="646324"/>
                  <a:pt x="452436" y="645419"/>
                </a:cubicBezTo>
                <a:cubicBezTo>
                  <a:pt x="470397" y="639430"/>
                  <a:pt x="448255" y="647509"/>
                  <a:pt x="466724" y="638275"/>
                </a:cubicBezTo>
                <a:cubicBezTo>
                  <a:pt x="468969" y="637153"/>
                  <a:pt x="471486" y="636688"/>
                  <a:pt x="473867" y="635894"/>
                </a:cubicBezTo>
                <a:cubicBezTo>
                  <a:pt x="476248" y="634306"/>
                  <a:pt x="478396" y="632293"/>
                  <a:pt x="481011" y="631131"/>
                </a:cubicBezTo>
                <a:cubicBezTo>
                  <a:pt x="485599" y="629092"/>
                  <a:pt x="495299" y="626369"/>
                  <a:pt x="495299" y="626369"/>
                </a:cubicBezTo>
                <a:cubicBezTo>
                  <a:pt x="506620" y="618820"/>
                  <a:pt x="499725" y="622512"/>
                  <a:pt x="516730" y="616844"/>
                </a:cubicBezTo>
                <a:lnTo>
                  <a:pt x="523874" y="614462"/>
                </a:lnTo>
                <a:cubicBezTo>
                  <a:pt x="529139" y="609197"/>
                  <a:pt x="531531" y="605871"/>
                  <a:pt x="538161" y="602556"/>
                </a:cubicBezTo>
                <a:cubicBezTo>
                  <a:pt x="540406" y="601433"/>
                  <a:pt x="542924" y="600969"/>
                  <a:pt x="545305" y="600175"/>
                </a:cubicBezTo>
                <a:lnTo>
                  <a:pt x="559592" y="590650"/>
                </a:lnTo>
                <a:cubicBezTo>
                  <a:pt x="561973" y="589062"/>
                  <a:pt x="564021" y="586792"/>
                  <a:pt x="566736" y="585887"/>
                </a:cubicBezTo>
                <a:lnTo>
                  <a:pt x="581024" y="581125"/>
                </a:lnTo>
                <a:cubicBezTo>
                  <a:pt x="597400" y="570208"/>
                  <a:pt x="589881" y="573410"/>
                  <a:pt x="602455" y="569219"/>
                </a:cubicBezTo>
                <a:lnTo>
                  <a:pt x="616742" y="559694"/>
                </a:lnTo>
                <a:cubicBezTo>
                  <a:pt x="619123" y="558106"/>
                  <a:pt x="621171" y="555836"/>
                  <a:pt x="623886" y="554931"/>
                </a:cubicBezTo>
                <a:lnTo>
                  <a:pt x="631030" y="552550"/>
                </a:lnTo>
                <a:cubicBezTo>
                  <a:pt x="642350" y="545002"/>
                  <a:pt x="635459" y="548692"/>
                  <a:pt x="652461" y="543025"/>
                </a:cubicBezTo>
                <a:lnTo>
                  <a:pt x="659605" y="540644"/>
                </a:lnTo>
                <a:cubicBezTo>
                  <a:pt x="661986" y="539056"/>
                  <a:pt x="664134" y="537043"/>
                  <a:pt x="666749" y="535881"/>
                </a:cubicBezTo>
                <a:cubicBezTo>
                  <a:pt x="671336" y="533842"/>
                  <a:pt x="676274" y="532706"/>
                  <a:pt x="681036" y="531119"/>
                </a:cubicBezTo>
                <a:lnTo>
                  <a:pt x="688180" y="528737"/>
                </a:lnTo>
                <a:lnTo>
                  <a:pt x="709611" y="521594"/>
                </a:lnTo>
                <a:cubicBezTo>
                  <a:pt x="715279" y="519705"/>
                  <a:pt x="720292" y="517829"/>
                  <a:pt x="726280" y="516831"/>
                </a:cubicBezTo>
                <a:cubicBezTo>
                  <a:pt x="750526" y="512790"/>
                  <a:pt x="738309" y="516437"/>
                  <a:pt x="757236" y="512069"/>
                </a:cubicBezTo>
                <a:cubicBezTo>
                  <a:pt x="763614" y="510597"/>
                  <a:pt x="769868" y="508590"/>
                  <a:pt x="776286" y="507306"/>
                </a:cubicBezTo>
                <a:cubicBezTo>
                  <a:pt x="780255" y="506512"/>
                  <a:pt x="784266" y="505907"/>
                  <a:pt x="788192" y="504925"/>
                </a:cubicBezTo>
                <a:cubicBezTo>
                  <a:pt x="790627" y="504316"/>
                  <a:pt x="792890" y="503108"/>
                  <a:pt x="795336" y="502544"/>
                </a:cubicBezTo>
                <a:cubicBezTo>
                  <a:pt x="823805" y="495974"/>
                  <a:pt x="811723" y="499415"/>
                  <a:pt x="835817" y="495400"/>
                </a:cubicBezTo>
                <a:cubicBezTo>
                  <a:pt x="839810" y="494735"/>
                  <a:pt x="843704" y="493492"/>
                  <a:pt x="847724" y="493019"/>
                </a:cubicBezTo>
                <a:cubicBezTo>
                  <a:pt x="857217" y="491902"/>
                  <a:pt x="866774" y="491431"/>
                  <a:pt x="876299" y="490637"/>
                </a:cubicBezTo>
                <a:cubicBezTo>
                  <a:pt x="882649" y="489050"/>
                  <a:pt x="889140" y="487945"/>
                  <a:pt x="895349" y="485875"/>
                </a:cubicBezTo>
                <a:lnTo>
                  <a:pt x="909636" y="481112"/>
                </a:lnTo>
                <a:cubicBezTo>
                  <a:pt x="911224" y="478731"/>
                  <a:pt x="913119" y="476529"/>
                  <a:pt x="914399" y="473969"/>
                </a:cubicBezTo>
                <a:cubicBezTo>
                  <a:pt x="918936" y="464895"/>
                  <a:pt x="916753" y="458758"/>
                  <a:pt x="914399" y="447775"/>
                </a:cubicBezTo>
                <a:cubicBezTo>
                  <a:pt x="913347" y="442866"/>
                  <a:pt x="912421" y="437664"/>
                  <a:pt x="909636" y="433487"/>
                </a:cubicBezTo>
                <a:cubicBezTo>
                  <a:pt x="908049" y="431106"/>
                  <a:pt x="906036" y="428959"/>
                  <a:pt x="904874" y="426344"/>
                </a:cubicBezTo>
                <a:cubicBezTo>
                  <a:pt x="902835" y="421756"/>
                  <a:pt x="900111" y="412056"/>
                  <a:pt x="900111" y="412056"/>
                </a:cubicBezTo>
                <a:lnTo>
                  <a:pt x="904874" y="397769"/>
                </a:lnTo>
                <a:cubicBezTo>
                  <a:pt x="905668" y="395388"/>
                  <a:pt x="905167" y="392017"/>
                  <a:pt x="907255" y="390625"/>
                </a:cubicBezTo>
                <a:lnTo>
                  <a:pt x="914399" y="385862"/>
                </a:lnTo>
                <a:cubicBezTo>
                  <a:pt x="922337" y="373956"/>
                  <a:pt x="916779" y="380308"/>
                  <a:pt x="933449" y="369194"/>
                </a:cubicBezTo>
                <a:lnTo>
                  <a:pt x="940592" y="364431"/>
                </a:lnTo>
                <a:cubicBezTo>
                  <a:pt x="951705" y="347763"/>
                  <a:pt x="945355" y="353319"/>
                  <a:pt x="957261" y="345381"/>
                </a:cubicBezTo>
                <a:cubicBezTo>
                  <a:pt x="963246" y="327424"/>
                  <a:pt x="955172" y="349558"/>
                  <a:pt x="964405" y="331094"/>
                </a:cubicBezTo>
                <a:cubicBezTo>
                  <a:pt x="965528" y="328849"/>
                  <a:pt x="966177" y="326385"/>
                  <a:pt x="966786" y="323950"/>
                </a:cubicBezTo>
                <a:cubicBezTo>
                  <a:pt x="970190" y="310331"/>
                  <a:pt x="967877" y="314760"/>
                  <a:pt x="971549" y="302519"/>
                </a:cubicBezTo>
                <a:cubicBezTo>
                  <a:pt x="972992" y="297711"/>
                  <a:pt x="974724" y="292994"/>
                  <a:pt x="976311" y="288231"/>
                </a:cubicBezTo>
                <a:lnTo>
                  <a:pt x="978692" y="281087"/>
                </a:lnTo>
                <a:cubicBezTo>
                  <a:pt x="975029" y="262773"/>
                  <a:pt x="977289" y="273091"/>
                  <a:pt x="971549" y="250131"/>
                </a:cubicBezTo>
                <a:cubicBezTo>
                  <a:pt x="970787" y="247085"/>
                  <a:pt x="968492" y="236874"/>
                  <a:pt x="966786" y="233462"/>
                </a:cubicBezTo>
                <a:cubicBezTo>
                  <a:pt x="965506" y="230902"/>
                  <a:pt x="963186" y="228934"/>
                  <a:pt x="962024" y="226319"/>
                </a:cubicBezTo>
                <a:cubicBezTo>
                  <a:pt x="959985" y="221731"/>
                  <a:pt x="958849" y="216794"/>
                  <a:pt x="957261" y="212031"/>
                </a:cubicBezTo>
                <a:lnTo>
                  <a:pt x="954880" y="204887"/>
                </a:lnTo>
                <a:cubicBezTo>
                  <a:pt x="955674" y="200918"/>
                  <a:pt x="956279" y="196907"/>
                  <a:pt x="957261" y="192981"/>
                </a:cubicBezTo>
                <a:cubicBezTo>
                  <a:pt x="957870" y="190546"/>
                  <a:pt x="959642" y="188347"/>
                  <a:pt x="959642" y="185837"/>
                </a:cubicBezTo>
                <a:cubicBezTo>
                  <a:pt x="959642" y="172320"/>
                  <a:pt x="958606" y="158806"/>
                  <a:pt x="957261" y="145356"/>
                </a:cubicBezTo>
                <a:cubicBezTo>
                  <a:pt x="957011" y="142858"/>
                  <a:pt x="956448" y="140172"/>
                  <a:pt x="954880" y="138212"/>
                </a:cubicBezTo>
                <a:cubicBezTo>
                  <a:pt x="953092" y="135977"/>
                  <a:pt x="950117" y="135037"/>
                  <a:pt x="947736" y="133450"/>
                </a:cubicBezTo>
                <a:cubicBezTo>
                  <a:pt x="946149" y="131069"/>
                  <a:pt x="945589" y="127468"/>
                  <a:pt x="942974" y="126306"/>
                </a:cubicBezTo>
                <a:cubicBezTo>
                  <a:pt x="937845" y="124026"/>
                  <a:pt x="931841" y="124848"/>
                  <a:pt x="926305" y="123925"/>
                </a:cubicBezTo>
                <a:cubicBezTo>
                  <a:pt x="922313" y="123260"/>
                  <a:pt x="918424" y="121968"/>
                  <a:pt x="914399" y="121544"/>
                </a:cubicBezTo>
                <a:cubicBezTo>
                  <a:pt x="903319" y="120378"/>
                  <a:pt x="892156" y="120171"/>
                  <a:pt x="881061" y="119162"/>
                </a:cubicBezTo>
                <a:cubicBezTo>
                  <a:pt x="874688" y="118583"/>
                  <a:pt x="868323" y="117833"/>
                  <a:pt x="862011" y="116781"/>
                </a:cubicBezTo>
                <a:cubicBezTo>
                  <a:pt x="858783" y="116243"/>
                  <a:pt x="855695" y="115042"/>
                  <a:pt x="852486" y="114400"/>
                </a:cubicBezTo>
                <a:cubicBezTo>
                  <a:pt x="847752" y="113453"/>
                  <a:pt x="842961" y="112813"/>
                  <a:pt x="838199" y="112019"/>
                </a:cubicBezTo>
                <a:cubicBezTo>
                  <a:pt x="833436" y="110431"/>
                  <a:pt x="828088" y="110041"/>
                  <a:pt x="823911" y="107256"/>
                </a:cubicBezTo>
                <a:cubicBezTo>
                  <a:pt x="821530" y="105669"/>
                  <a:pt x="819327" y="103774"/>
                  <a:pt x="816767" y="102494"/>
                </a:cubicBezTo>
                <a:cubicBezTo>
                  <a:pt x="814522" y="101371"/>
                  <a:pt x="811869" y="101235"/>
                  <a:pt x="809624" y="100112"/>
                </a:cubicBezTo>
                <a:cubicBezTo>
                  <a:pt x="807064" y="98832"/>
                  <a:pt x="805095" y="96512"/>
                  <a:pt x="802480" y="95350"/>
                </a:cubicBezTo>
                <a:cubicBezTo>
                  <a:pt x="797892" y="93311"/>
                  <a:pt x="792369" y="93372"/>
                  <a:pt x="788192" y="90587"/>
                </a:cubicBezTo>
                <a:cubicBezTo>
                  <a:pt x="778960" y="84433"/>
                  <a:pt x="783764" y="86730"/>
                  <a:pt x="773905" y="83444"/>
                </a:cubicBezTo>
                <a:lnTo>
                  <a:pt x="759617" y="73919"/>
                </a:lnTo>
                <a:cubicBezTo>
                  <a:pt x="757236" y="72332"/>
                  <a:pt x="755189" y="70061"/>
                  <a:pt x="752474" y="69156"/>
                </a:cubicBezTo>
                <a:lnTo>
                  <a:pt x="745330" y="66775"/>
                </a:lnTo>
                <a:cubicBezTo>
                  <a:pt x="742949" y="65187"/>
                  <a:pt x="740801" y="63174"/>
                  <a:pt x="738186" y="62012"/>
                </a:cubicBezTo>
                <a:cubicBezTo>
                  <a:pt x="733599" y="59973"/>
                  <a:pt x="723899" y="57250"/>
                  <a:pt x="723899" y="57250"/>
                </a:cubicBezTo>
                <a:cubicBezTo>
                  <a:pt x="721518" y="55662"/>
                  <a:pt x="719370" y="53649"/>
                  <a:pt x="716755" y="52487"/>
                </a:cubicBezTo>
                <a:cubicBezTo>
                  <a:pt x="712167" y="50448"/>
                  <a:pt x="702467" y="47725"/>
                  <a:pt x="702467" y="47725"/>
                </a:cubicBezTo>
                <a:cubicBezTo>
                  <a:pt x="700086" y="46137"/>
                  <a:pt x="697939" y="44124"/>
                  <a:pt x="695324" y="42962"/>
                </a:cubicBezTo>
                <a:cubicBezTo>
                  <a:pt x="690736" y="40923"/>
                  <a:pt x="681036" y="38200"/>
                  <a:pt x="681036" y="38200"/>
                </a:cubicBezTo>
                <a:cubicBezTo>
                  <a:pt x="678655" y="36612"/>
                  <a:pt x="676452" y="34717"/>
                  <a:pt x="673892" y="33437"/>
                </a:cubicBezTo>
                <a:cubicBezTo>
                  <a:pt x="671647" y="32315"/>
                  <a:pt x="668943" y="32275"/>
                  <a:pt x="666749" y="31056"/>
                </a:cubicBezTo>
                <a:cubicBezTo>
                  <a:pt x="642187" y="17411"/>
                  <a:pt x="661481" y="24537"/>
                  <a:pt x="645317" y="19150"/>
                </a:cubicBezTo>
                <a:cubicBezTo>
                  <a:pt x="642936" y="17562"/>
                  <a:pt x="640789" y="15549"/>
                  <a:pt x="638174" y="14387"/>
                </a:cubicBezTo>
                <a:cubicBezTo>
                  <a:pt x="638168" y="14384"/>
                  <a:pt x="620317" y="8436"/>
                  <a:pt x="616742" y="7244"/>
                </a:cubicBezTo>
                <a:cubicBezTo>
                  <a:pt x="616729" y="7240"/>
                  <a:pt x="602468" y="2484"/>
                  <a:pt x="602455" y="2481"/>
                </a:cubicBezTo>
                <a:cubicBezTo>
                  <a:pt x="598486" y="1687"/>
                  <a:pt x="594556" y="672"/>
                  <a:pt x="590549" y="100"/>
                </a:cubicBezTo>
                <a:cubicBezTo>
                  <a:pt x="588977" y="-125"/>
                  <a:pt x="587374" y="100"/>
                  <a:pt x="585786" y="100"/>
                </a:cubicBezTo>
              </a:path>
            </a:pathLst>
          </a:custGeom>
          <a:noFill/>
          <a:ln w="28575">
            <a:solidFill>
              <a:schemeClr val="accent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3680891" y="2159794"/>
            <a:ext cx="155303" cy="155764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 flipV="1">
            <a:off x="4260057" y="2717006"/>
            <a:ext cx="195262" cy="421482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>
            <a:endCxn id="46" idx="46"/>
          </p:cNvCxnSpPr>
          <p:nvPr/>
        </p:nvCxnSpPr>
        <p:spPr>
          <a:xfrm flipV="1">
            <a:off x="3110596" y="3121818"/>
            <a:ext cx="532717" cy="170012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V="1">
            <a:off x="3481388" y="2785603"/>
            <a:ext cx="339328" cy="4687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олилиния 74"/>
          <p:cNvSpPr/>
          <p:nvPr/>
        </p:nvSpPr>
        <p:spPr>
          <a:xfrm>
            <a:off x="3023024" y="1953060"/>
            <a:ext cx="175144" cy="45719"/>
          </a:xfrm>
          <a:custGeom>
            <a:avLst/>
            <a:gdLst>
              <a:gd name="connsiteX0" fmla="*/ 402433 w 440286"/>
              <a:gd name="connsiteY0" fmla="*/ 78641 h 127414"/>
              <a:gd name="connsiteX1" fmla="*/ 180976 w 440286"/>
              <a:gd name="connsiteY1" fmla="*/ 60 h 127414"/>
              <a:gd name="connsiteX2" fmla="*/ 1 w 440286"/>
              <a:gd name="connsiteY2" fmla="*/ 66735 h 127414"/>
              <a:gd name="connsiteX3" fmla="*/ 178595 w 440286"/>
              <a:gd name="connsiteY3" fmla="*/ 126266 h 127414"/>
              <a:gd name="connsiteX4" fmla="*/ 402433 w 440286"/>
              <a:gd name="connsiteY4" fmla="*/ 11966 h 127414"/>
              <a:gd name="connsiteX5" fmla="*/ 438151 w 440286"/>
              <a:gd name="connsiteY5" fmla="*/ 21491 h 127414"/>
              <a:gd name="connsiteX0" fmla="*/ 402433 w 402433"/>
              <a:gd name="connsiteY0" fmla="*/ 78641 h 127414"/>
              <a:gd name="connsiteX1" fmla="*/ 180976 w 402433"/>
              <a:gd name="connsiteY1" fmla="*/ 60 h 127414"/>
              <a:gd name="connsiteX2" fmla="*/ 1 w 402433"/>
              <a:gd name="connsiteY2" fmla="*/ 66735 h 127414"/>
              <a:gd name="connsiteX3" fmla="*/ 178595 w 402433"/>
              <a:gd name="connsiteY3" fmla="*/ 126266 h 127414"/>
              <a:gd name="connsiteX4" fmla="*/ 402433 w 402433"/>
              <a:gd name="connsiteY4" fmla="*/ 11966 h 127414"/>
              <a:gd name="connsiteX0" fmla="*/ 414338 w 414338"/>
              <a:gd name="connsiteY0" fmla="*/ 78806 h 127129"/>
              <a:gd name="connsiteX1" fmla="*/ 192881 w 414338"/>
              <a:gd name="connsiteY1" fmla="*/ 225 h 127129"/>
              <a:gd name="connsiteX2" fmla="*/ 0 w 414338"/>
              <a:gd name="connsiteY2" fmla="*/ 57375 h 127129"/>
              <a:gd name="connsiteX3" fmla="*/ 190500 w 414338"/>
              <a:gd name="connsiteY3" fmla="*/ 126431 h 127129"/>
              <a:gd name="connsiteX4" fmla="*/ 414338 w 414338"/>
              <a:gd name="connsiteY4" fmla="*/ 12131 h 127129"/>
              <a:gd name="connsiteX0" fmla="*/ 414361 w 414361"/>
              <a:gd name="connsiteY0" fmla="*/ 78758 h 126969"/>
              <a:gd name="connsiteX1" fmla="*/ 192904 w 414361"/>
              <a:gd name="connsiteY1" fmla="*/ 177 h 126969"/>
              <a:gd name="connsiteX2" fmla="*/ 23 w 414361"/>
              <a:gd name="connsiteY2" fmla="*/ 57327 h 126969"/>
              <a:gd name="connsiteX3" fmla="*/ 190523 w 414361"/>
              <a:gd name="connsiteY3" fmla="*/ 126383 h 126969"/>
              <a:gd name="connsiteX4" fmla="*/ 414361 w 414361"/>
              <a:gd name="connsiteY4" fmla="*/ 12083 h 126969"/>
              <a:gd name="connsiteX0" fmla="*/ 414342 w 414342"/>
              <a:gd name="connsiteY0" fmla="*/ 90671 h 139016"/>
              <a:gd name="connsiteX1" fmla="*/ 195266 w 414342"/>
              <a:gd name="connsiteY1" fmla="*/ 183 h 139016"/>
              <a:gd name="connsiteX2" fmla="*/ 4 w 414342"/>
              <a:gd name="connsiteY2" fmla="*/ 69240 h 139016"/>
              <a:gd name="connsiteX3" fmla="*/ 190504 w 414342"/>
              <a:gd name="connsiteY3" fmla="*/ 138296 h 139016"/>
              <a:gd name="connsiteX4" fmla="*/ 414342 w 414342"/>
              <a:gd name="connsiteY4" fmla="*/ 23996 h 139016"/>
              <a:gd name="connsiteX0" fmla="*/ 414342 w 414342"/>
              <a:gd name="connsiteY0" fmla="*/ 90668 h 131950"/>
              <a:gd name="connsiteX1" fmla="*/ 195266 w 414342"/>
              <a:gd name="connsiteY1" fmla="*/ 180 h 131950"/>
              <a:gd name="connsiteX2" fmla="*/ 4 w 414342"/>
              <a:gd name="connsiteY2" fmla="*/ 69237 h 131950"/>
              <a:gd name="connsiteX3" fmla="*/ 200029 w 414342"/>
              <a:gd name="connsiteY3" fmla="*/ 131149 h 131950"/>
              <a:gd name="connsiteX4" fmla="*/ 414342 w 414342"/>
              <a:gd name="connsiteY4" fmla="*/ 23993 h 131950"/>
              <a:gd name="connsiteX0" fmla="*/ 414342 w 414342"/>
              <a:gd name="connsiteY0" fmla="*/ 90668 h 131277"/>
              <a:gd name="connsiteX1" fmla="*/ 195266 w 414342"/>
              <a:gd name="connsiteY1" fmla="*/ 180 h 131277"/>
              <a:gd name="connsiteX2" fmla="*/ 4 w 414342"/>
              <a:gd name="connsiteY2" fmla="*/ 69237 h 131277"/>
              <a:gd name="connsiteX3" fmla="*/ 200029 w 414342"/>
              <a:gd name="connsiteY3" fmla="*/ 131149 h 131277"/>
              <a:gd name="connsiteX4" fmla="*/ 414342 w 414342"/>
              <a:gd name="connsiteY4" fmla="*/ 23993 h 131277"/>
              <a:gd name="connsiteX0" fmla="*/ 414342 w 414342"/>
              <a:gd name="connsiteY0" fmla="*/ 90664 h 124149"/>
              <a:gd name="connsiteX1" fmla="*/ 195266 w 414342"/>
              <a:gd name="connsiteY1" fmla="*/ 176 h 124149"/>
              <a:gd name="connsiteX2" fmla="*/ 4 w 414342"/>
              <a:gd name="connsiteY2" fmla="*/ 69233 h 124149"/>
              <a:gd name="connsiteX3" fmla="*/ 190504 w 414342"/>
              <a:gd name="connsiteY3" fmla="*/ 124001 h 124149"/>
              <a:gd name="connsiteX4" fmla="*/ 414342 w 414342"/>
              <a:gd name="connsiteY4" fmla="*/ 23989 h 124149"/>
              <a:gd name="connsiteX0" fmla="*/ 414342 w 414342"/>
              <a:gd name="connsiteY0" fmla="*/ 90508 h 123993"/>
              <a:gd name="connsiteX1" fmla="*/ 195266 w 414342"/>
              <a:gd name="connsiteY1" fmla="*/ 20 h 123993"/>
              <a:gd name="connsiteX2" fmla="*/ 4 w 414342"/>
              <a:gd name="connsiteY2" fmla="*/ 69077 h 123993"/>
              <a:gd name="connsiteX3" fmla="*/ 190504 w 414342"/>
              <a:gd name="connsiteY3" fmla="*/ 123845 h 123993"/>
              <a:gd name="connsiteX4" fmla="*/ 414342 w 414342"/>
              <a:gd name="connsiteY4" fmla="*/ 23833 h 123993"/>
              <a:gd name="connsiteX0" fmla="*/ 431010 w 431010"/>
              <a:gd name="connsiteY0" fmla="*/ 105227 h 124425"/>
              <a:gd name="connsiteX1" fmla="*/ 195266 w 431010"/>
              <a:gd name="connsiteY1" fmla="*/ 452 h 124425"/>
              <a:gd name="connsiteX2" fmla="*/ 4 w 431010"/>
              <a:gd name="connsiteY2" fmla="*/ 69509 h 124425"/>
              <a:gd name="connsiteX3" fmla="*/ 190504 w 431010"/>
              <a:gd name="connsiteY3" fmla="*/ 124277 h 124425"/>
              <a:gd name="connsiteX4" fmla="*/ 414342 w 431010"/>
              <a:gd name="connsiteY4" fmla="*/ 24265 h 124425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42917 w 442917"/>
              <a:gd name="connsiteY0" fmla="*/ 105227 h 125346"/>
              <a:gd name="connsiteX1" fmla="*/ 195266 w 442917"/>
              <a:gd name="connsiteY1" fmla="*/ 452 h 125346"/>
              <a:gd name="connsiteX2" fmla="*/ 4 w 442917"/>
              <a:gd name="connsiteY2" fmla="*/ 69509 h 125346"/>
              <a:gd name="connsiteX3" fmla="*/ 190504 w 442917"/>
              <a:gd name="connsiteY3" fmla="*/ 124277 h 125346"/>
              <a:gd name="connsiteX4" fmla="*/ 438155 w 442917"/>
              <a:gd name="connsiteY4" fmla="*/ 19502 h 125346"/>
              <a:gd name="connsiteX0" fmla="*/ 445297 w 445297"/>
              <a:gd name="connsiteY0" fmla="*/ 105594 h 125260"/>
              <a:gd name="connsiteX1" fmla="*/ 197646 w 445297"/>
              <a:gd name="connsiteY1" fmla="*/ 819 h 125260"/>
              <a:gd name="connsiteX2" fmla="*/ 3 w 445297"/>
              <a:gd name="connsiteY2" fmla="*/ 60351 h 125260"/>
              <a:gd name="connsiteX3" fmla="*/ 192884 w 445297"/>
              <a:gd name="connsiteY3" fmla="*/ 124644 h 125260"/>
              <a:gd name="connsiteX4" fmla="*/ 440535 w 445297"/>
              <a:gd name="connsiteY4" fmla="*/ 19869 h 125260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50060 w 450060"/>
              <a:gd name="connsiteY0" fmla="*/ 110289 h 125633"/>
              <a:gd name="connsiteX1" fmla="*/ 197646 w 450060"/>
              <a:gd name="connsiteY1" fmla="*/ 751 h 125633"/>
              <a:gd name="connsiteX2" fmla="*/ 3 w 450060"/>
              <a:gd name="connsiteY2" fmla="*/ 65046 h 125633"/>
              <a:gd name="connsiteX3" fmla="*/ 192884 w 450060"/>
              <a:gd name="connsiteY3" fmla="*/ 124576 h 125633"/>
              <a:gd name="connsiteX4" fmla="*/ 450060 w 450060"/>
              <a:gd name="connsiteY4" fmla="*/ 12657 h 125633"/>
              <a:gd name="connsiteX0" fmla="*/ 450061 w 450061"/>
              <a:gd name="connsiteY0" fmla="*/ 110289 h 124621"/>
              <a:gd name="connsiteX1" fmla="*/ 197647 w 450061"/>
              <a:gd name="connsiteY1" fmla="*/ 751 h 124621"/>
              <a:gd name="connsiteX2" fmla="*/ 4 w 450061"/>
              <a:gd name="connsiteY2" fmla="*/ 65046 h 124621"/>
              <a:gd name="connsiteX3" fmla="*/ 192885 w 450061"/>
              <a:gd name="connsiteY3" fmla="*/ 124576 h 124621"/>
              <a:gd name="connsiteX4" fmla="*/ 450061 w 450061"/>
              <a:gd name="connsiteY4" fmla="*/ 12657 h 124621"/>
              <a:gd name="connsiteX0" fmla="*/ 450061 w 450061"/>
              <a:gd name="connsiteY0" fmla="*/ 109541 h 123873"/>
              <a:gd name="connsiteX1" fmla="*/ 197647 w 450061"/>
              <a:gd name="connsiteY1" fmla="*/ 3 h 123873"/>
              <a:gd name="connsiteX2" fmla="*/ 4 w 450061"/>
              <a:gd name="connsiteY2" fmla="*/ 64298 h 123873"/>
              <a:gd name="connsiteX3" fmla="*/ 192885 w 450061"/>
              <a:gd name="connsiteY3" fmla="*/ 123828 h 123873"/>
              <a:gd name="connsiteX4" fmla="*/ 450061 w 450061"/>
              <a:gd name="connsiteY4" fmla="*/ 11909 h 123873"/>
              <a:gd name="connsiteX0" fmla="*/ 450061 w 450061"/>
              <a:gd name="connsiteY0" fmla="*/ 109657 h 123989"/>
              <a:gd name="connsiteX1" fmla="*/ 197647 w 450061"/>
              <a:gd name="connsiteY1" fmla="*/ 119 h 123989"/>
              <a:gd name="connsiteX2" fmla="*/ 4 w 450061"/>
              <a:gd name="connsiteY2" fmla="*/ 64414 h 123989"/>
              <a:gd name="connsiteX3" fmla="*/ 192885 w 450061"/>
              <a:gd name="connsiteY3" fmla="*/ 123944 h 123989"/>
              <a:gd name="connsiteX4" fmla="*/ 450061 w 450061"/>
              <a:gd name="connsiteY4" fmla="*/ 12025 h 12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61" h="123989">
                <a:moveTo>
                  <a:pt x="450061" y="109657"/>
                </a:moveTo>
                <a:cubicBezTo>
                  <a:pt x="372868" y="71358"/>
                  <a:pt x="284563" y="2896"/>
                  <a:pt x="197647" y="119"/>
                </a:cubicBezTo>
                <a:cubicBezTo>
                  <a:pt x="110731" y="-2658"/>
                  <a:pt x="798" y="43777"/>
                  <a:pt x="4" y="64414"/>
                </a:cubicBezTo>
                <a:cubicBezTo>
                  <a:pt x="-790" y="85051"/>
                  <a:pt x="110732" y="125531"/>
                  <a:pt x="192885" y="123944"/>
                </a:cubicBezTo>
                <a:cubicBezTo>
                  <a:pt x="275038" y="122357"/>
                  <a:pt x="371083" y="55681"/>
                  <a:pt x="450061" y="1202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олилиния 81"/>
          <p:cNvSpPr/>
          <p:nvPr/>
        </p:nvSpPr>
        <p:spPr>
          <a:xfrm>
            <a:off x="3287194" y="1855069"/>
            <a:ext cx="175144" cy="45719"/>
          </a:xfrm>
          <a:custGeom>
            <a:avLst/>
            <a:gdLst>
              <a:gd name="connsiteX0" fmla="*/ 402433 w 440286"/>
              <a:gd name="connsiteY0" fmla="*/ 78641 h 127414"/>
              <a:gd name="connsiteX1" fmla="*/ 180976 w 440286"/>
              <a:gd name="connsiteY1" fmla="*/ 60 h 127414"/>
              <a:gd name="connsiteX2" fmla="*/ 1 w 440286"/>
              <a:gd name="connsiteY2" fmla="*/ 66735 h 127414"/>
              <a:gd name="connsiteX3" fmla="*/ 178595 w 440286"/>
              <a:gd name="connsiteY3" fmla="*/ 126266 h 127414"/>
              <a:gd name="connsiteX4" fmla="*/ 402433 w 440286"/>
              <a:gd name="connsiteY4" fmla="*/ 11966 h 127414"/>
              <a:gd name="connsiteX5" fmla="*/ 438151 w 440286"/>
              <a:gd name="connsiteY5" fmla="*/ 21491 h 127414"/>
              <a:gd name="connsiteX0" fmla="*/ 402433 w 402433"/>
              <a:gd name="connsiteY0" fmla="*/ 78641 h 127414"/>
              <a:gd name="connsiteX1" fmla="*/ 180976 w 402433"/>
              <a:gd name="connsiteY1" fmla="*/ 60 h 127414"/>
              <a:gd name="connsiteX2" fmla="*/ 1 w 402433"/>
              <a:gd name="connsiteY2" fmla="*/ 66735 h 127414"/>
              <a:gd name="connsiteX3" fmla="*/ 178595 w 402433"/>
              <a:gd name="connsiteY3" fmla="*/ 126266 h 127414"/>
              <a:gd name="connsiteX4" fmla="*/ 402433 w 402433"/>
              <a:gd name="connsiteY4" fmla="*/ 11966 h 127414"/>
              <a:gd name="connsiteX0" fmla="*/ 414338 w 414338"/>
              <a:gd name="connsiteY0" fmla="*/ 78806 h 127129"/>
              <a:gd name="connsiteX1" fmla="*/ 192881 w 414338"/>
              <a:gd name="connsiteY1" fmla="*/ 225 h 127129"/>
              <a:gd name="connsiteX2" fmla="*/ 0 w 414338"/>
              <a:gd name="connsiteY2" fmla="*/ 57375 h 127129"/>
              <a:gd name="connsiteX3" fmla="*/ 190500 w 414338"/>
              <a:gd name="connsiteY3" fmla="*/ 126431 h 127129"/>
              <a:gd name="connsiteX4" fmla="*/ 414338 w 414338"/>
              <a:gd name="connsiteY4" fmla="*/ 12131 h 127129"/>
              <a:gd name="connsiteX0" fmla="*/ 414361 w 414361"/>
              <a:gd name="connsiteY0" fmla="*/ 78758 h 126969"/>
              <a:gd name="connsiteX1" fmla="*/ 192904 w 414361"/>
              <a:gd name="connsiteY1" fmla="*/ 177 h 126969"/>
              <a:gd name="connsiteX2" fmla="*/ 23 w 414361"/>
              <a:gd name="connsiteY2" fmla="*/ 57327 h 126969"/>
              <a:gd name="connsiteX3" fmla="*/ 190523 w 414361"/>
              <a:gd name="connsiteY3" fmla="*/ 126383 h 126969"/>
              <a:gd name="connsiteX4" fmla="*/ 414361 w 414361"/>
              <a:gd name="connsiteY4" fmla="*/ 12083 h 126969"/>
              <a:gd name="connsiteX0" fmla="*/ 414342 w 414342"/>
              <a:gd name="connsiteY0" fmla="*/ 90671 h 139016"/>
              <a:gd name="connsiteX1" fmla="*/ 195266 w 414342"/>
              <a:gd name="connsiteY1" fmla="*/ 183 h 139016"/>
              <a:gd name="connsiteX2" fmla="*/ 4 w 414342"/>
              <a:gd name="connsiteY2" fmla="*/ 69240 h 139016"/>
              <a:gd name="connsiteX3" fmla="*/ 190504 w 414342"/>
              <a:gd name="connsiteY3" fmla="*/ 138296 h 139016"/>
              <a:gd name="connsiteX4" fmla="*/ 414342 w 414342"/>
              <a:gd name="connsiteY4" fmla="*/ 23996 h 139016"/>
              <a:gd name="connsiteX0" fmla="*/ 414342 w 414342"/>
              <a:gd name="connsiteY0" fmla="*/ 90668 h 131950"/>
              <a:gd name="connsiteX1" fmla="*/ 195266 w 414342"/>
              <a:gd name="connsiteY1" fmla="*/ 180 h 131950"/>
              <a:gd name="connsiteX2" fmla="*/ 4 w 414342"/>
              <a:gd name="connsiteY2" fmla="*/ 69237 h 131950"/>
              <a:gd name="connsiteX3" fmla="*/ 200029 w 414342"/>
              <a:gd name="connsiteY3" fmla="*/ 131149 h 131950"/>
              <a:gd name="connsiteX4" fmla="*/ 414342 w 414342"/>
              <a:gd name="connsiteY4" fmla="*/ 23993 h 131950"/>
              <a:gd name="connsiteX0" fmla="*/ 414342 w 414342"/>
              <a:gd name="connsiteY0" fmla="*/ 90668 h 131277"/>
              <a:gd name="connsiteX1" fmla="*/ 195266 w 414342"/>
              <a:gd name="connsiteY1" fmla="*/ 180 h 131277"/>
              <a:gd name="connsiteX2" fmla="*/ 4 w 414342"/>
              <a:gd name="connsiteY2" fmla="*/ 69237 h 131277"/>
              <a:gd name="connsiteX3" fmla="*/ 200029 w 414342"/>
              <a:gd name="connsiteY3" fmla="*/ 131149 h 131277"/>
              <a:gd name="connsiteX4" fmla="*/ 414342 w 414342"/>
              <a:gd name="connsiteY4" fmla="*/ 23993 h 131277"/>
              <a:gd name="connsiteX0" fmla="*/ 414342 w 414342"/>
              <a:gd name="connsiteY0" fmla="*/ 90664 h 124149"/>
              <a:gd name="connsiteX1" fmla="*/ 195266 w 414342"/>
              <a:gd name="connsiteY1" fmla="*/ 176 h 124149"/>
              <a:gd name="connsiteX2" fmla="*/ 4 w 414342"/>
              <a:gd name="connsiteY2" fmla="*/ 69233 h 124149"/>
              <a:gd name="connsiteX3" fmla="*/ 190504 w 414342"/>
              <a:gd name="connsiteY3" fmla="*/ 124001 h 124149"/>
              <a:gd name="connsiteX4" fmla="*/ 414342 w 414342"/>
              <a:gd name="connsiteY4" fmla="*/ 23989 h 124149"/>
              <a:gd name="connsiteX0" fmla="*/ 414342 w 414342"/>
              <a:gd name="connsiteY0" fmla="*/ 90508 h 123993"/>
              <a:gd name="connsiteX1" fmla="*/ 195266 w 414342"/>
              <a:gd name="connsiteY1" fmla="*/ 20 h 123993"/>
              <a:gd name="connsiteX2" fmla="*/ 4 w 414342"/>
              <a:gd name="connsiteY2" fmla="*/ 69077 h 123993"/>
              <a:gd name="connsiteX3" fmla="*/ 190504 w 414342"/>
              <a:gd name="connsiteY3" fmla="*/ 123845 h 123993"/>
              <a:gd name="connsiteX4" fmla="*/ 414342 w 414342"/>
              <a:gd name="connsiteY4" fmla="*/ 23833 h 123993"/>
              <a:gd name="connsiteX0" fmla="*/ 431010 w 431010"/>
              <a:gd name="connsiteY0" fmla="*/ 105227 h 124425"/>
              <a:gd name="connsiteX1" fmla="*/ 195266 w 431010"/>
              <a:gd name="connsiteY1" fmla="*/ 452 h 124425"/>
              <a:gd name="connsiteX2" fmla="*/ 4 w 431010"/>
              <a:gd name="connsiteY2" fmla="*/ 69509 h 124425"/>
              <a:gd name="connsiteX3" fmla="*/ 190504 w 431010"/>
              <a:gd name="connsiteY3" fmla="*/ 124277 h 124425"/>
              <a:gd name="connsiteX4" fmla="*/ 414342 w 431010"/>
              <a:gd name="connsiteY4" fmla="*/ 24265 h 124425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42917 w 442917"/>
              <a:gd name="connsiteY0" fmla="*/ 105227 h 125346"/>
              <a:gd name="connsiteX1" fmla="*/ 195266 w 442917"/>
              <a:gd name="connsiteY1" fmla="*/ 452 h 125346"/>
              <a:gd name="connsiteX2" fmla="*/ 4 w 442917"/>
              <a:gd name="connsiteY2" fmla="*/ 69509 h 125346"/>
              <a:gd name="connsiteX3" fmla="*/ 190504 w 442917"/>
              <a:gd name="connsiteY3" fmla="*/ 124277 h 125346"/>
              <a:gd name="connsiteX4" fmla="*/ 438155 w 442917"/>
              <a:gd name="connsiteY4" fmla="*/ 19502 h 125346"/>
              <a:gd name="connsiteX0" fmla="*/ 445297 w 445297"/>
              <a:gd name="connsiteY0" fmla="*/ 105594 h 125260"/>
              <a:gd name="connsiteX1" fmla="*/ 197646 w 445297"/>
              <a:gd name="connsiteY1" fmla="*/ 819 h 125260"/>
              <a:gd name="connsiteX2" fmla="*/ 3 w 445297"/>
              <a:gd name="connsiteY2" fmla="*/ 60351 h 125260"/>
              <a:gd name="connsiteX3" fmla="*/ 192884 w 445297"/>
              <a:gd name="connsiteY3" fmla="*/ 124644 h 125260"/>
              <a:gd name="connsiteX4" fmla="*/ 440535 w 445297"/>
              <a:gd name="connsiteY4" fmla="*/ 19869 h 125260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50060 w 450060"/>
              <a:gd name="connsiteY0" fmla="*/ 110289 h 125633"/>
              <a:gd name="connsiteX1" fmla="*/ 197646 w 450060"/>
              <a:gd name="connsiteY1" fmla="*/ 751 h 125633"/>
              <a:gd name="connsiteX2" fmla="*/ 3 w 450060"/>
              <a:gd name="connsiteY2" fmla="*/ 65046 h 125633"/>
              <a:gd name="connsiteX3" fmla="*/ 192884 w 450060"/>
              <a:gd name="connsiteY3" fmla="*/ 124576 h 125633"/>
              <a:gd name="connsiteX4" fmla="*/ 450060 w 450060"/>
              <a:gd name="connsiteY4" fmla="*/ 12657 h 125633"/>
              <a:gd name="connsiteX0" fmla="*/ 450061 w 450061"/>
              <a:gd name="connsiteY0" fmla="*/ 110289 h 124621"/>
              <a:gd name="connsiteX1" fmla="*/ 197647 w 450061"/>
              <a:gd name="connsiteY1" fmla="*/ 751 h 124621"/>
              <a:gd name="connsiteX2" fmla="*/ 4 w 450061"/>
              <a:gd name="connsiteY2" fmla="*/ 65046 h 124621"/>
              <a:gd name="connsiteX3" fmla="*/ 192885 w 450061"/>
              <a:gd name="connsiteY3" fmla="*/ 124576 h 124621"/>
              <a:gd name="connsiteX4" fmla="*/ 450061 w 450061"/>
              <a:gd name="connsiteY4" fmla="*/ 12657 h 124621"/>
              <a:gd name="connsiteX0" fmla="*/ 450061 w 450061"/>
              <a:gd name="connsiteY0" fmla="*/ 109541 h 123873"/>
              <a:gd name="connsiteX1" fmla="*/ 197647 w 450061"/>
              <a:gd name="connsiteY1" fmla="*/ 3 h 123873"/>
              <a:gd name="connsiteX2" fmla="*/ 4 w 450061"/>
              <a:gd name="connsiteY2" fmla="*/ 64298 h 123873"/>
              <a:gd name="connsiteX3" fmla="*/ 192885 w 450061"/>
              <a:gd name="connsiteY3" fmla="*/ 123828 h 123873"/>
              <a:gd name="connsiteX4" fmla="*/ 450061 w 450061"/>
              <a:gd name="connsiteY4" fmla="*/ 11909 h 123873"/>
              <a:gd name="connsiteX0" fmla="*/ 450061 w 450061"/>
              <a:gd name="connsiteY0" fmla="*/ 109657 h 123989"/>
              <a:gd name="connsiteX1" fmla="*/ 197647 w 450061"/>
              <a:gd name="connsiteY1" fmla="*/ 119 h 123989"/>
              <a:gd name="connsiteX2" fmla="*/ 4 w 450061"/>
              <a:gd name="connsiteY2" fmla="*/ 64414 h 123989"/>
              <a:gd name="connsiteX3" fmla="*/ 192885 w 450061"/>
              <a:gd name="connsiteY3" fmla="*/ 123944 h 123989"/>
              <a:gd name="connsiteX4" fmla="*/ 450061 w 450061"/>
              <a:gd name="connsiteY4" fmla="*/ 12025 h 12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61" h="123989">
                <a:moveTo>
                  <a:pt x="450061" y="109657"/>
                </a:moveTo>
                <a:cubicBezTo>
                  <a:pt x="372868" y="71358"/>
                  <a:pt x="284563" y="2896"/>
                  <a:pt x="197647" y="119"/>
                </a:cubicBezTo>
                <a:cubicBezTo>
                  <a:pt x="110731" y="-2658"/>
                  <a:pt x="798" y="43777"/>
                  <a:pt x="4" y="64414"/>
                </a:cubicBezTo>
                <a:cubicBezTo>
                  <a:pt x="-790" y="85051"/>
                  <a:pt x="110732" y="125531"/>
                  <a:pt x="192885" y="123944"/>
                </a:cubicBezTo>
                <a:cubicBezTo>
                  <a:pt x="275038" y="122357"/>
                  <a:pt x="371083" y="55681"/>
                  <a:pt x="450061" y="1202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олилиния 82"/>
          <p:cNvSpPr/>
          <p:nvPr/>
        </p:nvSpPr>
        <p:spPr>
          <a:xfrm>
            <a:off x="3243113" y="2073638"/>
            <a:ext cx="175144" cy="45719"/>
          </a:xfrm>
          <a:custGeom>
            <a:avLst/>
            <a:gdLst>
              <a:gd name="connsiteX0" fmla="*/ 402433 w 440286"/>
              <a:gd name="connsiteY0" fmla="*/ 78641 h 127414"/>
              <a:gd name="connsiteX1" fmla="*/ 180976 w 440286"/>
              <a:gd name="connsiteY1" fmla="*/ 60 h 127414"/>
              <a:gd name="connsiteX2" fmla="*/ 1 w 440286"/>
              <a:gd name="connsiteY2" fmla="*/ 66735 h 127414"/>
              <a:gd name="connsiteX3" fmla="*/ 178595 w 440286"/>
              <a:gd name="connsiteY3" fmla="*/ 126266 h 127414"/>
              <a:gd name="connsiteX4" fmla="*/ 402433 w 440286"/>
              <a:gd name="connsiteY4" fmla="*/ 11966 h 127414"/>
              <a:gd name="connsiteX5" fmla="*/ 438151 w 440286"/>
              <a:gd name="connsiteY5" fmla="*/ 21491 h 127414"/>
              <a:gd name="connsiteX0" fmla="*/ 402433 w 402433"/>
              <a:gd name="connsiteY0" fmla="*/ 78641 h 127414"/>
              <a:gd name="connsiteX1" fmla="*/ 180976 w 402433"/>
              <a:gd name="connsiteY1" fmla="*/ 60 h 127414"/>
              <a:gd name="connsiteX2" fmla="*/ 1 w 402433"/>
              <a:gd name="connsiteY2" fmla="*/ 66735 h 127414"/>
              <a:gd name="connsiteX3" fmla="*/ 178595 w 402433"/>
              <a:gd name="connsiteY3" fmla="*/ 126266 h 127414"/>
              <a:gd name="connsiteX4" fmla="*/ 402433 w 402433"/>
              <a:gd name="connsiteY4" fmla="*/ 11966 h 127414"/>
              <a:gd name="connsiteX0" fmla="*/ 414338 w 414338"/>
              <a:gd name="connsiteY0" fmla="*/ 78806 h 127129"/>
              <a:gd name="connsiteX1" fmla="*/ 192881 w 414338"/>
              <a:gd name="connsiteY1" fmla="*/ 225 h 127129"/>
              <a:gd name="connsiteX2" fmla="*/ 0 w 414338"/>
              <a:gd name="connsiteY2" fmla="*/ 57375 h 127129"/>
              <a:gd name="connsiteX3" fmla="*/ 190500 w 414338"/>
              <a:gd name="connsiteY3" fmla="*/ 126431 h 127129"/>
              <a:gd name="connsiteX4" fmla="*/ 414338 w 414338"/>
              <a:gd name="connsiteY4" fmla="*/ 12131 h 127129"/>
              <a:gd name="connsiteX0" fmla="*/ 414361 w 414361"/>
              <a:gd name="connsiteY0" fmla="*/ 78758 h 126969"/>
              <a:gd name="connsiteX1" fmla="*/ 192904 w 414361"/>
              <a:gd name="connsiteY1" fmla="*/ 177 h 126969"/>
              <a:gd name="connsiteX2" fmla="*/ 23 w 414361"/>
              <a:gd name="connsiteY2" fmla="*/ 57327 h 126969"/>
              <a:gd name="connsiteX3" fmla="*/ 190523 w 414361"/>
              <a:gd name="connsiteY3" fmla="*/ 126383 h 126969"/>
              <a:gd name="connsiteX4" fmla="*/ 414361 w 414361"/>
              <a:gd name="connsiteY4" fmla="*/ 12083 h 126969"/>
              <a:gd name="connsiteX0" fmla="*/ 414342 w 414342"/>
              <a:gd name="connsiteY0" fmla="*/ 90671 h 139016"/>
              <a:gd name="connsiteX1" fmla="*/ 195266 w 414342"/>
              <a:gd name="connsiteY1" fmla="*/ 183 h 139016"/>
              <a:gd name="connsiteX2" fmla="*/ 4 w 414342"/>
              <a:gd name="connsiteY2" fmla="*/ 69240 h 139016"/>
              <a:gd name="connsiteX3" fmla="*/ 190504 w 414342"/>
              <a:gd name="connsiteY3" fmla="*/ 138296 h 139016"/>
              <a:gd name="connsiteX4" fmla="*/ 414342 w 414342"/>
              <a:gd name="connsiteY4" fmla="*/ 23996 h 139016"/>
              <a:gd name="connsiteX0" fmla="*/ 414342 w 414342"/>
              <a:gd name="connsiteY0" fmla="*/ 90668 h 131950"/>
              <a:gd name="connsiteX1" fmla="*/ 195266 w 414342"/>
              <a:gd name="connsiteY1" fmla="*/ 180 h 131950"/>
              <a:gd name="connsiteX2" fmla="*/ 4 w 414342"/>
              <a:gd name="connsiteY2" fmla="*/ 69237 h 131950"/>
              <a:gd name="connsiteX3" fmla="*/ 200029 w 414342"/>
              <a:gd name="connsiteY3" fmla="*/ 131149 h 131950"/>
              <a:gd name="connsiteX4" fmla="*/ 414342 w 414342"/>
              <a:gd name="connsiteY4" fmla="*/ 23993 h 131950"/>
              <a:gd name="connsiteX0" fmla="*/ 414342 w 414342"/>
              <a:gd name="connsiteY0" fmla="*/ 90668 h 131277"/>
              <a:gd name="connsiteX1" fmla="*/ 195266 w 414342"/>
              <a:gd name="connsiteY1" fmla="*/ 180 h 131277"/>
              <a:gd name="connsiteX2" fmla="*/ 4 w 414342"/>
              <a:gd name="connsiteY2" fmla="*/ 69237 h 131277"/>
              <a:gd name="connsiteX3" fmla="*/ 200029 w 414342"/>
              <a:gd name="connsiteY3" fmla="*/ 131149 h 131277"/>
              <a:gd name="connsiteX4" fmla="*/ 414342 w 414342"/>
              <a:gd name="connsiteY4" fmla="*/ 23993 h 131277"/>
              <a:gd name="connsiteX0" fmla="*/ 414342 w 414342"/>
              <a:gd name="connsiteY0" fmla="*/ 90664 h 124149"/>
              <a:gd name="connsiteX1" fmla="*/ 195266 w 414342"/>
              <a:gd name="connsiteY1" fmla="*/ 176 h 124149"/>
              <a:gd name="connsiteX2" fmla="*/ 4 w 414342"/>
              <a:gd name="connsiteY2" fmla="*/ 69233 h 124149"/>
              <a:gd name="connsiteX3" fmla="*/ 190504 w 414342"/>
              <a:gd name="connsiteY3" fmla="*/ 124001 h 124149"/>
              <a:gd name="connsiteX4" fmla="*/ 414342 w 414342"/>
              <a:gd name="connsiteY4" fmla="*/ 23989 h 124149"/>
              <a:gd name="connsiteX0" fmla="*/ 414342 w 414342"/>
              <a:gd name="connsiteY0" fmla="*/ 90508 h 123993"/>
              <a:gd name="connsiteX1" fmla="*/ 195266 w 414342"/>
              <a:gd name="connsiteY1" fmla="*/ 20 h 123993"/>
              <a:gd name="connsiteX2" fmla="*/ 4 w 414342"/>
              <a:gd name="connsiteY2" fmla="*/ 69077 h 123993"/>
              <a:gd name="connsiteX3" fmla="*/ 190504 w 414342"/>
              <a:gd name="connsiteY3" fmla="*/ 123845 h 123993"/>
              <a:gd name="connsiteX4" fmla="*/ 414342 w 414342"/>
              <a:gd name="connsiteY4" fmla="*/ 23833 h 123993"/>
              <a:gd name="connsiteX0" fmla="*/ 431010 w 431010"/>
              <a:gd name="connsiteY0" fmla="*/ 105227 h 124425"/>
              <a:gd name="connsiteX1" fmla="*/ 195266 w 431010"/>
              <a:gd name="connsiteY1" fmla="*/ 452 h 124425"/>
              <a:gd name="connsiteX2" fmla="*/ 4 w 431010"/>
              <a:gd name="connsiteY2" fmla="*/ 69509 h 124425"/>
              <a:gd name="connsiteX3" fmla="*/ 190504 w 431010"/>
              <a:gd name="connsiteY3" fmla="*/ 124277 h 124425"/>
              <a:gd name="connsiteX4" fmla="*/ 414342 w 431010"/>
              <a:gd name="connsiteY4" fmla="*/ 24265 h 124425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42917 w 442917"/>
              <a:gd name="connsiteY0" fmla="*/ 105227 h 125346"/>
              <a:gd name="connsiteX1" fmla="*/ 195266 w 442917"/>
              <a:gd name="connsiteY1" fmla="*/ 452 h 125346"/>
              <a:gd name="connsiteX2" fmla="*/ 4 w 442917"/>
              <a:gd name="connsiteY2" fmla="*/ 69509 h 125346"/>
              <a:gd name="connsiteX3" fmla="*/ 190504 w 442917"/>
              <a:gd name="connsiteY3" fmla="*/ 124277 h 125346"/>
              <a:gd name="connsiteX4" fmla="*/ 438155 w 442917"/>
              <a:gd name="connsiteY4" fmla="*/ 19502 h 125346"/>
              <a:gd name="connsiteX0" fmla="*/ 445297 w 445297"/>
              <a:gd name="connsiteY0" fmla="*/ 105594 h 125260"/>
              <a:gd name="connsiteX1" fmla="*/ 197646 w 445297"/>
              <a:gd name="connsiteY1" fmla="*/ 819 h 125260"/>
              <a:gd name="connsiteX2" fmla="*/ 3 w 445297"/>
              <a:gd name="connsiteY2" fmla="*/ 60351 h 125260"/>
              <a:gd name="connsiteX3" fmla="*/ 192884 w 445297"/>
              <a:gd name="connsiteY3" fmla="*/ 124644 h 125260"/>
              <a:gd name="connsiteX4" fmla="*/ 440535 w 445297"/>
              <a:gd name="connsiteY4" fmla="*/ 19869 h 125260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50060 w 450060"/>
              <a:gd name="connsiteY0" fmla="*/ 110289 h 125633"/>
              <a:gd name="connsiteX1" fmla="*/ 197646 w 450060"/>
              <a:gd name="connsiteY1" fmla="*/ 751 h 125633"/>
              <a:gd name="connsiteX2" fmla="*/ 3 w 450060"/>
              <a:gd name="connsiteY2" fmla="*/ 65046 h 125633"/>
              <a:gd name="connsiteX3" fmla="*/ 192884 w 450060"/>
              <a:gd name="connsiteY3" fmla="*/ 124576 h 125633"/>
              <a:gd name="connsiteX4" fmla="*/ 450060 w 450060"/>
              <a:gd name="connsiteY4" fmla="*/ 12657 h 125633"/>
              <a:gd name="connsiteX0" fmla="*/ 450061 w 450061"/>
              <a:gd name="connsiteY0" fmla="*/ 110289 h 124621"/>
              <a:gd name="connsiteX1" fmla="*/ 197647 w 450061"/>
              <a:gd name="connsiteY1" fmla="*/ 751 h 124621"/>
              <a:gd name="connsiteX2" fmla="*/ 4 w 450061"/>
              <a:gd name="connsiteY2" fmla="*/ 65046 h 124621"/>
              <a:gd name="connsiteX3" fmla="*/ 192885 w 450061"/>
              <a:gd name="connsiteY3" fmla="*/ 124576 h 124621"/>
              <a:gd name="connsiteX4" fmla="*/ 450061 w 450061"/>
              <a:gd name="connsiteY4" fmla="*/ 12657 h 124621"/>
              <a:gd name="connsiteX0" fmla="*/ 450061 w 450061"/>
              <a:gd name="connsiteY0" fmla="*/ 109541 h 123873"/>
              <a:gd name="connsiteX1" fmla="*/ 197647 w 450061"/>
              <a:gd name="connsiteY1" fmla="*/ 3 h 123873"/>
              <a:gd name="connsiteX2" fmla="*/ 4 w 450061"/>
              <a:gd name="connsiteY2" fmla="*/ 64298 h 123873"/>
              <a:gd name="connsiteX3" fmla="*/ 192885 w 450061"/>
              <a:gd name="connsiteY3" fmla="*/ 123828 h 123873"/>
              <a:gd name="connsiteX4" fmla="*/ 450061 w 450061"/>
              <a:gd name="connsiteY4" fmla="*/ 11909 h 123873"/>
              <a:gd name="connsiteX0" fmla="*/ 450061 w 450061"/>
              <a:gd name="connsiteY0" fmla="*/ 109657 h 123989"/>
              <a:gd name="connsiteX1" fmla="*/ 197647 w 450061"/>
              <a:gd name="connsiteY1" fmla="*/ 119 h 123989"/>
              <a:gd name="connsiteX2" fmla="*/ 4 w 450061"/>
              <a:gd name="connsiteY2" fmla="*/ 64414 h 123989"/>
              <a:gd name="connsiteX3" fmla="*/ 192885 w 450061"/>
              <a:gd name="connsiteY3" fmla="*/ 123944 h 123989"/>
              <a:gd name="connsiteX4" fmla="*/ 450061 w 450061"/>
              <a:gd name="connsiteY4" fmla="*/ 12025 h 12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61" h="123989">
                <a:moveTo>
                  <a:pt x="450061" y="109657"/>
                </a:moveTo>
                <a:cubicBezTo>
                  <a:pt x="372868" y="71358"/>
                  <a:pt x="284563" y="2896"/>
                  <a:pt x="197647" y="119"/>
                </a:cubicBezTo>
                <a:cubicBezTo>
                  <a:pt x="110731" y="-2658"/>
                  <a:pt x="798" y="43777"/>
                  <a:pt x="4" y="64414"/>
                </a:cubicBezTo>
                <a:cubicBezTo>
                  <a:pt x="-790" y="85051"/>
                  <a:pt x="110732" y="125531"/>
                  <a:pt x="192885" y="123944"/>
                </a:cubicBezTo>
                <a:cubicBezTo>
                  <a:pt x="275038" y="122357"/>
                  <a:pt x="371083" y="55681"/>
                  <a:pt x="450061" y="1202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олилиния 83"/>
          <p:cNvSpPr/>
          <p:nvPr/>
        </p:nvSpPr>
        <p:spPr>
          <a:xfrm>
            <a:off x="2893667" y="1834661"/>
            <a:ext cx="175144" cy="45719"/>
          </a:xfrm>
          <a:custGeom>
            <a:avLst/>
            <a:gdLst>
              <a:gd name="connsiteX0" fmla="*/ 402433 w 440286"/>
              <a:gd name="connsiteY0" fmla="*/ 78641 h 127414"/>
              <a:gd name="connsiteX1" fmla="*/ 180976 w 440286"/>
              <a:gd name="connsiteY1" fmla="*/ 60 h 127414"/>
              <a:gd name="connsiteX2" fmla="*/ 1 w 440286"/>
              <a:gd name="connsiteY2" fmla="*/ 66735 h 127414"/>
              <a:gd name="connsiteX3" fmla="*/ 178595 w 440286"/>
              <a:gd name="connsiteY3" fmla="*/ 126266 h 127414"/>
              <a:gd name="connsiteX4" fmla="*/ 402433 w 440286"/>
              <a:gd name="connsiteY4" fmla="*/ 11966 h 127414"/>
              <a:gd name="connsiteX5" fmla="*/ 438151 w 440286"/>
              <a:gd name="connsiteY5" fmla="*/ 21491 h 127414"/>
              <a:gd name="connsiteX0" fmla="*/ 402433 w 402433"/>
              <a:gd name="connsiteY0" fmla="*/ 78641 h 127414"/>
              <a:gd name="connsiteX1" fmla="*/ 180976 w 402433"/>
              <a:gd name="connsiteY1" fmla="*/ 60 h 127414"/>
              <a:gd name="connsiteX2" fmla="*/ 1 w 402433"/>
              <a:gd name="connsiteY2" fmla="*/ 66735 h 127414"/>
              <a:gd name="connsiteX3" fmla="*/ 178595 w 402433"/>
              <a:gd name="connsiteY3" fmla="*/ 126266 h 127414"/>
              <a:gd name="connsiteX4" fmla="*/ 402433 w 402433"/>
              <a:gd name="connsiteY4" fmla="*/ 11966 h 127414"/>
              <a:gd name="connsiteX0" fmla="*/ 414338 w 414338"/>
              <a:gd name="connsiteY0" fmla="*/ 78806 h 127129"/>
              <a:gd name="connsiteX1" fmla="*/ 192881 w 414338"/>
              <a:gd name="connsiteY1" fmla="*/ 225 h 127129"/>
              <a:gd name="connsiteX2" fmla="*/ 0 w 414338"/>
              <a:gd name="connsiteY2" fmla="*/ 57375 h 127129"/>
              <a:gd name="connsiteX3" fmla="*/ 190500 w 414338"/>
              <a:gd name="connsiteY3" fmla="*/ 126431 h 127129"/>
              <a:gd name="connsiteX4" fmla="*/ 414338 w 414338"/>
              <a:gd name="connsiteY4" fmla="*/ 12131 h 127129"/>
              <a:gd name="connsiteX0" fmla="*/ 414361 w 414361"/>
              <a:gd name="connsiteY0" fmla="*/ 78758 h 126969"/>
              <a:gd name="connsiteX1" fmla="*/ 192904 w 414361"/>
              <a:gd name="connsiteY1" fmla="*/ 177 h 126969"/>
              <a:gd name="connsiteX2" fmla="*/ 23 w 414361"/>
              <a:gd name="connsiteY2" fmla="*/ 57327 h 126969"/>
              <a:gd name="connsiteX3" fmla="*/ 190523 w 414361"/>
              <a:gd name="connsiteY3" fmla="*/ 126383 h 126969"/>
              <a:gd name="connsiteX4" fmla="*/ 414361 w 414361"/>
              <a:gd name="connsiteY4" fmla="*/ 12083 h 126969"/>
              <a:gd name="connsiteX0" fmla="*/ 414342 w 414342"/>
              <a:gd name="connsiteY0" fmla="*/ 90671 h 139016"/>
              <a:gd name="connsiteX1" fmla="*/ 195266 w 414342"/>
              <a:gd name="connsiteY1" fmla="*/ 183 h 139016"/>
              <a:gd name="connsiteX2" fmla="*/ 4 w 414342"/>
              <a:gd name="connsiteY2" fmla="*/ 69240 h 139016"/>
              <a:gd name="connsiteX3" fmla="*/ 190504 w 414342"/>
              <a:gd name="connsiteY3" fmla="*/ 138296 h 139016"/>
              <a:gd name="connsiteX4" fmla="*/ 414342 w 414342"/>
              <a:gd name="connsiteY4" fmla="*/ 23996 h 139016"/>
              <a:gd name="connsiteX0" fmla="*/ 414342 w 414342"/>
              <a:gd name="connsiteY0" fmla="*/ 90668 h 131950"/>
              <a:gd name="connsiteX1" fmla="*/ 195266 w 414342"/>
              <a:gd name="connsiteY1" fmla="*/ 180 h 131950"/>
              <a:gd name="connsiteX2" fmla="*/ 4 w 414342"/>
              <a:gd name="connsiteY2" fmla="*/ 69237 h 131950"/>
              <a:gd name="connsiteX3" fmla="*/ 200029 w 414342"/>
              <a:gd name="connsiteY3" fmla="*/ 131149 h 131950"/>
              <a:gd name="connsiteX4" fmla="*/ 414342 w 414342"/>
              <a:gd name="connsiteY4" fmla="*/ 23993 h 131950"/>
              <a:gd name="connsiteX0" fmla="*/ 414342 w 414342"/>
              <a:gd name="connsiteY0" fmla="*/ 90668 h 131277"/>
              <a:gd name="connsiteX1" fmla="*/ 195266 w 414342"/>
              <a:gd name="connsiteY1" fmla="*/ 180 h 131277"/>
              <a:gd name="connsiteX2" fmla="*/ 4 w 414342"/>
              <a:gd name="connsiteY2" fmla="*/ 69237 h 131277"/>
              <a:gd name="connsiteX3" fmla="*/ 200029 w 414342"/>
              <a:gd name="connsiteY3" fmla="*/ 131149 h 131277"/>
              <a:gd name="connsiteX4" fmla="*/ 414342 w 414342"/>
              <a:gd name="connsiteY4" fmla="*/ 23993 h 131277"/>
              <a:gd name="connsiteX0" fmla="*/ 414342 w 414342"/>
              <a:gd name="connsiteY0" fmla="*/ 90664 h 124149"/>
              <a:gd name="connsiteX1" fmla="*/ 195266 w 414342"/>
              <a:gd name="connsiteY1" fmla="*/ 176 h 124149"/>
              <a:gd name="connsiteX2" fmla="*/ 4 w 414342"/>
              <a:gd name="connsiteY2" fmla="*/ 69233 h 124149"/>
              <a:gd name="connsiteX3" fmla="*/ 190504 w 414342"/>
              <a:gd name="connsiteY3" fmla="*/ 124001 h 124149"/>
              <a:gd name="connsiteX4" fmla="*/ 414342 w 414342"/>
              <a:gd name="connsiteY4" fmla="*/ 23989 h 124149"/>
              <a:gd name="connsiteX0" fmla="*/ 414342 w 414342"/>
              <a:gd name="connsiteY0" fmla="*/ 90508 h 123993"/>
              <a:gd name="connsiteX1" fmla="*/ 195266 w 414342"/>
              <a:gd name="connsiteY1" fmla="*/ 20 h 123993"/>
              <a:gd name="connsiteX2" fmla="*/ 4 w 414342"/>
              <a:gd name="connsiteY2" fmla="*/ 69077 h 123993"/>
              <a:gd name="connsiteX3" fmla="*/ 190504 w 414342"/>
              <a:gd name="connsiteY3" fmla="*/ 123845 h 123993"/>
              <a:gd name="connsiteX4" fmla="*/ 414342 w 414342"/>
              <a:gd name="connsiteY4" fmla="*/ 23833 h 123993"/>
              <a:gd name="connsiteX0" fmla="*/ 431010 w 431010"/>
              <a:gd name="connsiteY0" fmla="*/ 105227 h 124425"/>
              <a:gd name="connsiteX1" fmla="*/ 195266 w 431010"/>
              <a:gd name="connsiteY1" fmla="*/ 452 h 124425"/>
              <a:gd name="connsiteX2" fmla="*/ 4 w 431010"/>
              <a:gd name="connsiteY2" fmla="*/ 69509 h 124425"/>
              <a:gd name="connsiteX3" fmla="*/ 190504 w 431010"/>
              <a:gd name="connsiteY3" fmla="*/ 124277 h 124425"/>
              <a:gd name="connsiteX4" fmla="*/ 414342 w 431010"/>
              <a:gd name="connsiteY4" fmla="*/ 24265 h 124425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42917 w 442917"/>
              <a:gd name="connsiteY0" fmla="*/ 105227 h 125346"/>
              <a:gd name="connsiteX1" fmla="*/ 195266 w 442917"/>
              <a:gd name="connsiteY1" fmla="*/ 452 h 125346"/>
              <a:gd name="connsiteX2" fmla="*/ 4 w 442917"/>
              <a:gd name="connsiteY2" fmla="*/ 69509 h 125346"/>
              <a:gd name="connsiteX3" fmla="*/ 190504 w 442917"/>
              <a:gd name="connsiteY3" fmla="*/ 124277 h 125346"/>
              <a:gd name="connsiteX4" fmla="*/ 438155 w 442917"/>
              <a:gd name="connsiteY4" fmla="*/ 19502 h 125346"/>
              <a:gd name="connsiteX0" fmla="*/ 445297 w 445297"/>
              <a:gd name="connsiteY0" fmla="*/ 105594 h 125260"/>
              <a:gd name="connsiteX1" fmla="*/ 197646 w 445297"/>
              <a:gd name="connsiteY1" fmla="*/ 819 h 125260"/>
              <a:gd name="connsiteX2" fmla="*/ 3 w 445297"/>
              <a:gd name="connsiteY2" fmla="*/ 60351 h 125260"/>
              <a:gd name="connsiteX3" fmla="*/ 192884 w 445297"/>
              <a:gd name="connsiteY3" fmla="*/ 124644 h 125260"/>
              <a:gd name="connsiteX4" fmla="*/ 440535 w 445297"/>
              <a:gd name="connsiteY4" fmla="*/ 19869 h 125260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50060 w 450060"/>
              <a:gd name="connsiteY0" fmla="*/ 110289 h 125633"/>
              <a:gd name="connsiteX1" fmla="*/ 197646 w 450060"/>
              <a:gd name="connsiteY1" fmla="*/ 751 h 125633"/>
              <a:gd name="connsiteX2" fmla="*/ 3 w 450060"/>
              <a:gd name="connsiteY2" fmla="*/ 65046 h 125633"/>
              <a:gd name="connsiteX3" fmla="*/ 192884 w 450060"/>
              <a:gd name="connsiteY3" fmla="*/ 124576 h 125633"/>
              <a:gd name="connsiteX4" fmla="*/ 450060 w 450060"/>
              <a:gd name="connsiteY4" fmla="*/ 12657 h 125633"/>
              <a:gd name="connsiteX0" fmla="*/ 450061 w 450061"/>
              <a:gd name="connsiteY0" fmla="*/ 110289 h 124621"/>
              <a:gd name="connsiteX1" fmla="*/ 197647 w 450061"/>
              <a:gd name="connsiteY1" fmla="*/ 751 h 124621"/>
              <a:gd name="connsiteX2" fmla="*/ 4 w 450061"/>
              <a:gd name="connsiteY2" fmla="*/ 65046 h 124621"/>
              <a:gd name="connsiteX3" fmla="*/ 192885 w 450061"/>
              <a:gd name="connsiteY3" fmla="*/ 124576 h 124621"/>
              <a:gd name="connsiteX4" fmla="*/ 450061 w 450061"/>
              <a:gd name="connsiteY4" fmla="*/ 12657 h 124621"/>
              <a:gd name="connsiteX0" fmla="*/ 450061 w 450061"/>
              <a:gd name="connsiteY0" fmla="*/ 109541 h 123873"/>
              <a:gd name="connsiteX1" fmla="*/ 197647 w 450061"/>
              <a:gd name="connsiteY1" fmla="*/ 3 h 123873"/>
              <a:gd name="connsiteX2" fmla="*/ 4 w 450061"/>
              <a:gd name="connsiteY2" fmla="*/ 64298 h 123873"/>
              <a:gd name="connsiteX3" fmla="*/ 192885 w 450061"/>
              <a:gd name="connsiteY3" fmla="*/ 123828 h 123873"/>
              <a:gd name="connsiteX4" fmla="*/ 450061 w 450061"/>
              <a:gd name="connsiteY4" fmla="*/ 11909 h 123873"/>
              <a:gd name="connsiteX0" fmla="*/ 450061 w 450061"/>
              <a:gd name="connsiteY0" fmla="*/ 109657 h 123989"/>
              <a:gd name="connsiteX1" fmla="*/ 197647 w 450061"/>
              <a:gd name="connsiteY1" fmla="*/ 119 h 123989"/>
              <a:gd name="connsiteX2" fmla="*/ 4 w 450061"/>
              <a:gd name="connsiteY2" fmla="*/ 64414 h 123989"/>
              <a:gd name="connsiteX3" fmla="*/ 192885 w 450061"/>
              <a:gd name="connsiteY3" fmla="*/ 123944 h 123989"/>
              <a:gd name="connsiteX4" fmla="*/ 450061 w 450061"/>
              <a:gd name="connsiteY4" fmla="*/ 12025 h 12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61" h="123989">
                <a:moveTo>
                  <a:pt x="450061" y="109657"/>
                </a:moveTo>
                <a:cubicBezTo>
                  <a:pt x="372868" y="71358"/>
                  <a:pt x="284563" y="2896"/>
                  <a:pt x="197647" y="119"/>
                </a:cubicBezTo>
                <a:cubicBezTo>
                  <a:pt x="110731" y="-2658"/>
                  <a:pt x="798" y="43777"/>
                  <a:pt x="4" y="64414"/>
                </a:cubicBezTo>
                <a:cubicBezTo>
                  <a:pt x="-790" y="85051"/>
                  <a:pt x="110732" y="125531"/>
                  <a:pt x="192885" y="123944"/>
                </a:cubicBezTo>
                <a:cubicBezTo>
                  <a:pt x="275038" y="122357"/>
                  <a:pt x="371083" y="55681"/>
                  <a:pt x="450061" y="1202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3370663" y="1975919"/>
            <a:ext cx="175144" cy="45719"/>
          </a:xfrm>
          <a:custGeom>
            <a:avLst/>
            <a:gdLst>
              <a:gd name="connsiteX0" fmla="*/ 402433 w 440286"/>
              <a:gd name="connsiteY0" fmla="*/ 78641 h 127414"/>
              <a:gd name="connsiteX1" fmla="*/ 180976 w 440286"/>
              <a:gd name="connsiteY1" fmla="*/ 60 h 127414"/>
              <a:gd name="connsiteX2" fmla="*/ 1 w 440286"/>
              <a:gd name="connsiteY2" fmla="*/ 66735 h 127414"/>
              <a:gd name="connsiteX3" fmla="*/ 178595 w 440286"/>
              <a:gd name="connsiteY3" fmla="*/ 126266 h 127414"/>
              <a:gd name="connsiteX4" fmla="*/ 402433 w 440286"/>
              <a:gd name="connsiteY4" fmla="*/ 11966 h 127414"/>
              <a:gd name="connsiteX5" fmla="*/ 438151 w 440286"/>
              <a:gd name="connsiteY5" fmla="*/ 21491 h 127414"/>
              <a:gd name="connsiteX0" fmla="*/ 402433 w 402433"/>
              <a:gd name="connsiteY0" fmla="*/ 78641 h 127414"/>
              <a:gd name="connsiteX1" fmla="*/ 180976 w 402433"/>
              <a:gd name="connsiteY1" fmla="*/ 60 h 127414"/>
              <a:gd name="connsiteX2" fmla="*/ 1 w 402433"/>
              <a:gd name="connsiteY2" fmla="*/ 66735 h 127414"/>
              <a:gd name="connsiteX3" fmla="*/ 178595 w 402433"/>
              <a:gd name="connsiteY3" fmla="*/ 126266 h 127414"/>
              <a:gd name="connsiteX4" fmla="*/ 402433 w 402433"/>
              <a:gd name="connsiteY4" fmla="*/ 11966 h 127414"/>
              <a:gd name="connsiteX0" fmla="*/ 414338 w 414338"/>
              <a:gd name="connsiteY0" fmla="*/ 78806 h 127129"/>
              <a:gd name="connsiteX1" fmla="*/ 192881 w 414338"/>
              <a:gd name="connsiteY1" fmla="*/ 225 h 127129"/>
              <a:gd name="connsiteX2" fmla="*/ 0 w 414338"/>
              <a:gd name="connsiteY2" fmla="*/ 57375 h 127129"/>
              <a:gd name="connsiteX3" fmla="*/ 190500 w 414338"/>
              <a:gd name="connsiteY3" fmla="*/ 126431 h 127129"/>
              <a:gd name="connsiteX4" fmla="*/ 414338 w 414338"/>
              <a:gd name="connsiteY4" fmla="*/ 12131 h 127129"/>
              <a:gd name="connsiteX0" fmla="*/ 414361 w 414361"/>
              <a:gd name="connsiteY0" fmla="*/ 78758 h 126969"/>
              <a:gd name="connsiteX1" fmla="*/ 192904 w 414361"/>
              <a:gd name="connsiteY1" fmla="*/ 177 h 126969"/>
              <a:gd name="connsiteX2" fmla="*/ 23 w 414361"/>
              <a:gd name="connsiteY2" fmla="*/ 57327 h 126969"/>
              <a:gd name="connsiteX3" fmla="*/ 190523 w 414361"/>
              <a:gd name="connsiteY3" fmla="*/ 126383 h 126969"/>
              <a:gd name="connsiteX4" fmla="*/ 414361 w 414361"/>
              <a:gd name="connsiteY4" fmla="*/ 12083 h 126969"/>
              <a:gd name="connsiteX0" fmla="*/ 414342 w 414342"/>
              <a:gd name="connsiteY0" fmla="*/ 90671 h 139016"/>
              <a:gd name="connsiteX1" fmla="*/ 195266 w 414342"/>
              <a:gd name="connsiteY1" fmla="*/ 183 h 139016"/>
              <a:gd name="connsiteX2" fmla="*/ 4 w 414342"/>
              <a:gd name="connsiteY2" fmla="*/ 69240 h 139016"/>
              <a:gd name="connsiteX3" fmla="*/ 190504 w 414342"/>
              <a:gd name="connsiteY3" fmla="*/ 138296 h 139016"/>
              <a:gd name="connsiteX4" fmla="*/ 414342 w 414342"/>
              <a:gd name="connsiteY4" fmla="*/ 23996 h 139016"/>
              <a:gd name="connsiteX0" fmla="*/ 414342 w 414342"/>
              <a:gd name="connsiteY0" fmla="*/ 90668 h 131950"/>
              <a:gd name="connsiteX1" fmla="*/ 195266 w 414342"/>
              <a:gd name="connsiteY1" fmla="*/ 180 h 131950"/>
              <a:gd name="connsiteX2" fmla="*/ 4 w 414342"/>
              <a:gd name="connsiteY2" fmla="*/ 69237 h 131950"/>
              <a:gd name="connsiteX3" fmla="*/ 200029 w 414342"/>
              <a:gd name="connsiteY3" fmla="*/ 131149 h 131950"/>
              <a:gd name="connsiteX4" fmla="*/ 414342 w 414342"/>
              <a:gd name="connsiteY4" fmla="*/ 23993 h 131950"/>
              <a:gd name="connsiteX0" fmla="*/ 414342 w 414342"/>
              <a:gd name="connsiteY0" fmla="*/ 90668 h 131277"/>
              <a:gd name="connsiteX1" fmla="*/ 195266 w 414342"/>
              <a:gd name="connsiteY1" fmla="*/ 180 h 131277"/>
              <a:gd name="connsiteX2" fmla="*/ 4 w 414342"/>
              <a:gd name="connsiteY2" fmla="*/ 69237 h 131277"/>
              <a:gd name="connsiteX3" fmla="*/ 200029 w 414342"/>
              <a:gd name="connsiteY3" fmla="*/ 131149 h 131277"/>
              <a:gd name="connsiteX4" fmla="*/ 414342 w 414342"/>
              <a:gd name="connsiteY4" fmla="*/ 23993 h 131277"/>
              <a:gd name="connsiteX0" fmla="*/ 414342 w 414342"/>
              <a:gd name="connsiteY0" fmla="*/ 90664 h 124149"/>
              <a:gd name="connsiteX1" fmla="*/ 195266 w 414342"/>
              <a:gd name="connsiteY1" fmla="*/ 176 h 124149"/>
              <a:gd name="connsiteX2" fmla="*/ 4 w 414342"/>
              <a:gd name="connsiteY2" fmla="*/ 69233 h 124149"/>
              <a:gd name="connsiteX3" fmla="*/ 190504 w 414342"/>
              <a:gd name="connsiteY3" fmla="*/ 124001 h 124149"/>
              <a:gd name="connsiteX4" fmla="*/ 414342 w 414342"/>
              <a:gd name="connsiteY4" fmla="*/ 23989 h 124149"/>
              <a:gd name="connsiteX0" fmla="*/ 414342 w 414342"/>
              <a:gd name="connsiteY0" fmla="*/ 90508 h 123993"/>
              <a:gd name="connsiteX1" fmla="*/ 195266 w 414342"/>
              <a:gd name="connsiteY1" fmla="*/ 20 h 123993"/>
              <a:gd name="connsiteX2" fmla="*/ 4 w 414342"/>
              <a:gd name="connsiteY2" fmla="*/ 69077 h 123993"/>
              <a:gd name="connsiteX3" fmla="*/ 190504 w 414342"/>
              <a:gd name="connsiteY3" fmla="*/ 123845 h 123993"/>
              <a:gd name="connsiteX4" fmla="*/ 414342 w 414342"/>
              <a:gd name="connsiteY4" fmla="*/ 23833 h 123993"/>
              <a:gd name="connsiteX0" fmla="*/ 431010 w 431010"/>
              <a:gd name="connsiteY0" fmla="*/ 105227 h 124425"/>
              <a:gd name="connsiteX1" fmla="*/ 195266 w 431010"/>
              <a:gd name="connsiteY1" fmla="*/ 452 h 124425"/>
              <a:gd name="connsiteX2" fmla="*/ 4 w 431010"/>
              <a:gd name="connsiteY2" fmla="*/ 69509 h 124425"/>
              <a:gd name="connsiteX3" fmla="*/ 190504 w 431010"/>
              <a:gd name="connsiteY3" fmla="*/ 124277 h 124425"/>
              <a:gd name="connsiteX4" fmla="*/ 414342 w 431010"/>
              <a:gd name="connsiteY4" fmla="*/ 24265 h 124425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42917 w 442917"/>
              <a:gd name="connsiteY0" fmla="*/ 105227 h 125346"/>
              <a:gd name="connsiteX1" fmla="*/ 195266 w 442917"/>
              <a:gd name="connsiteY1" fmla="*/ 452 h 125346"/>
              <a:gd name="connsiteX2" fmla="*/ 4 w 442917"/>
              <a:gd name="connsiteY2" fmla="*/ 69509 h 125346"/>
              <a:gd name="connsiteX3" fmla="*/ 190504 w 442917"/>
              <a:gd name="connsiteY3" fmla="*/ 124277 h 125346"/>
              <a:gd name="connsiteX4" fmla="*/ 438155 w 442917"/>
              <a:gd name="connsiteY4" fmla="*/ 19502 h 125346"/>
              <a:gd name="connsiteX0" fmla="*/ 445297 w 445297"/>
              <a:gd name="connsiteY0" fmla="*/ 105594 h 125260"/>
              <a:gd name="connsiteX1" fmla="*/ 197646 w 445297"/>
              <a:gd name="connsiteY1" fmla="*/ 819 h 125260"/>
              <a:gd name="connsiteX2" fmla="*/ 3 w 445297"/>
              <a:gd name="connsiteY2" fmla="*/ 60351 h 125260"/>
              <a:gd name="connsiteX3" fmla="*/ 192884 w 445297"/>
              <a:gd name="connsiteY3" fmla="*/ 124644 h 125260"/>
              <a:gd name="connsiteX4" fmla="*/ 440535 w 445297"/>
              <a:gd name="connsiteY4" fmla="*/ 19869 h 125260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50060 w 450060"/>
              <a:gd name="connsiteY0" fmla="*/ 110289 h 125633"/>
              <a:gd name="connsiteX1" fmla="*/ 197646 w 450060"/>
              <a:gd name="connsiteY1" fmla="*/ 751 h 125633"/>
              <a:gd name="connsiteX2" fmla="*/ 3 w 450060"/>
              <a:gd name="connsiteY2" fmla="*/ 65046 h 125633"/>
              <a:gd name="connsiteX3" fmla="*/ 192884 w 450060"/>
              <a:gd name="connsiteY3" fmla="*/ 124576 h 125633"/>
              <a:gd name="connsiteX4" fmla="*/ 450060 w 450060"/>
              <a:gd name="connsiteY4" fmla="*/ 12657 h 125633"/>
              <a:gd name="connsiteX0" fmla="*/ 450061 w 450061"/>
              <a:gd name="connsiteY0" fmla="*/ 110289 h 124621"/>
              <a:gd name="connsiteX1" fmla="*/ 197647 w 450061"/>
              <a:gd name="connsiteY1" fmla="*/ 751 h 124621"/>
              <a:gd name="connsiteX2" fmla="*/ 4 w 450061"/>
              <a:gd name="connsiteY2" fmla="*/ 65046 h 124621"/>
              <a:gd name="connsiteX3" fmla="*/ 192885 w 450061"/>
              <a:gd name="connsiteY3" fmla="*/ 124576 h 124621"/>
              <a:gd name="connsiteX4" fmla="*/ 450061 w 450061"/>
              <a:gd name="connsiteY4" fmla="*/ 12657 h 124621"/>
              <a:gd name="connsiteX0" fmla="*/ 450061 w 450061"/>
              <a:gd name="connsiteY0" fmla="*/ 109541 h 123873"/>
              <a:gd name="connsiteX1" fmla="*/ 197647 w 450061"/>
              <a:gd name="connsiteY1" fmla="*/ 3 h 123873"/>
              <a:gd name="connsiteX2" fmla="*/ 4 w 450061"/>
              <a:gd name="connsiteY2" fmla="*/ 64298 h 123873"/>
              <a:gd name="connsiteX3" fmla="*/ 192885 w 450061"/>
              <a:gd name="connsiteY3" fmla="*/ 123828 h 123873"/>
              <a:gd name="connsiteX4" fmla="*/ 450061 w 450061"/>
              <a:gd name="connsiteY4" fmla="*/ 11909 h 123873"/>
              <a:gd name="connsiteX0" fmla="*/ 450061 w 450061"/>
              <a:gd name="connsiteY0" fmla="*/ 109657 h 123989"/>
              <a:gd name="connsiteX1" fmla="*/ 197647 w 450061"/>
              <a:gd name="connsiteY1" fmla="*/ 119 h 123989"/>
              <a:gd name="connsiteX2" fmla="*/ 4 w 450061"/>
              <a:gd name="connsiteY2" fmla="*/ 64414 h 123989"/>
              <a:gd name="connsiteX3" fmla="*/ 192885 w 450061"/>
              <a:gd name="connsiteY3" fmla="*/ 123944 h 123989"/>
              <a:gd name="connsiteX4" fmla="*/ 450061 w 450061"/>
              <a:gd name="connsiteY4" fmla="*/ 12025 h 12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61" h="123989">
                <a:moveTo>
                  <a:pt x="450061" y="109657"/>
                </a:moveTo>
                <a:cubicBezTo>
                  <a:pt x="372868" y="71358"/>
                  <a:pt x="284563" y="2896"/>
                  <a:pt x="197647" y="119"/>
                </a:cubicBezTo>
                <a:cubicBezTo>
                  <a:pt x="110731" y="-2658"/>
                  <a:pt x="798" y="43777"/>
                  <a:pt x="4" y="64414"/>
                </a:cubicBezTo>
                <a:cubicBezTo>
                  <a:pt x="-790" y="85051"/>
                  <a:pt x="110732" y="125531"/>
                  <a:pt x="192885" y="123944"/>
                </a:cubicBezTo>
                <a:cubicBezTo>
                  <a:pt x="275038" y="122357"/>
                  <a:pt x="371083" y="55681"/>
                  <a:pt x="450061" y="1202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олилиния 85"/>
          <p:cNvSpPr/>
          <p:nvPr/>
        </p:nvSpPr>
        <p:spPr>
          <a:xfrm>
            <a:off x="3103303" y="1762066"/>
            <a:ext cx="175144" cy="45719"/>
          </a:xfrm>
          <a:custGeom>
            <a:avLst/>
            <a:gdLst>
              <a:gd name="connsiteX0" fmla="*/ 402433 w 440286"/>
              <a:gd name="connsiteY0" fmla="*/ 78641 h 127414"/>
              <a:gd name="connsiteX1" fmla="*/ 180976 w 440286"/>
              <a:gd name="connsiteY1" fmla="*/ 60 h 127414"/>
              <a:gd name="connsiteX2" fmla="*/ 1 w 440286"/>
              <a:gd name="connsiteY2" fmla="*/ 66735 h 127414"/>
              <a:gd name="connsiteX3" fmla="*/ 178595 w 440286"/>
              <a:gd name="connsiteY3" fmla="*/ 126266 h 127414"/>
              <a:gd name="connsiteX4" fmla="*/ 402433 w 440286"/>
              <a:gd name="connsiteY4" fmla="*/ 11966 h 127414"/>
              <a:gd name="connsiteX5" fmla="*/ 438151 w 440286"/>
              <a:gd name="connsiteY5" fmla="*/ 21491 h 127414"/>
              <a:gd name="connsiteX0" fmla="*/ 402433 w 402433"/>
              <a:gd name="connsiteY0" fmla="*/ 78641 h 127414"/>
              <a:gd name="connsiteX1" fmla="*/ 180976 w 402433"/>
              <a:gd name="connsiteY1" fmla="*/ 60 h 127414"/>
              <a:gd name="connsiteX2" fmla="*/ 1 w 402433"/>
              <a:gd name="connsiteY2" fmla="*/ 66735 h 127414"/>
              <a:gd name="connsiteX3" fmla="*/ 178595 w 402433"/>
              <a:gd name="connsiteY3" fmla="*/ 126266 h 127414"/>
              <a:gd name="connsiteX4" fmla="*/ 402433 w 402433"/>
              <a:gd name="connsiteY4" fmla="*/ 11966 h 127414"/>
              <a:gd name="connsiteX0" fmla="*/ 414338 w 414338"/>
              <a:gd name="connsiteY0" fmla="*/ 78806 h 127129"/>
              <a:gd name="connsiteX1" fmla="*/ 192881 w 414338"/>
              <a:gd name="connsiteY1" fmla="*/ 225 h 127129"/>
              <a:gd name="connsiteX2" fmla="*/ 0 w 414338"/>
              <a:gd name="connsiteY2" fmla="*/ 57375 h 127129"/>
              <a:gd name="connsiteX3" fmla="*/ 190500 w 414338"/>
              <a:gd name="connsiteY3" fmla="*/ 126431 h 127129"/>
              <a:gd name="connsiteX4" fmla="*/ 414338 w 414338"/>
              <a:gd name="connsiteY4" fmla="*/ 12131 h 127129"/>
              <a:gd name="connsiteX0" fmla="*/ 414361 w 414361"/>
              <a:gd name="connsiteY0" fmla="*/ 78758 h 126969"/>
              <a:gd name="connsiteX1" fmla="*/ 192904 w 414361"/>
              <a:gd name="connsiteY1" fmla="*/ 177 h 126969"/>
              <a:gd name="connsiteX2" fmla="*/ 23 w 414361"/>
              <a:gd name="connsiteY2" fmla="*/ 57327 h 126969"/>
              <a:gd name="connsiteX3" fmla="*/ 190523 w 414361"/>
              <a:gd name="connsiteY3" fmla="*/ 126383 h 126969"/>
              <a:gd name="connsiteX4" fmla="*/ 414361 w 414361"/>
              <a:gd name="connsiteY4" fmla="*/ 12083 h 126969"/>
              <a:gd name="connsiteX0" fmla="*/ 414342 w 414342"/>
              <a:gd name="connsiteY0" fmla="*/ 90671 h 139016"/>
              <a:gd name="connsiteX1" fmla="*/ 195266 w 414342"/>
              <a:gd name="connsiteY1" fmla="*/ 183 h 139016"/>
              <a:gd name="connsiteX2" fmla="*/ 4 w 414342"/>
              <a:gd name="connsiteY2" fmla="*/ 69240 h 139016"/>
              <a:gd name="connsiteX3" fmla="*/ 190504 w 414342"/>
              <a:gd name="connsiteY3" fmla="*/ 138296 h 139016"/>
              <a:gd name="connsiteX4" fmla="*/ 414342 w 414342"/>
              <a:gd name="connsiteY4" fmla="*/ 23996 h 139016"/>
              <a:gd name="connsiteX0" fmla="*/ 414342 w 414342"/>
              <a:gd name="connsiteY0" fmla="*/ 90668 h 131950"/>
              <a:gd name="connsiteX1" fmla="*/ 195266 w 414342"/>
              <a:gd name="connsiteY1" fmla="*/ 180 h 131950"/>
              <a:gd name="connsiteX2" fmla="*/ 4 w 414342"/>
              <a:gd name="connsiteY2" fmla="*/ 69237 h 131950"/>
              <a:gd name="connsiteX3" fmla="*/ 200029 w 414342"/>
              <a:gd name="connsiteY3" fmla="*/ 131149 h 131950"/>
              <a:gd name="connsiteX4" fmla="*/ 414342 w 414342"/>
              <a:gd name="connsiteY4" fmla="*/ 23993 h 131950"/>
              <a:gd name="connsiteX0" fmla="*/ 414342 w 414342"/>
              <a:gd name="connsiteY0" fmla="*/ 90668 h 131277"/>
              <a:gd name="connsiteX1" fmla="*/ 195266 w 414342"/>
              <a:gd name="connsiteY1" fmla="*/ 180 h 131277"/>
              <a:gd name="connsiteX2" fmla="*/ 4 w 414342"/>
              <a:gd name="connsiteY2" fmla="*/ 69237 h 131277"/>
              <a:gd name="connsiteX3" fmla="*/ 200029 w 414342"/>
              <a:gd name="connsiteY3" fmla="*/ 131149 h 131277"/>
              <a:gd name="connsiteX4" fmla="*/ 414342 w 414342"/>
              <a:gd name="connsiteY4" fmla="*/ 23993 h 131277"/>
              <a:gd name="connsiteX0" fmla="*/ 414342 w 414342"/>
              <a:gd name="connsiteY0" fmla="*/ 90664 h 124149"/>
              <a:gd name="connsiteX1" fmla="*/ 195266 w 414342"/>
              <a:gd name="connsiteY1" fmla="*/ 176 h 124149"/>
              <a:gd name="connsiteX2" fmla="*/ 4 w 414342"/>
              <a:gd name="connsiteY2" fmla="*/ 69233 h 124149"/>
              <a:gd name="connsiteX3" fmla="*/ 190504 w 414342"/>
              <a:gd name="connsiteY3" fmla="*/ 124001 h 124149"/>
              <a:gd name="connsiteX4" fmla="*/ 414342 w 414342"/>
              <a:gd name="connsiteY4" fmla="*/ 23989 h 124149"/>
              <a:gd name="connsiteX0" fmla="*/ 414342 w 414342"/>
              <a:gd name="connsiteY0" fmla="*/ 90508 h 123993"/>
              <a:gd name="connsiteX1" fmla="*/ 195266 w 414342"/>
              <a:gd name="connsiteY1" fmla="*/ 20 h 123993"/>
              <a:gd name="connsiteX2" fmla="*/ 4 w 414342"/>
              <a:gd name="connsiteY2" fmla="*/ 69077 h 123993"/>
              <a:gd name="connsiteX3" fmla="*/ 190504 w 414342"/>
              <a:gd name="connsiteY3" fmla="*/ 123845 h 123993"/>
              <a:gd name="connsiteX4" fmla="*/ 414342 w 414342"/>
              <a:gd name="connsiteY4" fmla="*/ 23833 h 123993"/>
              <a:gd name="connsiteX0" fmla="*/ 431010 w 431010"/>
              <a:gd name="connsiteY0" fmla="*/ 105227 h 124425"/>
              <a:gd name="connsiteX1" fmla="*/ 195266 w 431010"/>
              <a:gd name="connsiteY1" fmla="*/ 452 h 124425"/>
              <a:gd name="connsiteX2" fmla="*/ 4 w 431010"/>
              <a:gd name="connsiteY2" fmla="*/ 69509 h 124425"/>
              <a:gd name="connsiteX3" fmla="*/ 190504 w 431010"/>
              <a:gd name="connsiteY3" fmla="*/ 124277 h 124425"/>
              <a:gd name="connsiteX4" fmla="*/ 414342 w 431010"/>
              <a:gd name="connsiteY4" fmla="*/ 24265 h 124425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42917 w 442917"/>
              <a:gd name="connsiteY0" fmla="*/ 105227 h 125346"/>
              <a:gd name="connsiteX1" fmla="*/ 195266 w 442917"/>
              <a:gd name="connsiteY1" fmla="*/ 452 h 125346"/>
              <a:gd name="connsiteX2" fmla="*/ 4 w 442917"/>
              <a:gd name="connsiteY2" fmla="*/ 69509 h 125346"/>
              <a:gd name="connsiteX3" fmla="*/ 190504 w 442917"/>
              <a:gd name="connsiteY3" fmla="*/ 124277 h 125346"/>
              <a:gd name="connsiteX4" fmla="*/ 438155 w 442917"/>
              <a:gd name="connsiteY4" fmla="*/ 19502 h 125346"/>
              <a:gd name="connsiteX0" fmla="*/ 445297 w 445297"/>
              <a:gd name="connsiteY0" fmla="*/ 105594 h 125260"/>
              <a:gd name="connsiteX1" fmla="*/ 197646 w 445297"/>
              <a:gd name="connsiteY1" fmla="*/ 819 h 125260"/>
              <a:gd name="connsiteX2" fmla="*/ 3 w 445297"/>
              <a:gd name="connsiteY2" fmla="*/ 60351 h 125260"/>
              <a:gd name="connsiteX3" fmla="*/ 192884 w 445297"/>
              <a:gd name="connsiteY3" fmla="*/ 124644 h 125260"/>
              <a:gd name="connsiteX4" fmla="*/ 440535 w 445297"/>
              <a:gd name="connsiteY4" fmla="*/ 19869 h 125260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50060 w 450060"/>
              <a:gd name="connsiteY0" fmla="*/ 110289 h 125633"/>
              <a:gd name="connsiteX1" fmla="*/ 197646 w 450060"/>
              <a:gd name="connsiteY1" fmla="*/ 751 h 125633"/>
              <a:gd name="connsiteX2" fmla="*/ 3 w 450060"/>
              <a:gd name="connsiteY2" fmla="*/ 65046 h 125633"/>
              <a:gd name="connsiteX3" fmla="*/ 192884 w 450060"/>
              <a:gd name="connsiteY3" fmla="*/ 124576 h 125633"/>
              <a:gd name="connsiteX4" fmla="*/ 450060 w 450060"/>
              <a:gd name="connsiteY4" fmla="*/ 12657 h 125633"/>
              <a:gd name="connsiteX0" fmla="*/ 450061 w 450061"/>
              <a:gd name="connsiteY0" fmla="*/ 110289 h 124621"/>
              <a:gd name="connsiteX1" fmla="*/ 197647 w 450061"/>
              <a:gd name="connsiteY1" fmla="*/ 751 h 124621"/>
              <a:gd name="connsiteX2" fmla="*/ 4 w 450061"/>
              <a:gd name="connsiteY2" fmla="*/ 65046 h 124621"/>
              <a:gd name="connsiteX3" fmla="*/ 192885 w 450061"/>
              <a:gd name="connsiteY3" fmla="*/ 124576 h 124621"/>
              <a:gd name="connsiteX4" fmla="*/ 450061 w 450061"/>
              <a:gd name="connsiteY4" fmla="*/ 12657 h 124621"/>
              <a:gd name="connsiteX0" fmla="*/ 450061 w 450061"/>
              <a:gd name="connsiteY0" fmla="*/ 109541 h 123873"/>
              <a:gd name="connsiteX1" fmla="*/ 197647 w 450061"/>
              <a:gd name="connsiteY1" fmla="*/ 3 h 123873"/>
              <a:gd name="connsiteX2" fmla="*/ 4 w 450061"/>
              <a:gd name="connsiteY2" fmla="*/ 64298 h 123873"/>
              <a:gd name="connsiteX3" fmla="*/ 192885 w 450061"/>
              <a:gd name="connsiteY3" fmla="*/ 123828 h 123873"/>
              <a:gd name="connsiteX4" fmla="*/ 450061 w 450061"/>
              <a:gd name="connsiteY4" fmla="*/ 11909 h 123873"/>
              <a:gd name="connsiteX0" fmla="*/ 450061 w 450061"/>
              <a:gd name="connsiteY0" fmla="*/ 109657 h 123989"/>
              <a:gd name="connsiteX1" fmla="*/ 197647 w 450061"/>
              <a:gd name="connsiteY1" fmla="*/ 119 h 123989"/>
              <a:gd name="connsiteX2" fmla="*/ 4 w 450061"/>
              <a:gd name="connsiteY2" fmla="*/ 64414 h 123989"/>
              <a:gd name="connsiteX3" fmla="*/ 192885 w 450061"/>
              <a:gd name="connsiteY3" fmla="*/ 123944 h 123989"/>
              <a:gd name="connsiteX4" fmla="*/ 450061 w 450061"/>
              <a:gd name="connsiteY4" fmla="*/ 12025 h 12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61" h="123989">
                <a:moveTo>
                  <a:pt x="450061" y="109657"/>
                </a:moveTo>
                <a:cubicBezTo>
                  <a:pt x="372868" y="71358"/>
                  <a:pt x="284563" y="2896"/>
                  <a:pt x="197647" y="119"/>
                </a:cubicBezTo>
                <a:cubicBezTo>
                  <a:pt x="110731" y="-2658"/>
                  <a:pt x="798" y="43777"/>
                  <a:pt x="4" y="64414"/>
                </a:cubicBezTo>
                <a:cubicBezTo>
                  <a:pt x="-790" y="85051"/>
                  <a:pt x="110732" y="125531"/>
                  <a:pt x="192885" y="123944"/>
                </a:cubicBezTo>
                <a:cubicBezTo>
                  <a:pt x="275038" y="122357"/>
                  <a:pt x="371083" y="55681"/>
                  <a:pt x="450061" y="1202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олилиния 86"/>
          <p:cNvSpPr/>
          <p:nvPr/>
        </p:nvSpPr>
        <p:spPr>
          <a:xfrm>
            <a:off x="2480496" y="1435865"/>
            <a:ext cx="175144" cy="45719"/>
          </a:xfrm>
          <a:custGeom>
            <a:avLst/>
            <a:gdLst>
              <a:gd name="connsiteX0" fmla="*/ 402433 w 440286"/>
              <a:gd name="connsiteY0" fmla="*/ 78641 h 127414"/>
              <a:gd name="connsiteX1" fmla="*/ 180976 w 440286"/>
              <a:gd name="connsiteY1" fmla="*/ 60 h 127414"/>
              <a:gd name="connsiteX2" fmla="*/ 1 w 440286"/>
              <a:gd name="connsiteY2" fmla="*/ 66735 h 127414"/>
              <a:gd name="connsiteX3" fmla="*/ 178595 w 440286"/>
              <a:gd name="connsiteY3" fmla="*/ 126266 h 127414"/>
              <a:gd name="connsiteX4" fmla="*/ 402433 w 440286"/>
              <a:gd name="connsiteY4" fmla="*/ 11966 h 127414"/>
              <a:gd name="connsiteX5" fmla="*/ 438151 w 440286"/>
              <a:gd name="connsiteY5" fmla="*/ 21491 h 127414"/>
              <a:gd name="connsiteX0" fmla="*/ 402433 w 402433"/>
              <a:gd name="connsiteY0" fmla="*/ 78641 h 127414"/>
              <a:gd name="connsiteX1" fmla="*/ 180976 w 402433"/>
              <a:gd name="connsiteY1" fmla="*/ 60 h 127414"/>
              <a:gd name="connsiteX2" fmla="*/ 1 w 402433"/>
              <a:gd name="connsiteY2" fmla="*/ 66735 h 127414"/>
              <a:gd name="connsiteX3" fmla="*/ 178595 w 402433"/>
              <a:gd name="connsiteY3" fmla="*/ 126266 h 127414"/>
              <a:gd name="connsiteX4" fmla="*/ 402433 w 402433"/>
              <a:gd name="connsiteY4" fmla="*/ 11966 h 127414"/>
              <a:gd name="connsiteX0" fmla="*/ 414338 w 414338"/>
              <a:gd name="connsiteY0" fmla="*/ 78806 h 127129"/>
              <a:gd name="connsiteX1" fmla="*/ 192881 w 414338"/>
              <a:gd name="connsiteY1" fmla="*/ 225 h 127129"/>
              <a:gd name="connsiteX2" fmla="*/ 0 w 414338"/>
              <a:gd name="connsiteY2" fmla="*/ 57375 h 127129"/>
              <a:gd name="connsiteX3" fmla="*/ 190500 w 414338"/>
              <a:gd name="connsiteY3" fmla="*/ 126431 h 127129"/>
              <a:gd name="connsiteX4" fmla="*/ 414338 w 414338"/>
              <a:gd name="connsiteY4" fmla="*/ 12131 h 127129"/>
              <a:gd name="connsiteX0" fmla="*/ 414361 w 414361"/>
              <a:gd name="connsiteY0" fmla="*/ 78758 h 126969"/>
              <a:gd name="connsiteX1" fmla="*/ 192904 w 414361"/>
              <a:gd name="connsiteY1" fmla="*/ 177 h 126969"/>
              <a:gd name="connsiteX2" fmla="*/ 23 w 414361"/>
              <a:gd name="connsiteY2" fmla="*/ 57327 h 126969"/>
              <a:gd name="connsiteX3" fmla="*/ 190523 w 414361"/>
              <a:gd name="connsiteY3" fmla="*/ 126383 h 126969"/>
              <a:gd name="connsiteX4" fmla="*/ 414361 w 414361"/>
              <a:gd name="connsiteY4" fmla="*/ 12083 h 126969"/>
              <a:gd name="connsiteX0" fmla="*/ 414342 w 414342"/>
              <a:gd name="connsiteY0" fmla="*/ 90671 h 139016"/>
              <a:gd name="connsiteX1" fmla="*/ 195266 w 414342"/>
              <a:gd name="connsiteY1" fmla="*/ 183 h 139016"/>
              <a:gd name="connsiteX2" fmla="*/ 4 w 414342"/>
              <a:gd name="connsiteY2" fmla="*/ 69240 h 139016"/>
              <a:gd name="connsiteX3" fmla="*/ 190504 w 414342"/>
              <a:gd name="connsiteY3" fmla="*/ 138296 h 139016"/>
              <a:gd name="connsiteX4" fmla="*/ 414342 w 414342"/>
              <a:gd name="connsiteY4" fmla="*/ 23996 h 139016"/>
              <a:gd name="connsiteX0" fmla="*/ 414342 w 414342"/>
              <a:gd name="connsiteY0" fmla="*/ 90668 h 131950"/>
              <a:gd name="connsiteX1" fmla="*/ 195266 w 414342"/>
              <a:gd name="connsiteY1" fmla="*/ 180 h 131950"/>
              <a:gd name="connsiteX2" fmla="*/ 4 w 414342"/>
              <a:gd name="connsiteY2" fmla="*/ 69237 h 131950"/>
              <a:gd name="connsiteX3" fmla="*/ 200029 w 414342"/>
              <a:gd name="connsiteY3" fmla="*/ 131149 h 131950"/>
              <a:gd name="connsiteX4" fmla="*/ 414342 w 414342"/>
              <a:gd name="connsiteY4" fmla="*/ 23993 h 131950"/>
              <a:gd name="connsiteX0" fmla="*/ 414342 w 414342"/>
              <a:gd name="connsiteY0" fmla="*/ 90668 h 131277"/>
              <a:gd name="connsiteX1" fmla="*/ 195266 w 414342"/>
              <a:gd name="connsiteY1" fmla="*/ 180 h 131277"/>
              <a:gd name="connsiteX2" fmla="*/ 4 w 414342"/>
              <a:gd name="connsiteY2" fmla="*/ 69237 h 131277"/>
              <a:gd name="connsiteX3" fmla="*/ 200029 w 414342"/>
              <a:gd name="connsiteY3" fmla="*/ 131149 h 131277"/>
              <a:gd name="connsiteX4" fmla="*/ 414342 w 414342"/>
              <a:gd name="connsiteY4" fmla="*/ 23993 h 131277"/>
              <a:gd name="connsiteX0" fmla="*/ 414342 w 414342"/>
              <a:gd name="connsiteY0" fmla="*/ 90664 h 124149"/>
              <a:gd name="connsiteX1" fmla="*/ 195266 w 414342"/>
              <a:gd name="connsiteY1" fmla="*/ 176 h 124149"/>
              <a:gd name="connsiteX2" fmla="*/ 4 w 414342"/>
              <a:gd name="connsiteY2" fmla="*/ 69233 h 124149"/>
              <a:gd name="connsiteX3" fmla="*/ 190504 w 414342"/>
              <a:gd name="connsiteY3" fmla="*/ 124001 h 124149"/>
              <a:gd name="connsiteX4" fmla="*/ 414342 w 414342"/>
              <a:gd name="connsiteY4" fmla="*/ 23989 h 124149"/>
              <a:gd name="connsiteX0" fmla="*/ 414342 w 414342"/>
              <a:gd name="connsiteY0" fmla="*/ 90508 h 123993"/>
              <a:gd name="connsiteX1" fmla="*/ 195266 w 414342"/>
              <a:gd name="connsiteY1" fmla="*/ 20 h 123993"/>
              <a:gd name="connsiteX2" fmla="*/ 4 w 414342"/>
              <a:gd name="connsiteY2" fmla="*/ 69077 h 123993"/>
              <a:gd name="connsiteX3" fmla="*/ 190504 w 414342"/>
              <a:gd name="connsiteY3" fmla="*/ 123845 h 123993"/>
              <a:gd name="connsiteX4" fmla="*/ 414342 w 414342"/>
              <a:gd name="connsiteY4" fmla="*/ 23833 h 123993"/>
              <a:gd name="connsiteX0" fmla="*/ 431010 w 431010"/>
              <a:gd name="connsiteY0" fmla="*/ 105227 h 124425"/>
              <a:gd name="connsiteX1" fmla="*/ 195266 w 431010"/>
              <a:gd name="connsiteY1" fmla="*/ 452 h 124425"/>
              <a:gd name="connsiteX2" fmla="*/ 4 w 431010"/>
              <a:gd name="connsiteY2" fmla="*/ 69509 h 124425"/>
              <a:gd name="connsiteX3" fmla="*/ 190504 w 431010"/>
              <a:gd name="connsiteY3" fmla="*/ 124277 h 124425"/>
              <a:gd name="connsiteX4" fmla="*/ 414342 w 431010"/>
              <a:gd name="connsiteY4" fmla="*/ 24265 h 124425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42917 w 442917"/>
              <a:gd name="connsiteY0" fmla="*/ 105227 h 125346"/>
              <a:gd name="connsiteX1" fmla="*/ 195266 w 442917"/>
              <a:gd name="connsiteY1" fmla="*/ 452 h 125346"/>
              <a:gd name="connsiteX2" fmla="*/ 4 w 442917"/>
              <a:gd name="connsiteY2" fmla="*/ 69509 h 125346"/>
              <a:gd name="connsiteX3" fmla="*/ 190504 w 442917"/>
              <a:gd name="connsiteY3" fmla="*/ 124277 h 125346"/>
              <a:gd name="connsiteX4" fmla="*/ 438155 w 442917"/>
              <a:gd name="connsiteY4" fmla="*/ 19502 h 125346"/>
              <a:gd name="connsiteX0" fmla="*/ 445297 w 445297"/>
              <a:gd name="connsiteY0" fmla="*/ 105594 h 125260"/>
              <a:gd name="connsiteX1" fmla="*/ 197646 w 445297"/>
              <a:gd name="connsiteY1" fmla="*/ 819 h 125260"/>
              <a:gd name="connsiteX2" fmla="*/ 3 w 445297"/>
              <a:gd name="connsiteY2" fmla="*/ 60351 h 125260"/>
              <a:gd name="connsiteX3" fmla="*/ 192884 w 445297"/>
              <a:gd name="connsiteY3" fmla="*/ 124644 h 125260"/>
              <a:gd name="connsiteX4" fmla="*/ 440535 w 445297"/>
              <a:gd name="connsiteY4" fmla="*/ 19869 h 125260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50060 w 450060"/>
              <a:gd name="connsiteY0" fmla="*/ 110289 h 125633"/>
              <a:gd name="connsiteX1" fmla="*/ 197646 w 450060"/>
              <a:gd name="connsiteY1" fmla="*/ 751 h 125633"/>
              <a:gd name="connsiteX2" fmla="*/ 3 w 450060"/>
              <a:gd name="connsiteY2" fmla="*/ 65046 h 125633"/>
              <a:gd name="connsiteX3" fmla="*/ 192884 w 450060"/>
              <a:gd name="connsiteY3" fmla="*/ 124576 h 125633"/>
              <a:gd name="connsiteX4" fmla="*/ 450060 w 450060"/>
              <a:gd name="connsiteY4" fmla="*/ 12657 h 125633"/>
              <a:gd name="connsiteX0" fmla="*/ 450061 w 450061"/>
              <a:gd name="connsiteY0" fmla="*/ 110289 h 124621"/>
              <a:gd name="connsiteX1" fmla="*/ 197647 w 450061"/>
              <a:gd name="connsiteY1" fmla="*/ 751 h 124621"/>
              <a:gd name="connsiteX2" fmla="*/ 4 w 450061"/>
              <a:gd name="connsiteY2" fmla="*/ 65046 h 124621"/>
              <a:gd name="connsiteX3" fmla="*/ 192885 w 450061"/>
              <a:gd name="connsiteY3" fmla="*/ 124576 h 124621"/>
              <a:gd name="connsiteX4" fmla="*/ 450061 w 450061"/>
              <a:gd name="connsiteY4" fmla="*/ 12657 h 124621"/>
              <a:gd name="connsiteX0" fmla="*/ 450061 w 450061"/>
              <a:gd name="connsiteY0" fmla="*/ 109541 h 123873"/>
              <a:gd name="connsiteX1" fmla="*/ 197647 w 450061"/>
              <a:gd name="connsiteY1" fmla="*/ 3 h 123873"/>
              <a:gd name="connsiteX2" fmla="*/ 4 w 450061"/>
              <a:gd name="connsiteY2" fmla="*/ 64298 h 123873"/>
              <a:gd name="connsiteX3" fmla="*/ 192885 w 450061"/>
              <a:gd name="connsiteY3" fmla="*/ 123828 h 123873"/>
              <a:gd name="connsiteX4" fmla="*/ 450061 w 450061"/>
              <a:gd name="connsiteY4" fmla="*/ 11909 h 123873"/>
              <a:gd name="connsiteX0" fmla="*/ 450061 w 450061"/>
              <a:gd name="connsiteY0" fmla="*/ 109657 h 123989"/>
              <a:gd name="connsiteX1" fmla="*/ 197647 w 450061"/>
              <a:gd name="connsiteY1" fmla="*/ 119 h 123989"/>
              <a:gd name="connsiteX2" fmla="*/ 4 w 450061"/>
              <a:gd name="connsiteY2" fmla="*/ 64414 h 123989"/>
              <a:gd name="connsiteX3" fmla="*/ 192885 w 450061"/>
              <a:gd name="connsiteY3" fmla="*/ 123944 h 123989"/>
              <a:gd name="connsiteX4" fmla="*/ 450061 w 450061"/>
              <a:gd name="connsiteY4" fmla="*/ 12025 h 12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61" h="123989">
                <a:moveTo>
                  <a:pt x="450061" y="109657"/>
                </a:moveTo>
                <a:cubicBezTo>
                  <a:pt x="372868" y="71358"/>
                  <a:pt x="284563" y="2896"/>
                  <a:pt x="197647" y="119"/>
                </a:cubicBezTo>
                <a:cubicBezTo>
                  <a:pt x="110731" y="-2658"/>
                  <a:pt x="798" y="43777"/>
                  <a:pt x="4" y="64414"/>
                </a:cubicBezTo>
                <a:cubicBezTo>
                  <a:pt x="-790" y="85051"/>
                  <a:pt x="110732" y="125531"/>
                  <a:pt x="192885" y="123944"/>
                </a:cubicBezTo>
                <a:cubicBezTo>
                  <a:pt x="275038" y="122357"/>
                  <a:pt x="371083" y="55681"/>
                  <a:pt x="450061" y="1202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олилиния 87"/>
          <p:cNvSpPr/>
          <p:nvPr/>
        </p:nvSpPr>
        <p:spPr>
          <a:xfrm>
            <a:off x="2655640" y="1517919"/>
            <a:ext cx="175144" cy="45719"/>
          </a:xfrm>
          <a:custGeom>
            <a:avLst/>
            <a:gdLst>
              <a:gd name="connsiteX0" fmla="*/ 402433 w 440286"/>
              <a:gd name="connsiteY0" fmla="*/ 78641 h 127414"/>
              <a:gd name="connsiteX1" fmla="*/ 180976 w 440286"/>
              <a:gd name="connsiteY1" fmla="*/ 60 h 127414"/>
              <a:gd name="connsiteX2" fmla="*/ 1 w 440286"/>
              <a:gd name="connsiteY2" fmla="*/ 66735 h 127414"/>
              <a:gd name="connsiteX3" fmla="*/ 178595 w 440286"/>
              <a:gd name="connsiteY3" fmla="*/ 126266 h 127414"/>
              <a:gd name="connsiteX4" fmla="*/ 402433 w 440286"/>
              <a:gd name="connsiteY4" fmla="*/ 11966 h 127414"/>
              <a:gd name="connsiteX5" fmla="*/ 438151 w 440286"/>
              <a:gd name="connsiteY5" fmla="*/ 21491 h 127414"/>
              <a:gd name="connsiteX0" fmla="*/ 402433 w 402433"/>
              <a:gd name="connsiteY0" fmla="*/ 78641 h 127414"/>
              <a:gd name="connsiteX1" fmla="*/ 180976 w 402433"/>
              <a:gd name="connsiteY1" fmla="*/ 60 h 127414"/>
              <a:gd name="connsiteX2" fmla="*/ 1 w 402433"/>
              <a:gd name="connsiteY2" fmla="*/ 66735 h 127414"/>
              <a:gd name="connsiteX3" fmla="*/ 178595 w 402433"/>
              <a:gd name="connsiteY3" fmla="*/ 126266 h 127414"/>
              <a:gd name="connsiteX4" fmla="*/ 402433 w 402433"/>
              <a:gd name="connsiteY4" fmla="*/ 11966 h 127414"/>
              <a:gd name="connsiteX0" fmla="*/ 414338 w 414338"/>
              <a:gd name="connsiteY0" fmla="*/ 78806 h 127129"/>
              <a:gd name="connsiteX1" fmla="*/ 192881 w 414338"/>
              <a:gd name="connsiteY1" fmla="*/ 225 h 127129"/>
              <a:gd name="connsiteX2" fmla="*/ 0 w 414338"/>
              <a:gd name="connsiteY2" fmla="*/ 57375 h 127129"/>
              <a:gd name="connsiteX3" fmla="*/ 190500 w 414338"/>
              <a:gd name="connsiteY3" fmla="*/ 126431 h 127129"/>
              <a:gd name="connsiteX4" fmla="*/ 414338 w 414338"/>
              <a:gd name="connsiteY4" fmla="*/ 12131 h 127129"/>
              <a:gd name="connsiteX0" fmla="*/ 414361 w 414361"/>
              <a:gd name="connsiteY0" fmla="*/ 78758 h 126969"/>
              <a:gd name="connsiteX1" fmla="*/ 192904 w 414361"/>
              <a:gd name="connsiteY1" fmla="*/ 177 h 126969"/>
              <a:gd name="connsiteX2" fmla="*/ 23 w 414361"/>
              <a:gd name="connsiteY2" fmla="*/ 57327 h 126969"/>
              <a:gd name="connsiteX3" fmla="*/ 190523 w 414361"/>
              <a:gd name="connsiteY3" fmla="*/ 126383 h 126969"/>
              <a:gd name="connsiteX4" fmla="*/ 414361 w 414361"/>
              <a:gd name="connsiteY4" fmla="*/ 12083 h 126969"/>
              <a:gd name="connsiteX0" fmla="*/ 414342 w 414342"/>
              <a:gd name="connsiteY0" fmla="*/ 90671 h 139016"/>
              <a:gd name="connsiteX1" fmla="*/ 195266 w 414342"/>
              <a:gd name="connsiteY1" fmla="*/ 183 h 139016"/>
              <a:gd name="connsiteX2" fmla="*/ 4 w 414342"/>
              <a:gd name="connsiteY2" fmla="*/ 69240 h 139016"/>
              <a:gd name="connsiteX3" fmla="*/ 190504 w 414342"/>
              <a:gd name="connsiteY3" fmla="*/ 138296 h 139016"/>
              <a:gd name="connsiteX4" fmla="*/ 414342 w 414342"/>
              <a:gd name="connsiteY4" fmla="*/ 23996 h 139016"/>
              <a:gd name="connsiteX0" fmla="*/ 414342 w 414342"/>
              <a:gd name="connsiteY0" fmla="*/ 90668 h 131950"/>
              <a:gd name="connsiteX1" fmla="*/ 195266 w 414342"/>
              <a:gd name="connsiteY1" fmla="*/ 180 h 131950"/>
              <a:gd name="connsiteX2" fmla="*/ 4 w 414342"/>
              <a:gd name="connsiteY2" fmla="*/ 69237 h 131950"/>
              <a:gd name="connsiteX3" fmla="*/ 200029 w 414342"/>
              <a:gd name="connsiteY3" fmla="*/ 131149 h 131950"/>
              <a:gd name="connsiteX4" fmla="*/ 414342 w 414342"/>
              <a:gd name="connsiteY4" fmla="*/ 23993 h 131950"/>
              <a:gd name="connsiteX0" fmla="*/ 414342 w 414342"/>
              <a:gd name="connsiteY0" fmla="*/ 90668 h 131277"/>
              <a:gd name="connsiteX1" fmla="*/ 195266 w 414342"/>
              <a:gd name="connsiteY1" fmla="*/ 180 h 131277"/>
              <a:gd name="connsiteX2" fmla="*/ 4 w 414342"/>
              <a:gd name="connsiteY2" fmla="*/ 69237 h 131277"/>
              <a:gd name="connsiteX3" fmla="*/ 200029 w 414342"/>
              <a:gd name="connsiteY3" fmla="*/ 131149 h 131277"/>
              <a:gd name="connsiteX4" fmla="*/ 414342 w 414342"/>
              <a:gd name="connsiteY4" fmla="*/ 23993 h 131277"/>
              <a:gd name="connsiteX0" fmla="*/ 414342 w 414342"/>
              <a:gd name="connsiteY0" fmla="*/ 90664 h 124149"/>
              <a:gd name="connsiteX1" fmla="*/ 195266 w 414342"/>
              <a:gd name="connsiteY1" fmla="*/ 176 h 124149"/>
              <a:gd name="connsiteX2" fmla="*/ 4 w 414342"/>
              <a:gd name="connsiteY2" fmla="*/ 69233 h 124149"/>
              <a:gd name="connsiteX3" fmla="*/ 190504 w 414342"/>
              <a:gd name="connsiteY3" fmla="*/ 124001 h 124149"/>
              <a:gd name="connsiteX4" fmla="*/ 414342 w 414342"/>
              <a:gd name="connsiteY4" fmla="*/ 23989 h 124149"/>
              <a:gd name="connsiteX0" fmla="*/ 414342 w 414342"/>
              <a:gd name="connsiteY0" fmla="*/ 90508 h 123993"/>
              <a:gd name="connsiteX1" fmla="*/ 195266 w 414342"/>
              <a:gd name="connsiteY1" fmla="*/ 20 h 123993"/>
              <a:gd name="connsiteX2" fmla="*/ 4 w 414342"/>
              <a:gd name="connsiteY2" fmla="*/ 69077 h 123993"/>
              <a:gd name="connsiteX3" fmla="*/ 190504 w 414342"/>
              <a:gd name="connsiteY3" fmla="*/ 123845 h 123993"/>
              <a:gd name="connsiteX4" fmla="*/ 414342 w 414342"/>
              <a:gd name="connsiteY4" fmla="*/ 23833 h 123993"/>
              <a:gd name="connsiteX0" fmla="*/ 431010 w 431010"/>
              <a:gd name="connsiteY0" fmla="*/ 105227 h 124425"/>
              <a:gd name="connsiteX1" fmla="*/ 195266 w 431010"/>
              <a:gd name="connsiteY1" fmla="*/ 452 h 124425"/>
              <a:gd name="connsiteX2" fmla="*/ 4 w 431010"/>
              <a:gd name="connsiteY2" fmla="*/ 69509 h 124425"/>
              <a:gd name="connsiteX3" fmla="*/ 190504 w 431010"/>
              <a:gd name="connsiteY3" fmla="*/ 124277 h 124425"/>
              <a:gd name="connsiteX4" fmla="*/ 414342 w 431010"/>
              <a:gd name="connsiteY4" fmla="*/ 24265 h 124425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42917 w 442917"/>
              <a:gd name="connsiteY0" fmla="*/ 105227 h 125346"/>
              <a:gd name="connsiteX1" fmla="*/ 195266 w 442917"/>
              <a:gd name="connsiteY1" fmla="*/ 452 h 125346"/>
              <a:gd name="connsiteX2" fmla="*/ 4 w 442917"/>
              <a:gd name="connsiteY2" fmla="*/ 69509 h 125346"/>
              <a:gd name="connsiteX3" fmla="*/ 190504 w 442917"/>
              <a:gd name="connsiteY3" fmla="*/ 124277 h 125346"/>
              <a:gd name="connsiteX4" fmla="*/ 438155 w 442917"/>
              <a:gd name="connsiteY4" fmla="*/ 19502 h 125346"/>
              <a:gd name="connsiteX0" fmla="*/ 445297 w 445297"/>
              <a:gd name="connsiteY0" fmla="*/ 105594 h 125260"/>
              <a:gd name="connsiteX1" fmla="*/ 197646 w 445297"/>
              <a:gd name="connsiteY1" fmla="*/ 819 h 125260"/>
              <a:gd name="connsiteX2" fmla="*/ 3 w 445297"/>
              <a:gd name="connsiteY2" fmla="*/ 60351 h 125260"/>
              <a:gd name="connsiteX3" fmla="*/ 192884 w 445297"/>
              <a:gd name="connsiteY3" fmla="*/ 124644 h 125260"/>
              <a:gd name="connsiteX4" fmla="*/ 440535 w 445297"/>
              <a:gd name="connsiteY4" fmla="*/ 19869 h 125260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50060 w 450060"/>
              <a:gd name="connsiteY0" fmla="*/ 110289 h 125633"/>
              <a:gd name="connsiteX1" fmla="*/ 197646 w 450060"/>
              <a:gd name="connsiteY1" fmla="*/ 751 h 125633"/>
              <a:gd name="connsiteX2" fmla="*/ 3 w 450060"/>
              <a:gd name="connsiteY2" fmla="*/ 65046 h 125633"/>
              <a:gd name="connsiteX3" fmla="*/ 192884 w 450060"/>
              <a:gd name="connsiteY3" fmla="*/ 124576 h 125633"/>
              <a:gd name="connsiteX4" fmla="*/ 450060 w 450060"/>
              <a:gd name="connsiteY4" fmla="*/ 12657 h 125633"/>
              <a:gd name="connsiteX0" fmla="*/ 450061 w 450061"/>
              <a:gd name="connsiteY0" fmla="*/ 110289 h 124621"/>
              <a:gd name="connsiteX1" fmla="*/ 197647 w 450061"/>
              <a:gd name="connsiteY1" fmla="*/ 751 h 124621"/>
              <a:gd name="connsiteX2" fmla="*/ 4 w 450061"/>
              <a:gd name="connsiteY2" fmla="*/ 65046 h 124621"/>
              <a:gd name="connsiteX3" fmla="*/ 192885 w 450061"/>
              <a:gd name="connsiteY3" fmla="*/ 124576 h 124621"/>
              <a:gd name="connsiteX4" fmla="*/ 450061 w 450061"/>
              <a:gd name="connsiteY4" fmla="*/ 12657 h 124621"/>
              <a:gd name="connsiteX0" fmla="*/ 450061 w 450061"/>
              <a:gd name="connsiteY0" fmla="*/ 109541 h 123873"/>
              <a:gd name="connsiteX1" fmla="*/ 197647 w 450061"/>
              <a:gd name="connsiteY1" fmla="*/ 3 h 123873"/>
              <a:gd name="connsiteX2" fmla="*/ 4 w 450061"/>
              <a:gd name="connsiteY2" fmla="*/ 64298 h 123873"/>
              <a:gd name="connsiteX3" fmla="*/ 192885 w 450061"/>
              <a:gd name="connsiteY3" fmla="*/ 123828 h 123873"/>
              <a:gd name="connsiteX4" fmla="*/ 450061 w 450061"/>
              <a:gd name="connsiteY4" fmla="*/ 11909 h 123873"/>
              <a:gd name="connsiteX0" fmla="*/ 450061 w 450061"/>
              <a:gd name="connsiteY0" fmla="*/ 109657 h 123989"/>
              <a:gd name="connsiteX1" fmla="*/ 197647 w 450061"/>
              <a:gd name="connsiteY1" fmla="*/ 119 h 123989"/>
              <a:gd name="connsiteX2" fmla="*/ 4 w 450061"/>
              <a:gd name="connsiteY2" fmla="*/ 64414 h 123989"/>
              <a:gd name="connsiteX3" fmla="*/ 192885 w 450061"/>
              <a:gd name="connsiteY3" fmla="*/ 123944 h 123989"/>
              <a:gd name="connsiteX4" fmla="*/ 450061 w 450061"/>
              <a:gd name="connsiteY4" fmla="*/ 12025 h 12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61" h="123989">
                <a:moveTo>
                  <a:pt x="450061" y="109657"/>
                </a:moveTo>
                <a:cubicBezTo>
                  <a:pt x="372868" y="71358"/>
                  <a:pt x="284563" y="2896"/>
                  <a:pt x="197647" y="119"/>
                </a:cubicBezTo>
                <a:cubicBezTo>
                  <a:pt x="110731" y="-2658"/>
                  <a:pt x="798" y="43777"/>
                  <a:pt x="4" y="64414"/>
                </a:cubicBezTo>
                <a:cubicBezTo>
                  <a:pt x="-790" y="85051"/>
                  <a:pt x="110732" y="125531"/>
                  <a:pt x="192885" y="123944"/>
                </a:cubicBezTo>
                <a:cubicBezTo>
                  <a:pt x="275038" y="122357"/>
                  <a:pt x="371083" y="55681"/>
                  <a:pt x="450061" y="1202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олилиния 88"/>
          <p:cNvSpPr/>
          <p:nvPr/>
        </p:nvSpPr>
        <p:spPr>
          <a:xfrm>
            <a:off x="2806095" y="1363499"/>
            <a:ext cx="175144" cy="45719"/>
          </a:xfrm>
          <a:custGeom>
            <a:avLst/>
            <a:gdLst>
              <a:gd name="connsiteX0" fmla="*/ 402433 w 440286"/>
              <a:gd name="connsiteY0" fmla="*/ 78641 h 127414"/>
              <a:gd name="connsiteX1" fmla="*/ 180976 w 440286"/>
              <a:gd name="connsiteY1" fmla="*/ 60 h 127414"/>
              <a:gd name="connsiteX2" fmla="*/ 1 w 440286"/>
              <a:gd name="connsiteY2" fmla="*/ 66735 h 127414"/>
              <a:gd name="connsiteX3" fmla="*/ 178595 w 440286"/>
              <a:gd name="connsiteY3" fmla="*/ 126266 h 127414"/>
              <a:gd name="connsiteX4" fmla="*/ 402433 w 440286"/>
              <a:gd name="connsiteY4" fmla="*/ 11966 h 127414"/>
              <a:gd name="connsiteX5" fmla="*/ 438151 w 440286"/>
              <a:gd name="connsiteY5" fmla="*/ 21491 h 127414"/>
              <a:gd name="connsiteX0" fmla="*/ 402433 w 402433"/>
              <a:gd name="connsiteY0" fmla="*/ 78641 h 127414"/>
              <a:gd name="connsiteX1" fmla="*/ 180976 w 402433"/>
              <a:gd name="connsiteY1" fmla="*/ 60 h 127414"/>
              <a:gd name="connsiteX2" fmla="*/ 1 w 402433"/>
              <a:gd name="connsiteY2" fmla="*/ 66735 h 127414"/>
              <a:gd name="connsiteX3" fmla="*/ 178595 w 402433"/>
              <a:gd name="connsiteY3" fmla="*/ 126266 h 127414"/>
              <a:gd name="connsiteX4" fmla="*/ 402433 w 402433"/>
              <a:gd name="connsiteY4" fmla="*/ 11966 h 127414"/>
              <a:gd name="connsiteX0" fmla="*/ 414338 w 414338"/>
              <a:gd name="connsiteY0" fmla="*/ 78806 h 127129"/>
              <a:gd name="connsiteX1" fmla="*/ 192881 w 414338"/>
              <a:gd name="connsiteY1" fmla="*/ 225 h 127129"/>
              <a:gd name="connsiteX2" fmla="*/ 0 w 414338"/>
              <a:gd name="connsiteY2" fmla="*/ 57375 h 127129"/>
              <a:gd name="connsiteX3" fmla="*/ 190500 w 414338"/>
              <a:gd name="connsiteY3" fmla="*/ 126431 h 127129"/>
              <a:gd name="connsiteX4" fmla="*/ 414338 w 414338"/>
              <a:gd name="connsiteY4" fmla="*/ 12131 h 127129"/>
              <a:gd name="connsiteX0" fmla="*/ 414361 w 414361"/>
              <a:gd name="connsiteY0" fmla="*/ 78758 h 126969"/>
              <a:gd name="connsiteX1" fmla="*/ 192904 w 414361"/>
              <a:gd name="connsiteY1" fmla="*/ 177 h 126969"/>
              <a:gd name="connsiteX2" fmla="*/ 23 w 414361"/>
              <a:gd name="connsiteY2" fmla="*/ 57327 h 126969"/>
              <a:gd name="connsiteX3" fmla="*/ 190523 w 414361"/>
              <a:gd name="connsiteY3" fmla="*/ 126383 h 126969"/>
              <a:gd name="connsiteX4" fmla="*/ 414361 w 414361"/>
              <a:gd name="connsiteY4" fmla="*/ 12083 h 126969"/>
              <a:gd name="connsiteX0" fmla="*/ 414342 w 414342"/>
              <a:gd name="connsiteY0" fmla="*/ 90671 h 139016"/>
              <a:gd name="connsiteX1" fmla="*/ 195266 w 414342"/>
              <a:gd name="connsiteY1" fmla="*/ 183 h 139016"/>
              <a:gd name="connsiteX2" fmla="*/ 4 w 414342"/>
              <a:gd name="connsiteY2" fmla="*/ 69240 h 139016"/>
              <a:gd name="connsiteX3" fmla="*/ 190504 w 414342"/>
              <a:gd name="connsiteY3" fmla="*/ 138296 h 139016"/>
              <a:gd name="connsiteX4" fmla="*/ 414342 w 414342"/>
              <a:gd name="connsiteY4" fmla="*/ 23996 h 139016"/>
              <a:gd name="connsiteX0" fmla="*/ 414342 w 414342"/>
              <a:gd name="connsiteY0" fmla="*/ 90668 h 131950"/>
              <a:gd name="connsiteX1" fmla="*/ 195266 w 414342"/>
              <a:gd name="connsiteY1" fmla="*/ 180 h 131950"/>
              <a:gd name="connsiteX2" fmla="*/ 4 w 414342"/>
              <a:gd name="connsiteY2" fmla="*/ 69237 h 131950"/>
              <a:gd name="connsiteX3" fmla="*/ 200029 w 414342"/>
              <a:gd name="connsiteY3" fmla="*/ 131149 h 131950"/>
              <a:gd name="connsiteX4" fmla="*/ 414342 w 414342"/>
              <a:gd name="connsiteY4" fmla="*/ 23993 h 131950"/>
              <a:gd name="connsiteX0" fmla="*/ 414342 w 414342"/>
              <a:gd name="connsiteY0" fmla="*/ 90668 h 131277"/>
              <a:gd name="connsiteX1" fmla="*/ 195266 w 414342"/>
              <a:gd name="connsiteY1" fmla="*/ 180 h 131277"/>
              <a:gd name="connsiteX2" fmla="*/ 4 w 414342"/>
              <a:gd name="connsiteY2" fmla="*/ 69237 h 131277"/>
              <a:gd name="connsiteX3" fmla="*/ 200029 w 414342"/>
              <a:gd name="connsiteY3" fmla="*/ 131149 h 131277"/>
              <a:gd name="connsiteX4" fmla="*/ 414342 w 414342"/>
              <a:gd name="connsiteY4" fmla="*/ 23993 h 131277"/>
              <a:gd name="connsiteX0" fmla="*/ 414342 w 414342"/>
              <a:gd name="connsiteY0" fmla="*/ 90664 h 124149"/>
              <a:gd name="connsiteX1" fmla="*/ 195266 w 414342"/>
              <a:gd name="connsiteY1" fmla="*/ 176 h 124149"/>
              <a:gd name="connsiteX2" fmla="*/ 4 w 414342"/>
              <a:gd name="connsiteY2" fmla="*/ 69233 h 124149"/>
              <a:gd name="connsiteX3" fmla="*/ 190504 w 414342"/>
              <a:gd name="connsiteY3" fmla="*/ 124001 h 124149"/>
              <a:gd name="connsiteX4" fmla="*/ 414342 w 414342"/>
              <a:gd name="connsiteY4" fmla="*/ 23989 h 124149"/>
              <a:gd name="connsiteX0" fmla="*/ 414342 w 414342"/>
              <a:gd name="connsiteY0" fmla="*/ 90508 h 123993"/>
              <a:gd name="connsiteX1" fmla="*/ 195266 w 414342"/>
              <a:gd name="connsiteY1" fmla="*/ 20 h 123993"/>
              <a:gd name="connsiteX2" fmla="*/ 4 w 414342"/>
              <a:gd name="connsiteY2" fmla="*/ 69077 h 123993"/>
              <a:gd name="connsiteX3" fmla="*/ 190504 w 414342"/>
              <a:gd name="connsiteY3" fmla="*/ 123845 h 123993"/>
              <a:gd name="connsiteX4" fmla="*/ 414342 w 414342"/>
              <a:gd name="connsiteY4" fmla="*/ 23833 h 123993"/>
              <a:gd name="connsiteX0" fmla="*/ 431010 w 431010"/>
              <a:gd name="connsiteY0" fmla="*/ 105227 h 124425"/>
              <a:gd name="connsiteX1" fmla="*/ 195266 w 431010"/>
              <a:gd name="connsiteY1" fmla="*/ 452 h 124425"/>
              <a:gd name="connsiteX2" fmla="*/ 4 w 431010"/>
              <a:gd name="connsiteY2" fmla="*/ 69509 h 124425"/>
              <a:gd name="connsiteX3" fmla="*/ 190504 w 431010"/>
              <a:gd name="connsiteY3" fmla="*/ 124277 h 124425"/>
              <a:gd name="connsiteX4" fmla="*/ 414342 w 431010"/>
              <a:gd name="connsiteY4" fmla="*/ 24265 h 124425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42917 w 442917"/>
              <a:gd name="connsiteY0" fmla="*/ 105227 h 125346"/>
              <a:gd name="connsiteX1" fmla="*/ 195266 w 442917"/>
              <a:gd name="connsiteY1" fmla="*/ 452 h 125346"/>
              <a:gd name="connsiteX2" fmla="*/ 4 w 442917"/>
              <a:gd name="connsiteY2" fmla="*/ 69509 h 125346"/>
              <a:gd name="connsiteX3" fmla="*/ 190504 w 442917"/>
              <a:gd name="connsiteY3" fmla="*/ 124277 h 125346"/>
              <a:gd name="connsiteX4" fmla="*/ 438155 w 442917"/>
              <a:gd name="connsiteY4" fmla="*/ 19502 h 125346"/>
              <a:gd name="connsiteX0" fmla="*/ 445297 w 445297"/>
              <a:gd name="connsiteY0" fmla="*/ 105594 h 125260"/>
              <a:gd name="connsiteX1" fmla="*/ 197646 w 445297"/>
              <a:gd name="connsiteY1" fmla="*/ 819 h 125260"/>
              <a:gd name="connsiteX2" fmla="*/ 3 w 445297"/>
              <a:gd name="connsiteY2" fmla="*/ 60351 h 125260"/>
              <a:gd name="connsiteX3" fmla="*/ 192884 w 445297"/>
              <a:gd name="connsiteY3" fmla="*/ 124644 h 125260"/>
              <a:gd name="connsiteX4" fmla="*/ 440535 w 445297"/>
              <a:gd name="connsiteY4" fmla="*/ 19869 h 125260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50060 w 450060"/>
              <a:gd name="connsiteY0" fmla="*/ 110289 h 125633"/>
              <a:gd name="connsiteX1" fmla="*/ 197646 w 450060"/>
              <a:gd name="connsiteY1" fmla="*/ 751 h 125633"/>
              <a:gd name="connsiteX2" fmla="*/ 3 w 450060"/>
              <a:gd name="connsiteY2" fmla="*/ 65046 h 125633"/>
              <a:gd name="connsiteX3" fmla="*/ 192884 w 450060"/>
              <a:gd name="connsiteY3" fmla="*/ 124576 h 125633"/>
              <a:gd name="connsiteX4" fmla="*/ 450060 w 450060"/>
              <a:gd name="connsiteY4" fmla="*/ 12657 h 125633"/>
              <a:gd name="connsiteX0" fmla="*/ 450061 w 450061"/>
              <a:gd name="connsiteY0" fmla="*/ 110289 h 124621"/>
              <a:gd name="connsiteX1" fmla="*/ 197647 w 450061"/>
              <a:gd name="connsiteY1" fmla="*/ 751 h 124621"/>
              <a:gd name="connsiteX2" fmla="*/ 4 w 450061"/>
              <a:gd name="connsiteY2" fmla="*/ 65046 h 124621"/>
              <a:gd name="connsiteX3" fmla="*/ 192885 w 450061"/>
              <a:gd name="connsiteY3" fmla="*/ 124576 h 124621"/>
              <a:gd name="connsiteX4" fmla="*/ 450061 w 450061"/>
              <a:gd name="connsiteY4" fmla="*/ 12657 h 124621"/>
              <a:gd name="connsiteX0" fmla="*/ 450061 w 450061"/>
              <a:gd name="connsiteY0" fmla="*/ 109541 h 123873"/>
              <a:gd name="connsiteX1" fmla="*/ 197647 w 450061"/>
              <a:gd name="connsiteY1" fmla="*/ 3 h 123873"/>
              <a:gd name="connsiteX2" fmla="*/ 4 w 450061"/>
              <a:gd name="connsiteY2" fmla="*/ 64298 h 123873"/>
              <a:gd name="connsiteX3" fmla="*/ 192885 w 450061"/>
              <a:gd name="connsiteY3" fmla="*/ 123828 h 123873"/>
              <a:gd name="connsiteX4" fmla="*/ 450061 w 450061"/>
              <a:gd name="connsiteY4" fmla="*/ 11909 h 123873"/>
              <a:gd name="connsiteX0" fmla="*/ 450061 w 450061"/>
              <a:gd name="connsiteY0" fmla="*/ 109657 h 123989"/>
              <a:gd name="connsiteX1" fmla="*/ 197647 w 450061"/>
              <a:gd name="connsiteY1" fmla="*/ 119 h 123989"/>
              <a:gd name="connsiteX2" fmla="*/ 4 w 450061"/>
              <a:gd name="connsiteY2" fmla="*/ 64414 h 123989"/>
              <a:gd name="connsiteX3" fmla="*/ 192885 w 450061"/>
              <a:gd name="connsiteY3" fmla="*/ 123944 h 123989"/>
              <a:gd name="connsiteX4" fmla="*/ 450061 w 450061"/>
              <a:gd name="connsiteY4" fmla="*/ 12025 h 12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61" h="123989">
                <a:moveTo>
                  <a:pt x="450061" y="109657"/>
                </a:moveTo>
                <a:cubicBezTo>
                  <a:pt x="372868" y="71358"/>
                  <a:pt x="284563" y="2896"/>
                  <a:pt x="197647" y="119"/>
                </a:cubicBezTo>
                <a:cubicBezTo>
                  <a:pt x="110731" y="-2658"/>
                  <a:pt x="798" y="43777"/>
                  <a:pt x="4" y="64414"/>
                </a:cubicBezTo>
                <a:cubicBezTo>
                  <a:pt x="-790" y="85051"/>
                  <a:pt x="110732" y="125531"/>
                  <a:pt x="192885" y="123944"/>
                </a:cubicBezTo>
                <a:cubicBezTo>
                  <a:pt x="275038" y="122357"/>
                  <a:pt x="371083" y="55681"/>
                  <a:pt x="450061" y="1202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9142381" y="3548394"/>
            <a:ext cx="175144" cy="45719"/>
          </a:xfrm>
          <a:custGeom>
            <a:avLst/>
            <a:gdLst>
              <a:gd name="connsiteX0" fmla="*/ 402433 w 440286"/>
              <a:gd name="connsiteY0" fmla="*/ 78641 h 127414"/>
              <a:gd name="connsiteX1" fmla="*/ 180976 w 440286"/>
              <a:gd name="connsiteY1" fmla="*/ 60 h 127414"/>
              <a:gd name="connsiteX2" fmla="*/ 1 w 440286"/>
              <a:gd name="connsiteY2" fmla="*/ 66735 h 127414"/>
              <a:gd name="connsiteX3" fmla="*/ 178595 w 440286"/>
              <a:gd name="connsiteY3" fmla="*/ 126266 h 127414"/>
              <a:gd name="connsiteX4" fmla="*/ 402433 w 440286"/>
              <a:gd name="connsiteY4" fmla="*/ 11966 h 127414"/>
              <a:gd name="connsiteX5" fmla="*/ 438151 w 440286"/>
              <a:gd name="connsiteY5" fmla="*/ 21491 h 127414"/>
              <a:gd name="connsiteX0" fmla="*/ 402433 w 402433"/>
              <a:gd name="connsiteY0" fmla="*/ 78641 h 127414"/>
              <a:gd name="connsiteX1" fmla="*/ 180976 w 402433"/>
              <a:gd name="connsiteY1" fmla="*/ 60 h 127414"/>
              <a:gd name="connsiteX2" fmla="*/ 1 w 402433"/>
              <a:gd name="connsiteY2" fmla="*/ 66735 h 127414"/>
              <a:gd name="connsiteX3" fmla="*/ 178595 w 402433"/>
              <a:gd name="connsiteY3" fmla="*/ 126266 h 127414"/>
              <a:gd name="connsiteX4" fmla="*/ 402433 w 402433"/>
              <a:gd name="connsiteY4" fmla="*/ 11966 h 127414"/>
              <a:gd name="connsiteX0" fmla="*/ 414338 w 414338"/>
              <a:gd name="connsiteY0" fmla="*/ 78806 h 127129"/>
              <a:gd name="connsiteX1" fmla="*/ 192881 w 414338"/>
              <a:gd name="connsiteY1" fmla="*/ 225 h 127129"/>
              <a:gd name="connsiteX2" fmla="*/ 0 w 414338"/>
              <a:gd name="connsiteY2" fmla="*/ 57375 h 127129"/>
              <a:gd name="connsiteX3" fmla="*/ 190500 w 414338"/>
              <a:gd name="connsiteY3" fmla="*/ 126431 h 127129"/>
              <a:gd name="connsiteX4" fmla="*/ 414338 w 414338"/>
              <a:gd name="connsiteY4" fmla="*/ 12131 h 127129"/>
              <a:gd name="connsiteX0" fmla="*/ 414361 w 414361"/>
              <a:gd name="connsiteY0" fmla="*/ 78758 h 126969"/>
              <a:gd name="connsiteX1" fmla="*/ 192904 w 414361"/>
              <a:gd name="connsiteY1" fmla="*/ 177 h 126969"/>
              <a:gd name="connsiteX2" fmla="*/ 23 w 414361"/>
              <a:gd name="connsiteY2" fmla="*/ 57327 h 126969"/>
              <a:gd name="connsiteX3" fmla="*/ 190523 w 414361"/>
              <a:gd name="connsiteY3" fmla="*/ 126383 h 126969"/>
              <a:gd name="connsiteX4" fmla="*/ 414361 w 414361"/>
              <a:gd name="connsiteY4" fmla="*/ 12083 h 126969"/>
              <a:gd name="connsiteX0" fmla="*/ 414342 w 414342"/>
              <a:gd name="connsiteY0" fmla="*/ 90671 h 139016"/>
              <a:gd name="connsiteX1" fmla="*/ 195266 w 414342"/>
              <a:gd name="connsiteY1" fmla="*/ 183 h 139016"/>
              <a:gd name="connsiteX2" fmla="*/ 4 w 414342"/>
              <a:gd name="connsiteY2" fmla="*/ 69240 h 139016"/>
              <a:gd name="connsiteX3" fmla="*/ 190504 w 414342"/>
              <a:gd name="connsiteY3" fmla="*/ 138296 h 139016"/>
              <a:gd name="connsiteX4" fmla="*/ 414342 w 414342"/>
              <a:gd name="connsiteY4" fmla="*/ 23996 h 139016"/>
              <a:gd name="connsiteX0" fmla="*/ 414342 w 414342"/>
              <a:gd name="connsiteY0" fmla="*/ 90668 h 131950"/>
              <a:gd name="connsiteX1" fmla="*/ 195266 w 414342"/>
              <a:gd name="connsiteY1" fmla="*/ 180 h 131950"/>
              <a:gd name="connsiteX2" fmla="*/ 4 w 414342"/>
              <a:gd name="connsiteY2" fmla="*/ 69237 h 131950"/>
              <a:gd name="connsiteX3" fmla="*/ 200029 w 414342"/>
              <a:gd name="connsiteY3" fmla="*/ 131149 h 131950"/>
              <a:gd name="connsiteX4" fmla="*/ 414342 w 414342"/>
              <a:gd name="connsiteY4" fmla="*/ 23993 h 131950"/>
              <a:gd name="connsiteX0" fmla="*/ 414342 w 414342"/>
              <a:gd name="connsiteY0" fmla="*/ 90668 h 131277"/>
              <a:gd name="connsiteX1" fmla="*/ 195266 w 414342"/>
              <a:gd name="connsiteY1" fmla="*/ 180 h 131277"/>
              <a:gd name="connsiteX2" fmla="*/ 4 w 414342"/>
              <a:gd name="connsiteY2" fmla="*/ 69237 h 131277"/>
              <a:gd name="connsiteX3" fmla="*/ 200029 w 414342"/>
              <a:gd name="connsiteY3" fmla="*/ 131149 h 131277"/>
              <a:gd name="connsiteX4" fmla="*/ 414342 w 414342"/>
              <a:gd name="connsiteY4" fmla="*/ 23993 h 131277"/>
              <a:gd name="connsiteX0" fmla="*/ 414342 w 414342"/>
              <a:gd name="connsiteY0" fmla="*/ 90664 h 124149"/>
              <a:gd name="connsiteX1" fmla="*/ 195266 w 414342"/>
              <a:gd name="connsiteY1" fmla="*/ 176 h 124149"/>
              <a:gd name="connsiteX2" fmla="*/ 4 w 414342"/>
              <a:gd name="connsiteY2" fmla="*/ 69233 h 124149"/>
              <a:gd name="connsiteX3" fmla="*/ 190504 w 414342"/>
              <a:gd name="connsiteY3" fmla="*/ 124001 h 124149"/>
              <a:gd name="connsiteX4" fmla="*/ 414342 w 414342"/>
              <a:gd name="connsiteY4" fmla="*/ 23989 h 124149"/>
              <a:gd name="connsiteX0" fmla="*/ 414342 w 414342"/>
              <a:gd name="connsiteY0" fmla="*/ 90508 h 123993"/>
              <a:gd name="connsiteX1" fmla="*/ 195266 w 414342"/>
              <a:gd name="connsiteY1" fmla="*/ 20 h 123993"/>
              <a:gd name="connsiteX2" fmla="*/ 4 w 414342"/>
              <a:gd name="connsiteY2" fmla="*/ 69077 h 123993"/>
              <a:gd name="connsiteX3" fmla="*/ 190504 w 414342"/>
              <a:gd name="connsiteY3" fmla="*/ 123845 h 123993"/>
              <a:gd name="connsiteX4" fmla="*/ 414342 w 414342"/>
              <a:gd name="connsiteY4" fmla="*/ 23833 h 123993"/>
              <a:gd name="connsiteX0" fmla="*/ 431010 w 431010"/>
              <a:gd name="connsiteY0" fmla="*/ 105227 h 124425"/>
              <a:gd name="connsiteX1" fmla="*/ 195266 w 431010"/>
              <a:gd name="connsiteY1" fmla="*/ 452 h 124425"/>
              <a:gd name="connsiteX2" fmla="*/ 4 w 431010"/>
              <a:gd name="connsiteY2" fmla="*/ 69509 h 124425"/>
              <a:gd name="connsiteX3" fmla="*/ 190504 w 431010"/>
              <a:gd name="connsiteY3" fmla="*/ 124277 h 124425"/>
              <a:gd name="connsiteX4" fmla="*/ 414342 w 431010"/>
              <a:gd name="connsiteY4" fmla="*/ 24265 h 124425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31010 w 438155"/>
              <a:gd name="connsiteY0" fmla="*/ 105227 h 125346"/>
              <a:gd name="connsiteX1" fmla="*/ 195266 w 438155"/>
              <a:gd name="connsiteY1" fmla="*/ 452 h 125346"/>
              <a:gd name="connsiteX2" fmla="*/ 4 w 438155"/>
              <a:gd name="connsiteY2" fmla="*/ 69509 h 125346"/>
              <a:gd name="connsiteX3" fmla="*/ 190504 w 438155"/>
              <a:gd name="connsiteY3" fmla="*/ 124277 h 125346"/>
              <a:gd name="connsiteX4" fmla="*/ 438155 w 438155"/>
              <a:gd name="connsiteY4" fmla="*/ 19502 h 125346"/>
              <a:gd name="connsiteX0" fmla="*/ 442917 w 442917"/>
              <a:gd name="connsiteY0" fmla="*/ 105227 h 125346"/>
              <a:gd name="connsiteX1" fmla="*/ 195266 w 442917"/>
              <a:gd name="connsiteY1" fmla="*/ 452 h 125346"/>
              <a:gd name="connsiteX2" fmla="*/ 4 w 442917"/>
              <a:gd name="connsiteY2" fmla="*/ 69509 h 125346"/>
              <a:gd name="connsiteX3" fmla="*/ 190504 w 442917"/>
              <a:gd name="connsiteY3" fmla="*/ 124277 h 125346"/>
              <a:gd name="connsiteX4" fmla="*/ 438155 w 442917"/>
              <a:gd name="connsiteY4" fmla="*/ 19502 h 125346"/>
              <a:gd name="connsiteX0" fmla="*/ 445297 w 445297"/>
              <a:gd name="connsiteY0" fmla="*/ 105594 h 125260"/>
              <a:gd name="connsiteX1" fmla="*/ 197646 w 445297"/>
              <a:gd name="connsiteY1" fmla="*/ 819 h 125260"/>
              <a:gd name="connsiteX2" fmla="*/ 3 w 445297"/>
              <a:gd name="connsiteY2" fmla="*/ 60351 h 125260"/>
              <a:gd name="connsiteX3" fmla="*/ 192884 w 445297"/>
              <a:gd name="connsiteY3" fmla="*/ 124644 h 125260"/>
              <a:gd name="connsiteX4" fmla="*/ 440535 w 445297"/>
              <a:gd name="connsiteY4" fmla="*/ 19869 h 125260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45297"/>
              <a:gd name="connsiteY0" fmla="*/ 105392 h 125261"/>
              <a:gd name="connsiteX1" fmla="*/ 197646 w 445297"/>
              <a:gd name="connsiteY1" fmla="*/ 617 h 125261"/>
              <a:gd name="connsiteX2" fmla="*/ 3 w 445297"/>
              <a:gd name="connsiteY2" fmla="*/ 64912 h 125261"/>
              <a:gd name="connsiteX3" fmla="*/ 192884 w 445297"/>
              <a:gd name="connsiteY3" fmla="*/ 124442 h 125261"/>
              <a:gd name="connsiteX4" fmla="*/ 440535 w 445297"/>
              <a:gd name="connsiteY4" fmla="*/ 19667 h 125261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45297 w 450060"/>
              <a:gd name="connsiteY0" fmla="*/ 105392 h 125499"/>
              <a:gd name="connsiteX1" fmla="*/ 197646 w 450060"/>
              <a:gd name="connsiteY1" fmla="*/ 617 h 125499"/>
              <a:gd name="connsiteX2" fmla="*/ 3 w 450060"/>
              <a:gd name="connsiteY2" fmla="*/ 64912 h 125499"/>
              <a:gd name="connsiteX3" fmla="*/ 192884 w 450060"/>
              <a:gd name="connsiteY3" fmla="*/ 124442 h 125499"/>
              <a:gd name="connsiteX4" fmla="*/ 450060 w 450060"/>
              <a:gd name="connsiteY4" fmla="*/ 12523 h 125499"/>
              <a:gd name="connsiteX0" fmla="*/ 450060 w 450060"/>
              <a:gd name="connsiteY0" fmla="*/ 110289 h 125633"/>
              <a:gd name="connsiteX1" fmla="*/ 197646 w 450060"/>
              <a:gd name="connsiteY1" fmla="*/ 751 h 125633"/>
              <a:gd name="connsiteX2" fmla="*/ 3 w 450060"/>
              <a:gd name="connsiteY2" fmla="*/ 65046 h 125633"/>
              <a:gd name="connsiteX3" fmla="*/ 192884 w 450060"/>
              <a:gd name="connsiteY3" fmla="*/ 124576 h 125633"/>
              <a:gd name="connsiteX4" fmla="*/ 450060 w 450060"/>
              <a:gd name="connsiteY4" fmla="*/ 12657 h 125633"/>
              <a:gd name="connsiteX0" fmla="*/ 450061 w 450061"/>
              <a:gd name="connsiteY0" fmla="*/ 110289 h 124621"/>
              <a:gd name="connsiteX1" fmla="*/ 197647 w 450061"/>
              <a:gd name="connsiteY1" fmla="*/ 751 h 124621"/>
              <a:gd name="connsiteX2" fmla="*/ 4 w 450061"/>
              <a:gd name="connsiteY2" fmla="*/ 65046 h 124621"/>
              <a:gd name="connsiteX3" fmla="*/ 192885 w 450061"/>
              <a:gd name="connsiteY3" fmla="*/ 124576 h 124621"/>
              <a:gd name="connsiteX4" fmla="*/ 450061 w 450061"/>
              <a:gd name="connsiteY4" fmla="*/ 12657 h 124621"/>
              <a:gd name="connsiteX0" fmla="*/ 450061 w 450061"/>
              <a:gd name="connsiteY0" fmla="*/ 109541 h 123873"/>
              <a:gd name="connsiteX1" fmla="*/ 197647 w 450061"/>
              <a:gd name="connsiteY1" fmla="*/ 3 h 123873"/>
              <a:gd name="connsiteX2" fmla="*/ 4 w 450061"/>
              <a:gd name="connsiteY2" fmla="*/ 64298 h 123873"/>
              <a:gd name="connsiteX3" fmla="*/ 192885 w 450061"/>
              <a:gd name="connsiteY3" fmla="*/ 123828 h 123873"/>
              <a:gd name="connsiteX4" fmla="*/ 450061 w 450061"/>
              <a:gd name="connsiteY4" fmla="*/ 11909 h 123873"/>
              <a:gd name="connsiteX0" fmla="*/ 450061 w 450061"/>
              <a:gd name="connsiteY0" fmla="*/ 109657 h 123989"/>
              <a:gd name="connsiteX1" fmla="*/ 197647 w 450061"/>
              <a:gd name="connsiteY1" fmla="*/ 119 h 123989"/>
              <a:gd name="connsiteX2" fmla="*/ 4 w 450061"/>
              <a:gd name="connsiteY2" fmla="*/ 64414 h 123989"/>
              <a:gd name="connsiteX3" fmla="*/ 192885 w 450061"/>
              <a:gd name="connsiteY3" fmla="*/ 123944 h 123989"/>
              <a:gd name="connsiteX4" fmla="*/ 450061 w 450061"/>
              <a:gd name="connsiteY4" fmla="*/ 12025 h 12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61" h="123989">
                <a:moveTo>
                  <a:pt x="450061" y="109657"/>
                </a:moveTo>
                <a:cubicBezTo>
                  <a:pt x="372868" y="71358"/>
                  <a:pt x="284563" y="2896"/>
                  <a:pt x="197647" y="119"/>
                </a:cubicBezTo>
                <a:cubicBezTo>
                  <a:pt x="110731" y="-2658"/>
                  <a:pt x="798" y="43777"/>
                  <a:pt x="4" y="64414"/>
                </a:cubicBezTo>
                <a:cubicBezTo>
                  <a:pt x="-790" y="85051"/>
                  <a:pt x="110732" y="125531"/>
                  <a:pt x="192885" y="123944"/>
                </a:cubicBezTo>
                <a:cubicBezTo>
                  <a:pt x="275038" y="122357"/>
                  <a:pt x="371083" y="55681"/>
                  <a:pt x="450061" y="1202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олилиния 56"/>
          <p:cNvSpPr/>
          <p:nvPr/>
        </p:nvSpPr>
        <p:spPr>
          <a:xfrm>
            <a:off x="3032422" y="3461147"/>
            <a:ext cx="107157" cy="107681"/>
          </a:xfrm>
          <a:custGeom>
            <a:avLst/>
            <a:gdLst>
              <a:gd name="connsiteX0" fmla="*/ 128587 w 128587"/>
              <a:gd name="connsiteY0" fmla="*/ 52387 h 135731"/>
              <a:gd name="connsiteX1" fmla="*/ 47625 w 128587"/>
              <a:gd name="connsiteY1" fmla="*/ 135731 h 135731"/>
              <a:gd name="connsiteX2" fmla="*/ 0 w 128587"/>
              <a:gd name="connsiteY2" fmla="*/ 57150 h 135731"/>
              <a:gd name="connsiteX3" fmla="*/ 59531 w 128587"/>
              <a:gd name="connsiteY3" fmla="*/ 0 h 135731"/>
              <a:gd name="connsiteX4" fmla="*/ 128587 w 128587"/>
              <a:gd name="connsiteY4" fmla="*/ 52387 h 135731"/>
              <a:gd name="connsiteX0" fmla="*/ 126206 w 126206"/>
              <a:gd name="connsiteY0" fmla="*/ 64293 h 135731"/>
              <a:gd name="connsiteX1" fmla="*/ 47625 w 126206"/>
              <a:gd name="connsiteY1" fmla="*/ 135731 h 135731"/>
              <a:gd name="connsiteX2" fmla="*/ 0 w 126206"/>
              <a:gd name="connsiteY2" fmla="*/ 57150 h 135731"/>
              <a:gd name="connsiteX3" fmla="*/ 59531 w 126206"/>
              <a:gd name="connsiteY3" fmla="*/ 0 h 135731"/>
              <a:gd name="connsiteX4" fmla="*/ 126206 w 126206"/>
              <a:gd name="connsiteY4" fmla="*/ 64293 h 135731"/>
              <a:gd name="connsiteX0" fmla="*/ 145256 w 145256"/>
              <a:gd name="connsiteY0" fmla="*/ 42862 h 135731"/>
              <a:gd name="connsiteX1" fmla="*/ 47625 w 145256"/>
              <a:gd name="connsiteY1" fmla="*/ 135731 h 135731"/>
              <a:gd name="connsiteX2" fmla="*/ 0 w 145256"/>
              <a:gd name="connsiteY2" fmla="*/ 57150 h 135731"/>
              <a:gd name="connsiteX3" fmla="*/ 59531 w 145256"/>
              <a:gd name="connsiteY3" fmla="*/ 0 h 135731"/>
              <a:gd name="connsiteX4" fmla="*/ 145256 w 145256"/>
              <a:gd name="connsiteY4" fmla="*/ 42862 h 135731"/>
              <a:gd name="connsiteX0" fmla="*/ 145256 w 145256"/>
              <a:gd name="connsiteY0" fmla="*/ 61912 h 154781"/>
              <a:gd name="connsiteX1" fmla="*/ 47625 w 145256"/>
              <a:gd name="connsiteY1" fmla="*/ 154781 h 154781"/>
              <a:gd name="connsiteX2" fmla="*/ 0 w 145256"/>
              <a:gd name="connsiteY2" fmla="*/ 76200 h 154781"/>
              <a:gd name="connsiteX3" fmla="*/ 76200 w 145256"/>
              <a:gd name="connsiteY3" fmla="*/ 0 h 154781"/>
              <a:gd name="connsiteX4" fmla="*/ 145256 w 145256"/>
              <a:gd name="connsiteY4" fmla="*/ 61912 h 154781"/>
              <a:gd name="connsiteX0" fmla="*/ 145256 w 145256"/>
              <a:gd name="connsiteY0" fmla="*/ 61912 h 111918"/>
              <a:gd name="connsiteX1" fmla="*/ 102393 w 145256"/>
              <a:gd name="connsiteY1" fmla="*/ 111918 h 111918"/>
              <a:gd name="connsiteX2" fmla="*/ 0 w 145256"/>
              <a:gd name="connsiteY2" fmla="*/ 76200 h 111918"/>
              <a:gd name="connsiteX3" fmla="*/ 76200 w 145256"/>
              <a:gd name="connsiteY3" fmla="*/ 0 h 111918"/>
              <a:gd name="connsiteX4" fmla="*/ 145256 w 145256"/>
              <a:gd name="connsiteY4" fmla="*/ 61912 h 111918"/>
              <a:gd name="connsiteX0" fmla="*/ 116681 w 116681"/>
              <a:gd name="connsiteY0" fmla="*/ 61912 h 111918"/>
              <a:gd name="connsiteX1" fmla="*/ 73818 w 116681"/>
              <a:gd name="connsiteY1" fmla="*/ 111918 h 111918"/>
              <a:gd name="connsiteX2" fmla="*/ 0 w 116681"/>
              <a:gd name="connsiteY2" fmla="*/ 50006 h 111918"/>
              <a:gd name="connsiteX3" fmla="*/ 47625 w 116681"/>
              <a:gd name="connsiteY3" fmla="*/ 0 h 111918"/>
              <a:gd name="connsiteX4" fmla="*/ 116681 w 116681"/>
              <a:gd name="connsiteY4" fmla="*/ 61912 h 111918"/>
              <a:gd name="connsiteX0" fmla="*/ 116681 w 116681"/>
              <a:gd name="connsiteY0" fmla="*/ 61912 h 111918"/>
              <a:gd name="connsiteX1" fmla="*/ 73818 w 116681"/>
              <a:gd name="connsiteY1" fmla="*/ 111918 h 111918"/>
              <a:gd name="connsiteX2" fmla="*/ 0 w 116681"/>
              <a:gd name="connsiteY2" fmla="*/ 50006 h 111918"/>
              <a:gd name="connsiteX3" fmla="*/ 47625 w 116681"/>
              <a:gd name="connsiteY3" fmla="*/ 0 h 111918"/>
              <a:gd name="connsiteX4" fmla="*/ 116681 w 116681"/>
              <a:gd name="connsiteY4" fmla="*/ 61912 h 111918"/>
              <a:gd name="connsiteX0" fmla="*/ 116681 w 116681"/>
              <a:gd name="connsiteY0" fmla="*/ 61912 h 111918"/>
              <a:gd name="connsiteX1" fmla="*/ 73818 w 116681"/>
              <a:gd name="connsiteY1" fmla="*/ 111918 h 111918"/>
              <a:gd name="connsiteX2" fmla="*/ 0 w 116681"/>
              <a:gd name="connsiteY2" fmla="*/ 50006 h 111918"/>
              <a:gd name="connsiteX3" fmla="*/ 47625 w 116681"/>
              <a:gd name="connsiteY3" fmla="*/ 0 h 111918"/>
              <a:gd name="connsiteX4" fmla="*/ 116681 w 116681"/>
              <a:gd name="connsiteY4" fmla="*/ 61912 h 111918"/>
              <a:gd name="connsiteX0" fmla="*/ 116681 w 116681"/>
              <a:gd name="connsiteY0" fmla="*/ 61912 h 111918"/>
              <a:gd name="connsiteX1" fmla="*/ 73818 w 116681"/>
              <a:gd name="connsiteY1" fmla="*/ 111918 h 111918"/>
              <a:gd name="connsiteX2" fmla="*/ 0 w 116681"/>
              <a:gd name="connsiteY2" fmla="*/ 50006 h 111918"/>
              <a:gd name="connsiteX3" fmla="*/ 47625 w 116681"/>
              <a:gd name="connsiteY3" fmla="*/ 0 h 111918"/>
              <a:gd name="connsiteX4" fmla="*/ 116681 w 116681"/>
              <a:gd name="connsiteY4" fmla="*/ 61912 h 111918"/>
              <a:gd name="connsiteX0" fmla="*/ 116681 w 116681"/>
              <a:gd name="connsiteY0" fmla="*/ 61912 h 111918"/>
              <a:gd name="connsiteX1" fmla="*/ 73818 w 116681"/>
              <a:gd name="connsiteY1" fmla="*/ 111918 h 111918"/>
              <a:gd name="connsiteX2" fmla="*/ 0 w 116681"/>
              <a:gd name="connsiteY2" fmla="*/ 50006 h 111918"/>
              <a:gd name="connsiteX3" fmla="*/ 47625 w 116681"/>
              <a:gd name="connsiteY3" fmla="*/ 0 h 111918"/>
              <a:gd name="connsiteX4" fmla="*/ 116681 w 116681"/>
              <a:gd name="connsiteY4" fmla="*/ 61912 h 111918"/>
              <a:gd name="connsiteX0" fmla="*/ 116681 w 116681"/>
              <a:gd name="connsiteY0" fmla="*/ 61912 h 111918"/>
              <a:gd name="connsiteX1" fmla="*/ 73818 w 116681"/>
              <a:gd name="connsiteY1" fmla="*/ 111918 h 111918"/>
              <a:gd name="connsiteX2" fmla="*/ 0 w 116681"/>
              <a:gd name="connsiteY2" fmla="*/ 50006 h 111918"/>
              <a:gd name="connsiteX3" fmla="*/ 47625 w 116681"/>
              <a:gd name="connsiteY3" fmla="*/ 0 h 111918"/>
              <a:gd name="connsiteX4" fmla="*/ 116681 w 116681"/>
              <a:gd name="connsiteY4" fmla="*/ 61912 h 111918"/>
              <a:gd name="connsiteX0" fmla="*/ 119062 w 119062"/>
              <a:gd name="connsiteY0" fmla="*/ 64293 h 111918"/>
              <a:gd name="connsiteX1" fmla="*/ 73818 w 119062"/>
              <a:gd name="connsiteY1" fmla="*/ 111918 h 111918"/>
              <a:gd name="connsiteX2" fmla="*/ 0 w 119062"/>
              <a:gd name="connsiteY2" fmla="*/ 50006 h 111918"/>
              <a:gd name="connsiteX3" fmla="*/ 47625 w 119062"/>
              <a:gd name="connsiteY3" fmla="*/ 0 h 111918"/>
              <a:gd name="connsiteX4" fmla="*/ 119062 w 119062"/>
              <a:gd name="connsiteY4" fmla="*/ 64293 h 111918"/>
              <a:gd name="connsiteX0" fmla="*/ 119062 w 119062"/>
              <a:gd name="connsiteY0" fmla="*/ 64293 h 111918"/>
              <a:gd name="connsiteX1" fmla="*/ 73818 w 119062"/>
              <a:gd name="connsiteY1" fmla="*/ 111918 h 111918"/>
              <a:gd name="connsiteX2" fmla="*/ 0 w 119062"/>
              <a:gd name="connsiteY2" fmla="*/ 50006 h 111918"/>
              <a:gd name="connsiteX3" fmla="*/ 47625 w 119062"/>
              <a:gd name="connsiteY3" fmla="*/ 0 h 111918"/>
              <a:gd name="connsiteX4" fmla="*/ 119062 w 119062"/>
              <a:gd name="connsiteY4" fmla="*/ 64293 h 111918"/>
              <a:gd name="connsiteX0" fmla="*/ 111919 w 111919"/>
              <a:gd name="connsiteY0" fmla="*/ 64293 h 111918"/>
              <a:gd name="connsiteX1" fmla="*/ 66675 w 111919"/>
              <a:gd name="connsiteY1" fmla="*/ 111918 h 111918"/>
              <a:gd name="connsiteX2" fmla="*/ 0 w 111919"/>
              <a:gd name="connsiteY2" fmla="*/ 54769 h 111918"/>
              <a:gd name="connsiteX3" fmla="*/ 40482 w 111919"/>
              <a:gd name="connsiteY3" fmla="*/ 0 h 111918"/>
              <a:gd name="connsiteX4" fmla="*/ 111919 w 111919"/>
              <a:gd name="connsiteY4" fmla="*/ 64293 h 111918"/>
              <a:gd name="connsiteX0" fmla="*/ 111919 w 111919"/>
              <a:gd name="connsiteY0" fmla="*/ 64293 h 111918"/>
              <a:gd name="connsiteX1" fmla="*/ 66675 w 111919"/>
              <a:gd name="connsiteY1" fmla="*/ 111918 h 111918"/>
              <a:gd name="connsiteX2" fmla="*/ 0 w 111919"/>
              <a:gd name="connsiteY2" fmla="*/ 54769 h 111918"/>
              <a:gd name="connsiteX3" fmla="*/ 40482 w 111919"/>
              <a:gd name="connsiteY3" fmla="*/ 0 h 111918"/>
              <a:gd name="connsiteX4" fmla="*/ 111919 w 111919"/>
              <a:gd name="connsiteY4" fmla="*/ 64293 h 111918"/>
              <a:gd name="connsiteX0" fmla="*/ 111919 w 111919"/>
              <a:gd name="connsiteY0" fmla="*/ 64293 h 111918"/>
              <a:gd name="connsiteX1" fmla="*/ 66675 w 111919"/>
              <a:gd name="connsiteY1" fmla="*/ 111918 h 111918"/>
              <a:gd name="connsiteX2" fmla="*/ 0 w 111919"/>
              <a:gd name="connsiteY2" fmla="*/ 54769 h 111918"/>
              <a:gd name="connsiteX3" fmla="*/ 40482 w 111919"/>
              <a:gd name="connsiteY3" fmla="*/ 0 h 111918"/>
              <a:gd name="connsiteX4" fmla="*/ 111919 w 111919"/>
              <a:gd name="connsiteY4" fmla="*/ 64293 h 111918"/>
              <a:gd name="connsiteX0" fmla="*/ 111919 w 111919"/>
              <a:gd name="connsiteY0" fmla="*/ 64293 h 112353"/>
              <a:gd name="connsiteX1" fmla="*/ 66675 w 111919"/>
              <a:gd name="connsiteY1" fmla="*/ 111918 h 112353"/>
              <a:gd name="connsiteX2" fmla="*/ 0 w 111919"/>
              <a:gd name="connsiteY2" fmla="*/ 54769 h 112353"/>
              <a:gd name="connsiteX3" fmla="*/ 40482 w 111919"/>
              <a:gd name="connsiteY3" fmla="*/ 0 h 112353"/>
              <a:gd name="connsiteX4" fmla="*/ 111919 w 111919"/>
              <a:gd name="connsiteY4" fmla="*/ 64293 h 112353"/>
              <a:gd name="connsiteX0" fmla="*/ 111919 w 111919"/>
              <a:gd name="connsiteY0" fmla="*/ 64293 h 112506"/>
              <a:gd name="connsiteX1" fmla="*/ 66675 w 111919"/>
              <a:gd name="connsiteY1" fmla="*/ 111918 h 112506"/>
              <a:gd name="connsiteX2" fmla="*/ 0 w 111919"/>
              <a:gd name="connsiteY2" fmla="*/ 54769 h 112506"/>
              <a:gd name="connsiteX3" fmla="*/ 40482 w 111919"/>
              <a:gd name="connsiteY3" fmla="*/ 0 h 112506"/>
              <a:gd name="connsiteX4" fmla="*/ 111919 w 111919"/>
              <a:gd name="connsiteY4" fmla="*/ 64293 h 112506"/>
              <a:gd name="connsiteX0" fmla="*/ 111919 w 111919"/>
              <a:gd name="connsiteY0" fmla="*/ 64293 h 107823"/>
              <a:gd name="connsiteX1" fmla="*/ 76200 w 111919"/>
              <a:gd name="connsiteY1" fmla="*/ 107156 h 107823"/>
              <a:gd name="connsiteX2" fmla="*/ 0 w 111919"/>
              <a:gd name="connsiteY2" fmla="*/ 54769 h 107823"/>
              <a:gd name="connsiteX3" fmla="*/ 40482 w 111919"/>
              <a:gd name="connsiteY3" fmla="*/ 0 h 107823"/>
              <a:gd name="connsiteX4" fmla="*/ 111919 w 111919"/>
              <a:gd name="connsiteY4" fmla="*/ 64293 h 107823"/>
              <a:gd name="connsiteX0" fmla="*/ 107157 w 107157"/>
              <a:gd name="connsiteY0" fmla="*/ 64293 h 107681"/>
              <a:gd name="connsiteX1" fmla="*/ 71438 w 107157"/>
              <a:gd name="connsiteY1" fmla="*/ 107156 h 107681"/>
              <a:gd name="connsiteX2" fmla="*/ 0 w 107157"/>
              <a:gd name="connsiteY2" fmla="*/ 45244 h 107681"/>
              <a:gd name="connsiteX3" fmla="*/ 35720 w 107157"/>
              <a:gd name="connsiteY3" fmla="*/ 0 h 107681"/>
              <a:gd name="connsiteX4" fmla="*/ 107157 w 107157"/>
              <a:gd name="connsiteY4" fmla="*/ 64293 h 107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157" h="107681">
                <a:moveTo>
                  <a:pt x="107157" y="64293"/>
                </a:moveTo>
                <a:lnTo>
                  <a:pt x="71438" y="107156"/>
                </a:lnTo>
                <a:cubicBezTo>
                  <a:pt x="30164" y="112713"/>
                  <a:pt x="5557" y="73024"/>
                  <a:pt x="0" y="45244"/>
                </a:cubicBezTo>
                <a:lnTo>
                  <a:pt x="35720" y="0"/>
                </a:lnTo>
                <a:cubicBezTo>
                  <a:pt x="51595" y="42069"/>
                  <a:pt x="69851" y="50799"/>
                  <a:pt x="107157" y="6429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64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4000">
        <p:fade/>
      </p:transition>
    </mc:Choice>
    <mc:Fallback xmlns="">
      <p:transition spd="med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500"/>
                            </p:stCondLst>
                            <p:childTnLst>
                              <p:par>
                                <p:cTn id="41" presetID="10" presetClass="entr" presetSubtype="0" repeatCount="indefinite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2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75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750"/>
                            </p:stCondLst>
                            <p:childTnLst>
                              <p:par>
                                <p:cTn id="59" presetID="0" presetClass="path" presetSubtype="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5017E-6 L -0.02552 -0.00833 L -0.04948 -0.01389 L -0.06424 -0.00833 L -0.08056 0.01512 L -0.09444 0.0469 L -0.11545 0.06603 L -0.14097 0.06047 L -0.16736 0.03702 L -0.18524 0.00679 L -0.20295 0.00679 L -0.22309 -0.01234 L -0.24722 -0.03857 L -0.26111 -0.06757 L -0.25955 -0.09658 L -0.2651 -0.10059 L -0.28212 -0.11571 L -0.29375 -0.13514 L -0.3 -0.16384 L -0.31389 -0.17927 L -0.34097 -0.19007 L -0.35729 -0.18204 L -0.37361 -0.19439 L -0.38594 -0.22308 L -0.40139 -0.23141 L -0.41927 -0.23141 L -0.4309 -0.23295 L -0.44028 -0.23295 L -0.45104 -0.21506 L -0.46198 -0.21506 L -0.47274 -0.21784 L -0.47969 -0.16939 L -0.48906 -0.14193 L -0.49601 -0.13237 L -0.50451 -0.13638 L -0.50851 -0.16538 L -0.51163 -0.17927 L -0.5217 -0.17772 L -0.53559 -0.1805 L -0.54566 -0.16662 L -0.55035 -0.13916 L -0.55191 -0.11015 L -0.55955 -0.10336 L -0.56806 -0.09503 L -0.57274 -0.08825 L -0.58212 -0.08393 L -0.60382 -0.05245 L -0.62309 -0.0469 L -0.63715 -0.03579 L -0.65417 -0.02067 L -0.65955 -0.00679 L -0.66736 -0.01234 L -0.66042 -0.03024 L -0.64722 -0.04813 L -0.62934 -0.0648 L -0.60226 -0.08547 L -0.58524 -0.10336 L -0.56736 -0.11015 L -0.5658 -0.12805 L -0.55955 -0.14471 L -0.56111 -0.16816 L -0.5658 -0.17927 L -0.57899 -0.19161 L -0.60295 -0.20519 L -0.63559 -0.23851 L -0.65642 -0.2672 L -0.66806 -0.28664 L -0.67274 -0.29497 " pathEditMode="relative" rAng="0" ptsTypes="AAAAAAAAAAAAAAAAAAAAAAAAAAAAAAAAAAAAAAAAAAAAAAAAAAAAAAAAAAAAAAAAAAAA">
                                      <p:cBhvr>
                                        <p:cTn id="60" dur="1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46" y="-114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750"/>
                            </p:stCondLst>
                            <p:childTnLst>
                              <p:par>
                                <p:cTn id="6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9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9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150"/>
                            </p:stCondLst>
                            <p:childTnLst>
                              <p:par>
                                <p:cTn id="9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215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265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3150"/>
                            </p:stCondLst>
                            <p:childTnLst>
                              <p:par>
                                <p:cTn id="1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365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415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46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515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5650"/>
                            </p:stCondLst>
                            <p:childTnLst>
                              <p:par>
                                <p:cTn id="13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7650"/>
                            </p:stCondLst>
                            <p:childTnLst>
                              <p:par>
                                <p:cTn id="1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9650"/>
                            </p:stCondLst>
                            <p:childTnLst>
                              <p:par>
                                <p:cTn id="14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165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215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265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315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365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4150"/>
                            </p:stCondLst>
                            <p:childTnLst>
                              <p:par>
                                <p:cTn id="1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5150"/>
                            </p:stCondLst>
                            <p:childTnLst>
                              <p:par>
                                <p:cTn id="1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45650"/>
                            </p:stCondLst>
                            <p:childTnLst>
                              <p:par>
                                <p:cTn id="1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46150"/>
                            </p:stCondLst>
                            <p:childTnLst>
                              <p:par>
                                <p:cTn id="18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  <p:bldP spid="6" grpId="0" animBg="1"/>
      <p:bldP spid="11" grpId="0" animBg="1"/>
      <p:bldP spid="19" grpId="0" animBg="1"/>
      <p:bldP spid="19" grpId="1" animBg="1"/>
      <p:bldP spid="31" grpId="0" animBg="1"/>
      <p:bldP spid="36" grpId="0" animBg="1"/>
      <p:bldP spid="20" grpId="0" animBg="1"/>
      <p:bldP spid="38" grpId="0" animBg="1"/>
      <p:bldP spid="41" grpId="0" animBg="1"/>
      <p:bldP spid="42" grpId="0"/>
      <p:bldP spid="21" grpId="0"/>
      <p:bldP spid="23" grpId="0"/>
      <p:bldP spid="24" grpId="0"/>
      <p:bldP spid="25" grpId="0"/>
      <p:bldP spid="26" grpId="0"/>
      <p:bldP spid="27" grpId="0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9" grpId="0" animBg="1"/>
      <p:bldP spid="40" grpId="0"/>
      <p:bldP spid="2" grpId="0" animBg="1"/>
      <p:bldP spid="43" grpId="0"/>
      <p:bldP spid="44" grpId="0"/>
      <p:bldP spid="46" grpId="0" animBg="1"/>
      <p:bldP spid="75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52" grpId="0" animBg="1"/>
      <p:bldP spid="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144000" cy="1563638"/>
          </a:xfrm>
          <a:prstGeom prst="rect">
            <a:avLst/>
          </a:prstGeom>
          <a:gradFill>
            <a:gsLst>
              <a:gs pos="0">
                <a:schemeClr val="bg1"/>
              </a:gs>
              <a:gs pos="6400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1284"/>
            <a:ext cx="576064" cy="7196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676457" y="4717998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11</a:t>
            </a: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323528" y="0"/>
            <a:ext cx="8820472" cy="135406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2500" dirty="0" smtClean="0">
                <a:solidFill>
                  <a:schemeClr val="bg2">
                    <a:lumMod val="25000"/>
                  </a:schemeClr>
                </a:solidFill>
              </a:rPr>
              <a:t>ЭКОНОМЧЕСКИЕ ПОКАЗАТЕЛИ КАСКАДА ЖУПАНОВСКИХ ГИДРО-ЭЛЕКТРО СТАНЦИЙ</a:t>
            </a:r>
            <a:endParaRPr lang="ru-RU" sz="25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578068" y="2847881"/>
            <a:ext cx="3636579" cy="1356257"/>
          </a:xfrm>
          <a:custGeom>
            <a:avLst/>
            <a:gdLst>
              <a:gd name="connsiteX0" fmla="*/ 0 w 4059252"/>
              <a:gd name="connsiteY0" fmla="*/ 1356257 h 1356257"/>
              <a:gd name="connsiteX1" fmla="*/ 241738 w 4059252"/>
              <a:gd name="connsiteY1" fmla="*/ 1082988 h 1356257"/>
              <a:gd name="connsiteX2" fmla="*/ 546538 w 4059252"/>
              <a:gd name="connsiteY2" fmla="*/ 893802 h 1356257"/>
              <a:gd name="connsiteX3" fmla="*/ 830317 w 4059252"/>
              <a:gd name="connsiteY3" fmla="*/ 757167 h 1356257"/>
              <a:gd name="connsiteX4" fmla="*/ 1040524 w 4059252"/>
              <a:gd name="connsiteY4" fmla="*/ 652064 h 1356257"/>
              <a:gd name="connsiteX5" fmla="*/ 1114097 w 4059252"/>
              <a:gd name="connsiteY5" fmla="*/ 557471 h 1356257"/>
              <a:gd name="connsiteX6" fmla="*/ 1250731 w 4059252"/>
              <a:gd name="connsiteY6" fmla="*/ 525940 h 1356257"/>
              <a:gd name="connsiteX7" fmla="*/ 1439917 w 4059252"/>
              <a:gd name="connsiteY7" fmla="*/ 462878 h 1356257"/>
              <a:gd name="connsiteX8" fmla="*/ 1576552 w 4059252"/>
              <a:gd name="connsiteY8" fmla="*/ 389305 h 1356257"/>
              <a:gd name="connsiteX9" fmla="*/ 1723697 w 4059252"/>
              <a:gd name="connsiteY9" fmla="*/ 399816 h 1356257"/>
              <a:gd name="connsiteX10" fmla="*/ 1860331 w 4059252"/>
              <a:gd name="connsiteY10" fmla="*/ 420836 h 1356257"/>
              <a:gd name="connsiteX11" fmla="*/ 1912883 w 4059252"/>
              <a:gd name="connsiteY11" fmla="*/ 357774 h 1356257"/>
              <a:gd name="connsiteX12" fmla="*/ 1965434 w 4059252"/>
              <a:gd name="connsiteY12" fmla="*/ 242160 h 1356257"/>
              <a:gd name="connsiteX13" fmla="*/ 2039007 w 4059252"/>
              <a:gd name="connsiteY13" fmla="*/ 147567 h 1356257"/>
              <a:gd name="connsiteX14" fmla="*/ 2196662 w 4059252"/>
              <a:gd name="connsiteY14" fmla="*/ 179098 h 1356257"/>
              <a:gd name="connsiteX15" fmla="*/ 2469931 w 4059252"/>
              <a:gd name="connsiteY15" fmla="*/ 116036 h 1356257"/>
              <a:gd name="connsiteX16" fmla="*/ 2753710 w 4059252"/>
              <a:gd name="connsiteY16" fmla="*/ 42464 h 1356257"/>
              <a:gd name="connsiteX17" fmla="*/ 2963917 w 4059252"/>
              <a:gd name="connsiteY17" fmla="*/ 422 h 1356257"/>
              <a:gd name="connsiteX18" fmla="*/ 3132083 w 4059252"/>
              <a:gd name="connsiteY18" fmla="*/ 21443 h 1356257"/>
              <a:gd name="connsiteX19" fmla="*/ 3342290 w 4059252"/>
              <a:gd name="connsiteY19" fmla="*/ 31953 h 1356257"/>
              <a:gd name="connsiteX20" fmla="*/ 3489434 w 4059252"/>
              <a:gd name="connsiteY20" fmla="*/ 73995 h 1356257"/>
              <a:gd name="connsiteX21" fmla="*/ 3605048 w 4059252"/>
              <a:gd name="connsiteY21" fmla="*/ 84505 h 1356257"/>
              <a:gd name="connsiteX22" fmla="*/ 3636579 w 4059252"/>
              <a:gd name="connsiteY22" fmla="*/ 10933 h 1356257"/>
              <a:gd name="connsiteX23" fmla="*/ 4056993 w 4059252"/>
              <a:gd name="connsiteY23" fmla="*/ 242160 h 1356257"/>
              <a:gd name="connsiteX24" fmla="*/ 3773214 w 4059252"/>
              <a:gd name="connsiteY24" fmla="*/ 200119 h 1356257"/>
              <a:gd name="connsiteX0" fmla="*/ 0 w 4059252"/>
              <a:gd name="connsiteY0" fmla="*/ 1356257 h 1356257"/>
              <a:gd name="connsiteX1" fmla="*/ 241738 w 4059252"/>
              <a:gd name="connsiteY1" fmla="*/ 1082988 h 1356257"/>
              <a:gd name="connsiteX2" fmla="*/ 546538 w 4059252"/>
              <a:gd name="connsiteY2" fmla="*/ 893802 h 1356257"/>
              <a:gd name="connsiteX3" fmla="*/ 830317 w 4059252"/>
              <a:gd name="connsiteY3" fmla="*/ 757167 h 1356257"/>
              <a:gd name="connsiteX4" fmla="*/ 1040524 w 4059252"/>
              <a:gd name="connsiteY4" fmla="*/ 652064 h 1356257"/>
              <a:gd name="connsiteX5" fmla="*/ 1114097 w 4059252"/>
              <a:gd name="connsiteY5" fmla="*/ 557471 h 1356257"/>
              <a:gd name="connsiteX6" fmla="*/ 1250731 w 4059252"/>
              <a:gd name="connsiteY6" fmla="*/ 525940 h 1356257"/>
              <a:gd name="connsiteX7" fmla="*/ 1439917 w 4059252"/>
              <a:gd name="connsiteY7" fmla="*/ 462878 h 1356257"/>
              <a:gd name="connsiteX8" fmla="*/ 1576552 w 4059252"/>
              <a:gd name="connsiteY8" fmla="*/ 389305 h 1356257"/>
              <a:gd name="connsiteX9" fmla="*/ 1723697 w 4059252"/>
              <a:gd name="connsiteY9" fmla="*/ 399816 h 1356257"/>
              <a:gd name="connsiteX10" fmla="*/ 1860331 w 4059252"/>
              <a:gd name="connsiteY10" fmla="*/ 420836 h 1356257"/>
              <a:gd name="connsiteX11" fmla="*/ 1912883 w 4059252"/>
              <a:gd name="connsiteY11" fmla="*/ 357774 h 1356257"/>
              <a:gd name="connsiteX12" fmla="*/ 1965434 w 4059252"/>
              <a:gd name="connsiteY12" fmla="*/ 242160 h 1356257"/>
              <a:gd name="connsiteX13" fmla="*/ 2039007 w 4059252"/>
              <a:gd name="connsiteY13" fmla="*/ 147567 h 1356257"/>
              <a:gd name="connsiteX14" fmla="*/ 2196662 w 4059252"/>
              <a:gd name="connsiteY14" fmla="*/ 179098 h 1356257"/>
              <a:gd name="connsiteX15" fmla="*/ 2469931 w 4059252"/>
              <a:gd name="connsiteY15" fmla="*/ 116036 h 1356257"/>
              <a:gd name="connsiteX16" fmla="*/ 2753710 w 4059252"/>
              <a:gd name="connsiteY16" fmla="*/ 42464 h 1356257"/>
              <a:gd name="connsiteX17" fmla="*/ 2963917 w 4059252"/>
              <a:gd name="connsiteY17" fmla="*/ 422 h 1356257"/>
              <a:gd name="connsiteX18" fmla="*/ 3132083 w 4059252"/>
              <a:gd name="connsiteY18" fmla="*/ 21443 h 1356257"/>
              <a:gd name="connsiteX19" fmla="*/ 3342290 w 4059252"/>
              <a:gd name="connsiteY19" fmla="*/ 31953 h 1356257"/>
              <a:gd name="connsiteX20" fmla="*/ 3489434 w 4059252"/>
              <a:gd name="connsiteY20" fmla="*/ 73995 h 1356257"/>
              <a:gd name="connsiteX21" fmla="*/ 3605048 w 4059252"/>
              <a:gd name="connsiteY21" fmla="*/ 84505 h 1356257"/>
              <a:gd name="connsiteX22" fmla="*/ 3636579 w 4059252"/>
              <a:gd name="connsiteY22" fmla="*/ 10933 h 1356257"/>
              <a:gd name="connsiteX23" fmla="*/ 4056993 w 4059252"/>
              <a:gd name="connsiteY23" fmla="*/ 242160 h 1356257"/>
              <a:gd name="connsiteX24" fmla="*/ 3773214 w 4059252"/>
              <a:gd name="connsiteY24" fmla="*/ 200119 h 1356257"/>
              <a:gd name="connsiteX0" fmla="*/ 0 w 4056993"/>
              <a:gd name="connsiteY0" fmla="*/ 1356257 h 1356257"/>
              <a:gd name="connsiteX1" fmla="*/ 241738 w 4056993"/>
              <a:gd name="connsiteY1" fmla="*/ 1082988 h 1356257"/>
              <a:gd name="connsiteX2" fmla="*/ 546538 w 4056993"/>
              <a:gd name="connsiteY2" fmla="*/ 893802 h 1356257"/>
              <a:gd name="connsiteX3" fmla="*/ 830317 w 4056993"/>
              <a:gd name="connsiteY3" fmla="*/ 757167 h 1356257"/>
              <a:gd name="connsiteX4" fmla="*/ 1040524 w 4056993"/>
              <a:gd name="connsiteY4" fmla="*/ 652064 h 1356257"/>
              <a:gd name="connsiteX5" fmla="*/ 1114097 w 4056993"/>
              <a:gd name="connsiteY5" fmla="*/ 557471 h 1356257"/>
              <a:gd name="connsiteX6" fmla="*/ 1250731 w 4056993"/>
              <a:gd name="connsiteY6" fmla="*/ 525940 h 1356257"/>
              <a:gd name="connsiteX7" fmla="*/ 1439917 w 4056993"/>
              <a:gd name="connsiteY7" fmla="*/ 462878 h 1356257"/>
              <a:gd name="connsiteX8" fmla="*/ 1576552 w 4056993"/>
              <a:gd name="connsiteY8" fmla="*/ 389305 h 1356257"/>
              <a:gd name="connsiteX9" fmla="*/ 1723697 w 4056993"/>
              <a:gd name="connsiteY9" fmla="*/ 399816 h 1356257"/>
              <a:gd name="connsiteX10" fmla="*/ 1860331 w 4056993"/>
              <a:gd name="connsiteY10" fmla="*/ 420836 h 1356257"/>
              <a:gd name="connsiteX11" fmla="*/ 1912883 w 4056993"/>
              <a:gd name="connsiteY11" fmla="*/ 357774 h 1356257"/>
              <a:gd name="connsiteX12" fmla="*/ 1965434 w 4056993"/>
              <a:gd name="connsiteY12" fmla="*/ 242160 h 1356257"/>
              <a:gd name="connsiteX13" fmla="*/ 2039007 w 4056993"/>
              <a:gd name="connsiteY13" fmla="*/ 147567 h 1356257"/>
              <a:gd name="connsiteX14" fmla="*/ 2196662 w 4056993"/>
              <a:gd name="connsiteY14" fmla="*/ 179098 h 1356257"/>
              <a:gd name="connsiteX15" fmla="*/ 2469931 w 4056993"/>
              <a:gd name="connsiteY15" fmla="*/ 116036 h 1356257"/>
              <a:gd name="connsiteX16" fmla="*/ 2753710 w 4056993"/>
              <a:gd name="connsiteY16" fmla="*/ 42464 h 1356257"/>
              <a:gd name="connsiteX17" fmla="*/ 2963917 w 4056993"/>
              <a:gd name="connsiteY17" fmla="*/ 422 h 1356257"/>
              <a:gd name="connsiteX18" fmla="*/ 3132083 w 4056993"/>
              <a:gd name="connsiteY18" fmla="*/ 21443 h 1356257"/>
              <a:gd name="connsiteX19" fmla="*/ 3342290 w 4056993"/>
              <a:gd name="connsiteY19" fmla="*/ 31953 h 1356257"/>
              <a:gd name="connsiteX20" fmla="*/ 3489434 w 4056993"/>
              <a:gd name="connsiteY20" fmla="*/ 73995 h 1356257"/>
              <a:gd name="connsiteX21" fmla="*/ 3605048 w 4056993"/>
              <a:gd name="connsiteY21" fmla="*/ 84505 h 1356257"/>
              <a:gd name="connsiteX22" fmla="*/ 3636579 w 4056993"/>
              <a:gd name="connsiteY22" fmla="*/ 10933 h 1356257"/>
              <a:gd name="connsiteX23" fmla="*/ 4056993 w 4056993"/>
              <a:gd name="connsiteY23" fmla="*/ 242160 h 1356257"/>
              <a:gd name="connsiteX0" fmla="*/ 0 w 3636579"/>
              <a:gd name="connsiteY0" fmla="*/ 1356257 h 1356257"/>
              <a:gd name="connsiteX1" fmla="*/ 241738 w 3636579"/>
              <a:gd name="connsiteY1" fmla="*/ 1082988 h 1356257"/>
              <a:gd name="connsiteX2" fmla="*/ 546538 w 3636579"/>
              <a:gd name="connsiteY2" fmla="*/ 893802 h 1356257"/>
              <a:gd name="connsiteX3" fmla="*/ 830317 w 3636579"/>
              <a:gd name="connsiteY3" fmla="*/ 757167 h 1356257"/>
              <a:gd name="connsiteX4" fmla="*/ 1040524 w 3636579"/>
              <a:gd name="connsiteY4" fmla="*/ 652064 h 1356257"/>
              <a:gd name="connsiteX5" fmla="*/ 1114097 w 3636579"/>
              <a:gd name="connsiteY5" fmla="*/ 557471 h 1356257"/>
              <a:gd name="connsiteX6" fmla="*/ 1250731 w 3636579"/>
              <a:gd name="connsiteY6" fmla="*/ 525940 h 1356257"/>
              <a:gd name="connsiteX7" fmla="*/ 1439917 w 3636579"/>
              <a:gd name="connsiteY7" fmla="*/ 462878 h 1356257"/>
              <a:gd name="connsiteX8" fmla="*/ 1576552 w 3636579"/>
              <a:gd name="connsiteY8" fmla="*/ 389305 h 1356257"/>
              <a:gd name="connsiteX9" fmla="*/ 1723697 w 3636579"/>
              <a:gd name="connsiteY9" fmla="*/ 399816 h 1356257"/>
              <a:gd name="connsiteX10" fmla="*/ 1860331 w 3636579"/>
              <a:gd name="connsiteY10" fmla="*/ 420836 h 1356257"/>
              <a:gd name="connsiteX11" fmla="*/ 1912883 w 3636579"/>
              <a:gd name="connsiteY11" fmla="*/ 357774 h 1356257"/>
              <a:gd name="connsiteX12" fmla="*/ 1965434 w 3636579"/>
              <a:gd name="connsiteY12" fmla="*/ 242160 h 1356257"/>
              <a:gd name="connsiteX13" fmla="*/ 2039007 w 3636579"/>
              <a:gd name="connsiteY13" fmla="*/ 147567 h 1356257"/>
              <a:gd name="connsiteX14" fmla="*/ 2196662 w 3636579"/>
              <a:gd name="connsiteY14" fmla="*/ 179098 h 1356257"/>
              <a:gd name="connsiteX15" fmla="*/ 2469931 w 3636579"/>
              <a:gd name="connsiteY15" fmla="*/ 116036 h 1356257"/>
              <a:gd name="connsiteX16" fmla="*/ 2753710 w 3636579"/>
              <a:gd name="connsiteY16" fmla="*/ 42464 h 1356257"/>
              <a:gd name="connsiteX17" fmla="*/ 2963917 w 3636579"/>
              <a:gd name="connsiteY17" fmla="*/ 422 h 1356257"/>
              <a:gd name="connsiteX18" fmla="*/ 3132083 w 3636579"/>
              <a:gd name="connsiteY18" fmla="*/ 21443 h 1356257"/>
              <a:gd name="connsiteX19" fmla="*/ 3342290 w 3636579"/>
              <a:gd name="connsiteY19" fmla="*/ 31953 h 1356257"/>
              <a:gd name="connsiteX20" fmla="*/ 3489434 w 3636579"/>
              <a:gd name="connsiteY20" fmla="*/ 73995 h 1356257"/>
              <a:gd name="connsiteX21" fmla="*/ 3605048 w 3636579"/>
              <a:gd name="connsiteY21" fmla="*/ 84505 h 1356257"/>
              <a:gd name="connsiteX22" fmla="*/ 3636579 w 3636579"/>
              <a:gd name="connsiteY22" fmla="*/ 10933 h 1356257"/>
              <a:gd name="connsiteX0" fmla="*/ 0 w 3636579"/>
              <a:gd name="connsiteY0" fmla="*/ 1356257 h 1356257"/>
              <a:gd name="connsiteX1" fmla="*/ 224320 w 3636579"/>
              <a:gd name="connsiteY1" fmla="*/ 1117822 h 1356257"/>
              <a:gd name="connsiteX2" fmla="*/ 546538 w 3636579"/>
              <a:gd name="connsiteY2" fmla="*/ 893802 h 1356257"/>
              <a:gd name="connsiteX3" fmla="*/ 830317 w 3636579"/>
              <a:gd name="connsiteY3" fmla="*/ 757167 h 1356257"/>
              <a:gd name="connsiteX4" fmla="*/ 1040524 w 3636579"/>
              <a:gd name="connsiteY4" fmla="*/ 652064 h 1356257"/>
              <a:gd name="connsiteX5" fmla="*/ 1114097 w 3636579"/>
              <a:gd name="connsiteY5" fmla="*/ 557471 h 1356257"/>
              <a:gd name="connsiteX6" fmla="*/ 1250731 w 3636579"/>
              <a:gd name="connsiteY6" fmla="*/ 525940 h 1356257"/>
              <a:gd name="connsiteX7" fmla="*/ 1439917 w 3636579"/>
              <a:gd name="connsiteY7" fmla="*/ 462878 h 1356257"/>
              <a:gd name="connsiteX8" fmla="*/ 1576552 w 3636579"/>
              <a:gd name="connsiteY8" fmla="*/ 389305 h 1356257"/>
              <a:gd name="connsiteX9" fmla="*/ 1723697 w 3636579"/>
              <a:gd name="connsiteY9" fmla="*/ 399816 h 1356257"/>
              <a:gd name="connsiteX10" fmla="*/ 1860331 w 3636579"/>
              <a:gd name="connsiteY10" fmla="*/ 420836 h 1356257"/>
              <a:gd name="connsiteX11" fmla="*/ 1912883 w 3636579"/>
              <a:gd name="connsiteY11" fmla="*/ 357774 h 1356257"/>
              <a:gd name="connsiteX12" fmla="*/ 1965434 w 3636579"/>
              <a:gd name="connsiteY12" fmla="*/ 242160 h 1356257"/>
              <a:gd name="connsiteX13" fmla="*/ 2039007 w 3636579"/>
              <a:gd name="connsiteY13" fmla="*/ 147567 h 1356257"/>
              <a:gd name="connsiteX14" fmla="*/ 2196662 w 3636579"/>
              <a:gd name="connsiteY14" fmla="*/ 179098 h 1356257"/>
              <a:gd name="connsiteX15" fmla="*/ 2469931 w 3636579"/>
              <a:gd name="connsiteY15" fmla="*/ 116036 h 1356257"/>
              <a:gd name="connsiteX16" fmla="*/ 2753710 w 3636579"/>
              <a:gd name="connsiteY16" fmla="*/ 42464 h 1356257"/>
              <a:gd name="connsiteX17" fmla="*/ 2963917 w 3636579"/>
              <a:gd name="connsiteY17" fmla="*/ 422 h 1356257"/>
              <a:gd name="connsiteX18" fmla="*/ 3132083 w 3636579"/>
              <a:gd name="connsiteY18" fmla="*/ 21443 h 1356257"/>
              <a:gd name="connsiteX19" fmla="*/ 3342290 w 3636579"/>
              <a:gd name="connsiteY19" fmla="*/ 31953 h 1356257"/>
              <a:gd name="connsiteX20" fmla="*/ 3489434 w 3636579"/>
              <a:gd name="connsiteY20" fmla="*/ 73995 h 1356257"/>
              <a:gd name="connsiteX21" fmla="*/ 3605048 w 3636579"/>
              <a:gd name="connsiteY21" fmla="*/ 84505 h 1356257"/>
              <a:gd name="connsiteX22" fmla="*/ 3636579 w 3636579"/>
              <a:gd name="connsiteY22" fmla="*/ 10933 h 1356257"/>
              <a:gd name="connsiteX0" fmla="*/ 0 w 3636579"/>
              <a:gd name="connsiteY0" fmla="*/ 1356257 h 1356257"/>
              <a:gd name="connsiteX1" fmla="*/ 224320 w 3636579"/>
              <a:gd name="connsiteY1" fmla="*/ 1117822 h 1356257"/>
              <a:gd name="connsiteX2" fmla="*/ 546538 w 3636579"/>
              <a:gd name="connsiteY2" fmla="*/ 893802 h 1356257"/>
              <a:gd name="connsiteX3" fmla="*/ 830317 w 3636579"/>
              <a:gd name="connsiteY3" fmla="*/ 757167 h 1356257"/>
              <a:gd name="connsiteX4" fmla="*/ 1040524 w 3636579"/>
              <a:gd name="connsiteY4" fmla="*/ 652064 h 1356257"/>
              <a:gd name="connsiteX5" fmla="*/ 1114097 w 3636579"/>
              <a:gd name="connsiteY5" fmla="*/ 557471 h 1356257"/>
              <a:gd name="connsiteX6" fmla="*/ 1250731 w 3636579"/>
              <a:gd name="connsiteY6" fmla="*/ 525940 h 1356257"/>
              <a:gd name="connsiteX7" fmla="*/ 1439917 w 3636579"/>
              <a:gd name="connsiteY7" fmla="*/ 462878 h 1356257"/>
              <a:gd name="connsiteX8" fmla="*/ 1576552 w 3636579"/>
              <a:gd name="connsiteY8" fmla="*/ 389305 h 1356257"/>
              <a:gd name="connsiteX9" fmla="*/ 1723697 w 3636579"/>
              <a:gd name="connsiteY9" fmla="*/ 399816 h 1356257"/>
              <a:gd name="connsiteX10" fmla="*/ 1860331 w 3636579"/>
              <a:gd name="connsiteY10" fmla="*/ 420836 h 1356257"/>
              <a:gd name="connsiteX11" fmla="*/ 1912883 w 3636579"/>
              <a:gd name="connsiteY11" fmla="*/ 357774 h 1356257"/>
              <a:gd name="connsiteX12" fmla="*/ 1965434 w 3636579"/>
              <a:gd name="connsiteY12" fmla="*/ 242160 h 1356257"/>
              <a:gd name="connsiteX13" fmla="*/ 2039007 w 3636579"/>
              <a:gd name="connsiteY13" fmla="*/ 147567 h 1356257"/>
              <a:gd name="connsiteX14" fmla="*/ 2196662 w 3636579"/>
              <a:gd name="connsiteY14" fmla="*/ 179098 h 1356257"/>
              <a:gd name="connsiteX15" fmla="*/ 2469931 w 3636579"/>
              <a:gd name="connsiteY15" fmla="*/ 116036 h 1356257"/>
              <a:gd name="connsiteX16" fmla="*/ 2753710 w 3636579"/>
              <a:gd name="connsiteY16" fmla="*/ 42464 h 1356257"/>
              <a:gd name="connsiteX17" fmla="*/ 2963917 w 3636579"/>
              <a:gd name="connsiteY17" fmla="*/ 422 h 1356257"/>
              <a:gd name="connsiteX18" fmla="*/ 3132083 w 3636579"/>
              <a:gd name="connsiteY18" fmla="*/ 21443 h 1356257"/>
              <a:gd name="connsiteX19" fmla="*/ 3342290 w 3636579"/>
              <a:gd name="connsiteY19" fmla="*/ 31953 h 1356257"/>
              <a:gd name="connsiteX20" fmla="*/ 3489434 w 3636579"/>
              <a:gd name="connsiteY20" fmla="*/ 73995 h 1356257"/>
              <a:gd name="connsiteX21" fmla="*/ 3631174 w 3636579"/>
              <a:gd name="connsiteY21" fmla="*/ 128047 h 1356257"/>
              <a:gd name="connsiteX22" fmla="*/ 3636579 w 3636579"/>
              <a:gd name="connsiteY22" fmla="*/ 10933 h 1356257"/>
              <a:gd name="connsiteX0" fmla="*/ 0 w 3636579"/>
              <a:gd name="connsiteY0" fmla="*/ 1356257 h 1356257"/>
              <a:gd name="connsiteX1" fmla="*/ 224320 w 3636579"/>
              <a:gd name="connsiteY1" fmla="*/ 1117822 h 1356257"/>
              <a:gd name="connsiteX2" fmla="*/ 546538 w 3636579"/>
              <a:gd name="connsiteY2" fmla="*/ 893802 h 1356257"/>
              <a:gd name="connsiteX3" fmla="*/ 830317 w 3636579"/>
              <a:gd name="connsiteY3" fmla="*/ 757167 h 1356257"/>
              <a:gd name="connsiteX4" fmla="*/ 1040524 w 3636579"/>
              <a:gd name="connsiteY4" fmla="*/ 652064 h 1356257"/>
              <a:gd name="connsiteX5" fmla="*/ 1114097 w 3636579"/>
              <a:gd name="connsiteY5" fmla="*/ 557471 h 1356257"/>
              <a:gd name="connsiteX6" fmla="*/ 1250731 w 3636579"/>
              <a:gd name="connsiteY6" fmla="*/ 525940 h 1356257"/>
              <a:gd name="connsiteX7" fmla="*/ 1439917 w 3636579"/>
              <a:gd name="connsiteY7" fmla="*/ 462878 h 1356257"/>
              <a:gd name="connsiteX8" fmla="*/ 1576552 w 3636579"/>
              <a:gd name="connsiteY8" fmla="*/ 389305 h 1356257"/>
              <a:gd name="connsiteX9" fmla="*/ 1723697 w 3636579"/>
              <a:gd name="connsiteY9" fmla="*/ 399816 h 1356257"/>
              <a:gd name="connsiteX10" fmla="*/ 1860331 w 3636579"/>
              <a:gd name="connsiteY10" fmla="*/ 420836 h 1356257"/>
              <a:gd name="connsiteX11" fmla="*/ 1912883 w 3636579"/>
              <a:gd name="connsiteY11" fmla="*/ 357774 h 1356257"/>
              <a:gd name="connsiteX12" fmla="*/ 1965434 w 3636579"/>
              <a:gd name="connsiteY12" fmla="*/ 242160 h 1356257"/>
              <a:gd name="connsiteX13" fmla="*/ 2039007 w 3636579"/>
              <a:gd name="connsiteY13" fmla="*/ 147567 h 1356257"/>
              <a:gd name="connsiteX14" fmla="*/ 2196662 w 3636579"/>
              <a:gd name="connsiteY14" fmla="*/ 179098 h 1356257"/>
              <a:gd name="connsiteX15" fmla="*/ 2469931 w 3636579"/>
              <a:gd name="connsiteY15" fmla="*/ 116036 h 1356257"/>
              <a:gd name="connsiteX16" fmla="*/ 2753710 w 3636579"/>
              <a:gd name="connsiteY16" fmla="*/ 42464 h 1356257"/>
              <a:gd name="connsiteX17" fmla="*/ 2963917 w 3636579"/>
              <a:gd name="connsiteY17" fmla="*/ 422 h 1356257"/>
              <a:gd name="connsiteX18" fmla="*/ 3132083 w 3636579"/>
              <a:gd name="connsiteY18" fmla="*/ 21443 h 1356257"/>
              <a:gd name="connsiteX19" fmla="*/ 3342290 w 3636579"/>
              <a:gd name="connsiteY19" fmla="*/ 31953 h 1356257"/>
              <a:gd name="connsiteX20" fmla="*/ 3489434 w 3636579"/>
              <a:gd name="connsiteY20" fmla="*/ 73995 h 1356257"/>
              <a:gd name="connsiteX21" fmla="*/ 3631174 w 3636579"/>
              <a:gd name="connsiteY21" fmla="*/ 128047 h 1356257"/>
              <a:gd name="connsiteX22" fmla="*/ 3636579 w 3636579"/>
              <a:gd name="connsiteY22" fmla="*/ 10933 h 1356257"/>
              <a:gd name="connsiteX0" fmla="*/ 0 w 3648074"/>
              <a:gd name="connsiteY0" fmla="*/ 1356257 h 1356257"/>
              <a:gd name="connsiteX1" fmla="*/ 224320 w 3648074"/>
              <a:gd name="connsiteY1" fmla="*/ 1117822 h 1356257"/>
              <a:gd name="connsiteX2" fmla="*/ 546538 w 3648074"/>
              <a:gd name="connsiteY2" fmla="*/ 893802 h 1356257"/>
              <a:gd name="connsiteX3" fmla="*/ 830317 w 3648074"/>
              <a:gd name="connsiteY3" fmla="*/ 757167 h 1356257"/>
              <a:gd name="connsiteX4" fmla="*/ 1040524 w 3648074"/>
              <a:gd name="connsiteY4" fmla="*/ 652064 h 1356257"/>
              <a:gd name="connsiteX5" fmla="*/ 1114097 w 3648074"/>
              <a:gd name="connsiteY5" fmla="*/ 557471 h 1356257"/>
              <a:gd name="connsiteX6" fmla="*/ 1250731 w 3648074"/>
              <a:gd name="connsiteY6" fmla="*/ 525940 h 1356257"/>
              <a:gd name="connsiteX7" fmla="*/ 1439917 w 3648074"/>
              <a:gd name="connsiteY7" fmla="*/ 462878 h 1356257"/>
              <a:gd name="connsiteX8" fmla="*/ 1576552 w 3648074"/>
              <a:gd name="connsiteY8" fmla="*/ 389305 h 1356257"/>
              <a:gd name="connsiteX9" fmla="*/ 1723697 w 3648074"/>
              <a:gd name="connsiteY9" fmla="*/ 399816 h 1356257"/>
              <a:gd name="connsiteX10" fmla="*/ 1860331 w 3648074"/>
              <a:gd name="connsiteY10" fmla="*/ 420836 h 1356257"/>
              <a:gd name="connsiteX11" fmla="*/ 1912883 w 3648074"/>
              <a:gd name="connsiteY11" fmla="*/ 357774 h 1356257"/>
              <a:gd name="connsiteX12" fmla="*/ 1965434 w 3648074"/>
              <a:gd name="connsiteY12" fmla="*/ 242160 h 1356257"/>
              <a:gd name="connsiteX13" fmla="*/ 2039007 w 3648074"/>
              <a:gd name="connsiteY13" fmla="*/ 147567 h 1356257"/>
              <a:gd name="connsiteX14" fmla="*/ 2196662 w 3648074"/>
              <a:gd name="connsiteY14" fmla="*/ 179098 h 1356257"/>
              <a:gd name="connsiteX15" fmla="*/ 2469931 w 3648074"/>
              <a:gd name="connsiteY15" fmla="*/ 116036 h 1356257"/>
              <a:gd name="connsiteX16" fmla="*/ 2753710 w 3648074"/>
              <a:gd name="connsiteY16" fmla="*/ 42464 h 1356257"/>
              <a:gd name="connsiteX17" fmla="*/ 2963917 w 3648074"/>
              <a:gd name="connsiteY17" fmla="*/ 422 h 1356257"/>
              <a:gd name="connsiteX18" fmla="*/ 3132083 w 3648074"/>
              <a:gd name="connsiteY18" fmla="*/ 21443 h 1356257"/>
              <a:gd name="connsiteX19" fmla="*/ 3342290 w 3648074"/>
              <a:gd name="connsiteY19" fmla="*/ 31953 h 1356257"/>
              <a:gd name="connsiteX20" fmla="*/ 3489434 w 3648074"/>
              <a:gd name="connsiteY20" fmla="*/ 73995 h 1356257"/>
              <a:gd name="connsiteX21" fmla="*/ 3631174 w 3648074"/>
              <a:gd name="connsiteY21" fmla="*/ 128047 h 1356257"/>
              <a:gd name="connsiteX22" fmla="*/ 3636579 w 3648074"/>
              <a:gd name="connsiteY22" fmla="*/ 10933 h 1356257"/>
              <a:gd name="connsiteX0" fmla="*/ 0 w 3638362"/>
              <a:gd name="connsiteY0" fmla="*/ 1356257 h 1356257"/>
              <a:gd name="connsiteX1" fmla="*/ 224320 w 3638362"/>
              <a:gd name="connsiteY1" fmla="*/ 1117822 h 1356257"/>
              <a:gd name="connsiteX2" fmla="*/ 546538 w 3638362"/>
              <a:gd name="connsiteY2" fmla="*/ 893802 h 1356257"/>
              <a:gd name="connsiteX3" fmla="*/ 830317 w 3638362"/>
              <a:gd name="connsiteY3" fmla="*/ 757167 h 1356257"/>
              <a:gd name="connsiteX4" fmla="*/ 1040524 w 3638362"/>
              <a:gd name="connsiteY4" fmla="*/ 652064 h 1356257"/>
              <a:gd name="connsiteX5" fmla="*/ 1114097 w 3638362"/>
              <a:gd name="connsiteY5" fmla="*/ 557471 h 1356257"/>
              <a:gd name="connsiteX6" fmla="*/ 1250731 w 3638362"/>
              <a:gd name="connsiteY6" fmla="*/ 525940 h 1356257"/>
              <a:gd name="connsiteX7" fmla="*/ 1439917 w 3638362"/>
              <a:gd name="connsiteY7" fmla="*/ 462878 h 1356257"/>
              <a:gd name="connsiteX8" fmla="*/ 1576552 w 3638362"/>
              <a:gd name="connsiteY8" fmla="*/ 389305 h 1356257"/>
              <a:gd name="connsiteX9" fmla="*/ 1723697 w 3638362"/>
              <a:gd name="connsiteY9" fmla="*/ 399816 h 1356257"/>
              <a:gd name="connsiteX10" fmla="*/ 1860331 w 3638362"/>
              <a:gd name="connsiteY10" fmla="*/ 420836 h 1356257"/>
              <a:gd name="connsiteX11" fmla="*/ 1912883 w 3638362"/>
              <a:gd name="connsiteY11" fmla="*/ 357774 h 1356257"/>
              <a:gd name="connsiteX12" fmla="*/ 1965434 w 3638362"/>
              <a:gd name="connsiteY12" fmla="*/ 242160 h 1356257"/>
              <a:gd name="connsiteX13" fmla="*/ 2039007 w 3638362"/>
              <a:gd name="connsiteY13" fmla="*/ 147567 h 1356257"/>
              <a:gd name="connsiteX14" fmla="*/ 2196662 w 3638362"/>
              <a:gd name="connsiteY14" fmla="*/ 179098 h 1356257"/>
              <a:gd name="connsiteX15" fmla="*/ 2469931 w 3638362"/>
              <a:gd name="connsiteY15" fmla="*/ 116036 h 1356257"/>
              <a:gd name="connsiteX16" fmla="*/ 2753710 w 3638362"/>
              <a:gd name="connsiteY16" fmla="*/ 42464 h 1356257"/>
              <a:gd name="connsiteX17" fmla="*/ 2963917 w 3638362"/>
              <a:gd name="connsiteY17" fmla="*/ 422 h 1356257"/>
              <a:gd name="connsiteX18" fmla="*/ 3132083 w 3638362"/>
              <a:gd name="connsiteY18" fmla="*/ 21443 h 1356257"/>
              <a:gd name="connsiteX19" fmla="*/ 3342290 w 3638362"/>
              <a:gd name="connsiteY19" fmla="*/ 31953 h 1356257"/>
              <a:gd name="connsiteX20" fmla="*/ 3489434 w 3638362"/>
              <a:gd name="connsiteY20" fmla="*/ 73995 h 1356257"/>
              <a:gd name="connsiteX21" fmla="*/ 3631174 w 3638362"/>
              <a:gd name="connsiteY21" fmla="*/ 128047 h 1356257"/>
              <a:gd name="connsiteX22" fmla="*/ 3636579 w 3638362"/>
              <a:gd name="connsiteY22" fmla="*/ 10933 h 1356257"/>
              <a:gd name="connsiteX0" fmla="*/ 0 w 3636579"/>
              <a:gd name="connsiteY0" fmla="*/ 1356257 h 1356257"/>
              <a:gd name="connsiteX1" fmla="*/ 224320 w 3636579"/>
              <a:gd name="connsiteY1" fmla="*/ 1117822 h 1356257"/>
              <a:gd name="connsiteX2" fmla="*/ 546538 w 3636579"/>
              <a:gd name="connsiteY2" fmla="*/ 893802 h 1356257"/>
              <a:gd name="connsiteX3" fmla="*/ 830317 w 3636579"/>
              <a:gd name="connsiteY3" fmla="*/ 757167 h 1356257"/>
              <a:gd name="connsiteX4" fmla="*/ 1040524 w 3636579"/>
              <a:gd name="connsiteY4" fmla="*/ 652064 h 1356257"/>
              <a:gd name="connsiteX5" fmla="*/ 1114097 w 3636579"/>
              <a:gd name="connsiteY5" fmla="*/ 557471 h 1356257"/>
              <a:gd name="connsiteX6" fmla="*/ 1250731 w 3636579"/>
              <a:gd name="connsiteY6" fmla="*/ 525940 h 1356257"/>
              <a:gd name="connsiteX7" fmla="*/ 1439917 w 3636579"/>
              <a:gd name="connsiteY7" fmla="*/ 462878 h 1356257"/>
              <a:gd name="connsiteX8" fmla="*/ 1576552 w 3636579"/>
              <a:gd name="connsiteY8" fmla="*/ 389305 h 1356257"/>
              <a:gd name="connsiteX9" fmla="*/ 1723697 w 3636579"/>
              <a:gd name="connsiteY9" fmla="*/ 399816 h 1356257"/>
              <a:gd name="connsiteX10" fmla="*/ 1860331 w 3636579"/>
              <a:gd name="connsiteY10" fmla="*/ 420836 h 1356257"/>
              <a:gd name="connsiteX11" fmla="*/ 1912883 w 3636579"/>
              <a:gd name="connsiteY11" fmla="*/ 357774 h 1356257"/>
              <a:gd name="connsiteX12" fmla="*/ 1965434 w 3636579"/>
              <a:gd name="connsiteY12" fmla="*/ 242160 h 1356257"/>
              <a:gd name="connsiteX13" fmla="*/ 2039007 w 3636579"/>
              <a:gd name="connsiteY13" fmla="*/ 147567 h 1356257"/>
              <a:gd name="connsiteX14" fmla="*/ 2196662 w 3636579"/>
              <a:gd name="connsiteY14" fmla="*/ 179098 h 1356257"/>
              <a:gd name="connsiteX15" fmla="*/ 2469931 w 3636579"/>
              <a:gd name="connsiteY15" fmla="*/ 116036 h 1356257"/>
              <a:gd name="connsiteX16" fmla="*/ 2753710 w 3636579"/>
              <a:gd name="connsiteY16" fmla="*/ 42464 h 1356257"/>
              <a:gd name="connsiteX17" fmla="*/ 2963917 w 3636579"/>
              <a:gd name="connsiteY17" fmla="*/ 422 h 1356257"/>
              <a:gd name="connsiteX18" fmla="*/ 3132083 w 3636579"/>
              <a:gd name="connsiteY18" fmla="*/ 21443 h 1356257"/>
              <a:gd name="connsiteX19" fmla="*/ 3342290 w 3636579"/>
              <a:gd name="connsiteY19" fmla="*/ 31953 h 1356257"/>
              <a:gd name="connsiteX20" fmla="*/ 3489434 w 3636579"/>
              <a:gd name="connsiteY20" fmla="*/ 73995 h 1356257"/>
              <a:gd name="connsiteX21" fmla="*/ 3622465 w 3636579"/>
              <a:gd name="connsiteY21" fmla="*/ 67087 h 1356257"/>
              <a:gd name="connsiteX22" fmla="*/ 3636579 w 3636579"/>
              <a:gd name="connsiteY22" fmla="*/ 10933 h 1356257"/>
              <a:gd name="connsiteX0" fmla="*/ 0 w 3636579"/>
              <a:gd name="connsiteY0" fmla="*/ 1356257 h 1356257"/>
              <a:gd name="connsiteX1" fmla="*/ 224320 w 3636579"/>
              <a:gd name="connsiteY1" fmla="*/ 1117822 h 1356257"/>
              <a:gd name="connsiteX2" fmla="*/ 546538 w 3636579"/>
              <a:gd name="connsiteY2" fmla="*/ 893802 h 1356257"/>
              <a:gd name="connsiteX3" fmla="*/ 830317 w 3636579"/>
              <a:gd name="connsiteY3" fmla="*/ 757167 h 1356257"/>
              <a:gd name="connsiteX4" fmla="*/ 1040524 w 3636579"/>
              <a:gd name="connsiteY4" fmla="*/ 652064 h 1356257"/>
              <a:gd name="connsiteX5" fmla="*/ 1114097 w 3636579"/>
              <a:gd name="connsiteY5" fmla="*/ 557471 h 1356257"/>
              <a:gd name="connsiteX6" fmla="*/ 1250731 w 3636579"/>
              <a:gd name="connsiteY6" fmla="*/ 525940 h 1356257"/>
              <a:gd name="connsiteX7" fmla="*/ 1439917 w 3636579"/>
              <a:gd name="connsiteY7" fmla="*/ 462878 h 1356257"/>
              <a:gd name="connsiteX8" fmla="*/ 1576552 w 3636579"/>
              <a:gd name="connsiteY8" fmla="*/ 389305 h 1356257"/>
              <a:gd name="connsiteX9" fmla="*/ 1723697 w 3636579"/>
              <a:gd name="connsiteY9" fmla="*/ 399816 h 1356257"/>
              <a:gd name="connsiteX10" fmla="*/ 1860331 w 3636579"/>
              <a:gd name="connsiteY10" fmla="*/ 420836 h 1356257"/>
              <a:gd name="connsiteX11" fmla="*/ 1912883 w 3636579"/>
              <a:gd name="connsiteY11" fmla="*/ 357774 h 1356257"/>
              <a:gd name="connsiteX12" fmla="*/ 1965434 w 3636579"/>
              <a:gd name="connsiteY12" fmla="*/ 242160 h 1356257"/>
              <a:gd name="connsiteX13" fmla="*/ 2039007 w 3636579"/>
              <a:gd name="connsiteY13" fmla="*/ 147567 h 1356257"/>
              <a:gd name="connsiteX14" fmla="*/ 2196662 w 3636579"/>
              <a:gd name="connsiteY14" fmla="*/ 179098 h 1356257"/>
              <a:gd name="connsiteX15" fmla="*/ 2469931 w 3636579"/>
              <a:gd name="connsiteY15" fmla="*/ 116036 h 1356257"/>
              <a:gd name="connsiteX16" fmla="*/ 2753710 w 3636579"/>
              <a:gd name="connsiteY16" fmla="*/ 42464 h 1356257"/>
              <a:gd name="connsiteX17" fmla="*/ 2963917 w 3636579"/>
              <a:gd name="connsiteY17" fmla="*/ 422 h 1356257"/>
              <a:gd name="connsiteX18" fmla="*/ 3132083 w 3636579"/>
              <a:gd name="connsiteY18" fmla="*/ 21443 h 1356257"/>
              <a:gd name="connsiteX19" fmla="*/ 3342290 w 3636579"/>
              <a:gd name="connsiteY19" fmla="*/ 31953 h 1356257"/>
              <a:gd name="connsiteX20" fmla="*/ 3489434 w 3636579"/>
              <a:gd name="connsiteY20" fmla="*/ 73995 h 1356257"/>
              <a:gd name="connsiteX21" fmla="*/ 3622465 w 3636579"/>
              <a:gd name="connsiteY21" fmla="*/ 67087 h 1356257"/>
              <a:gd name="connsiteX22" fmla="*/ 3636579 w 3636579"/>
              <a:gd name="connsiteY22" fmla="*/ 10933 h 135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636579" h="1356257">
                <a:moveTo>
                  <a:pt x="0" y="1356257"/>
                </a:moveTo>
                <a:cubicBezTo>
                  <a:pt x="75324" y="1258160"/>
                  <a:pt x="133230" y="1194898"/>
                  <a:pt x="224320" y="1117822"/>
                </a:cubicBezTo>
                <a:cubicBezTo>
                  <a:pt x="315410" y="1040746"/>
                  <a:pt x="445539" y="953911"/>
                  <a:pt x="546538" y="893802"/>
                </a:cubicBezTo>
                <a:cubicBezTo>
                  <a:pt x="647538" y="833693"/>
                  <a:pt x="747986" y="797457"/>
                  <a:pt x="830317" y="757167"/>
                </a:cubicBezTo>
                <a:cubicBezTo>
                  <a:pt x="912648" y="716877"/>
                  <a:pt x="993228" y="685347"/>
                  <a:pt x="1040524" y="652064"/>
                </a:cubicBezTo>
                <a:cubicBezTo>
                  <a:pt x="1087820" y="618781"/>
                  <a:pt x="1079063" y="578492"/>
                  <a:pt x="1114097" y="557471"/>
                </a:cubicBezTo>
                <a:cubicBezTo>
                  <a:pt x="1149131" y="536450"/>
                  <a:pt x="1196428" y="541705"/>
                  <a:pt x="1250731" y="525940"/>
                </a:cubicBezTo>
                <a:cubicBezTo>
                  <a:pt x="1305034" y="510175"/>
                  <a:pt x="1385614" y="485650"/>
                  <a:pt x="1439917" y="462878"/>
                </a:cubicBezTo>
                <a:cubicBezTo>
                  <a:pt x="1494221" y="440105"/>
                  <a:pt x="1529255" y="399815"/>
                  <a:pt x="1576552" y="389305"/>
                </a:cubicBezTo>
                <a:cubicBezTo>
                  <a:pt x="1623849" y="378795"/>
                  <a:pt x="1676401" y="394561"/>
                  <a:pt x="1723697" y="399816"/>
                </a:cubicBezTo>
                <a:cubicBezTo>
                  <a:pt x="1770994" y="405071"/>
                  <a:pt x="1828800" y="427843"/>
                  <a:pt x="1860331" y="420836"/>
                </a:cubicBezTo>
                <a:cubicBezTo>
                  <a:pt x="1891862" y="413829"/>
                  <a:pt x="1895366" y="387553"/>
                  <a:pt x="1912883" y="357774"/>
                </a:cubicBezTo>
                <a:cubicBezTo>
                  <a:pt x="1930400" y="327995"/>
                  <a:pt x="1944413" y="277194"/>
                  <a:pt x="1965434" y="242160"/>
                </a:cubicBezTo>
                <a:cubicBezTo>
                  <a:pt x="1986455" y="207126"/>
                  <a:pt x="2000469" y="158077"/>
                  <a:pt x="2039007" y="147567"/>
                </a:cubicBezTo>
                <a:cubicBezTo>
                  <a:pt x="2077545" y="137057"/>
                  <a:pt x="2124841" y="184353"/>
                  <a:pt x="2196662" y="179098"/>
                </a:cubicBezTo>
                <a:cubicBezTo>
                  <a:pt x="2268483" y="173843"/>
                  <a:pt x="2377090" y="138808"/>
                  <a:pt x="2469931" y="116036"/>
                </a:cubicBezTo>
                <a:cubicBezTo>
                  <a:pt x="2562772" y="93264"/>
                  <a:pt x="2671379" y="61733"/>
                  <a:pt x="2753710" y="42464"/>
                </a:cubicBezTo>
                <a:cubicBezTo>
                  <a:pt x="2836041" y="23195"/>
                  <a:pt x="2900855" y="3925"/>
                  <a:pt x="2963917" y="422"/>
                </a:cubicBezTo>
                <a:cubicBezTo>
                  <a:pt x="3026979" y="-3081"/>
                  <a:pt x="3069021" y="16188"/>
                  <a:pt x="3132083" y="21443"/>
                </a:cubicBezTo>
                <a:cubicBezTo>
                  <a:pt x="3195145" y="26698"/>
                  <a:pt x="3282732" y="23194"/>
                  <a:pt x="3342290" y="31953"/>
                </a:cubicBezTo>
                <a:cubicBezTo>
                  <a:pt x="3401849" y="40712"/>
                  <a:pt x="3442738" y="68139"/>
                  <a:pt x="3489434" y="73995"/>
                </a:cubicBezTo>
                <a:cubicBezTo>
                  <a:pt x="3536130" y="79851"/>
                  <a:pt x="3615357" y="77597"/>
                  <a:pt x="3622465" y="67087"/>
                </a:cubicBezTo>
                <a:cubicBezTo>
                  <a:pt x="3629573" y="56577"/>
                  <a:pt x="3630925" y="71742"/>
                  <a:pt x="3636579" y="10933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9792" y="902626"/>
            <a:ext cx="720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Мильково</a:t>
            </a:r>
            <a:endParaRPr lang="ru-RU" sz="8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Полилиния 22"/>
          <p:cNvSpPr/>
          <p:nvPr/>
        </p:nvSpPr>
        <p:spPr>
          <a:xfrm>
            <a:off x="145230" y="2841172"/>
            <a:ext cx="4085614" cy="2308834"/>
          </a:xfrm>
          <a:custGeom>
            <a:avLst/>
            <a:gdLst>
              <a:gd name="connsiteX0" fmla="*/ 3918857 w 3964531"/>
              <a:gd name="connsiteY0" fmla="*/ 91356 h 1441785"/>
              <a:gd name="connsiteX1" fmla="*/ 3918857 w 3964531"/>
              <a:gd name="connsiteY1" fmla="*/ 4271 h 1441785"/>
              <a:gd name="connsiteX2" fmla="*/ 3907971 w 3964531"/>
              <a:gd name="connsiteY2" fmla="*/ 211099 h 1441785"/>
              <a:gd name="connsiteX3" fmla="*/ 3189514 w 3964531"/>
              <a:gd name="connsiteY3" fmla="*/ 167556 h 1441785"/>
              <a:gd name="connsiteX4" fmla="*/ 2547257 w 3964531"/>
              <a:gd name="connsiteY4" fmla="*/ 341728 h 1441785"/>
              <a:gd name="connsiteX5" fmla="*/ 2090057 w 3964531"/>
              <a:gd name="connsiteY5" fmla="*/ 472356 h 1441785"/>
              <a:gd name="connsiteX6" fmla="*/ 1491343 w 3964531"/>
              <a:gd name="connsiteY6" fmla="*/ 657414 h 1441785"/>
              <a:gd name="connsiteX7" fmla="*/ 783771 w 3964531"/>
              <a:gd name="connsiteY7" fmla="*/ 1005756 h 1441785"/>
              <a:gd name="connsiteX8" fmla="*/ 293914 w 3964531"/>
              <a:gd name="connsiteY8" fmla="*/ 1441185 h 1441785"/>
              <a:gd name="connsiteX9" fmla="*/ 0 w 3964531"/>
              <a:gd name="connsiteY9" fmla="*/ 9077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508"/>
              <a:gd name="connsiteY0" fmla="*/ 0 h 1349829"/>
              <a:gd name="connsiteX1" fmla="*/ 3614057 w 3670508"/>
              <a:gd name="connsiteY1" fmla="*/ 119743 h 1349829"/>
              <a:gd name="connsiteX2" fmla="*/ 2895600 w 3670508"/>
              <a:gd name="connsiteY2" fmla="*/ 76200 h 1349829"/>
              <a:gd name="connsiteX3" fmla="*/ 2253343 w 3670508"/>
              <a:gd name="connsiteY3" fmla="*/ 250372 h 1349829"/>
              <a:gd name="connsiteX4" fmla="*/ 1796143 w 3670508"/>
              <a:gd name="connsiteY4" fmla="*/ 381000 h 1349829"/>
              <a:gd name="connsiteX5" fmla="*/ 1197429 w 3670508"/>
              <a:gd name="connsiteY5" fmla="*/ 566058 h 1349829"/>
              <a:gd name="connsiteX6" fmla="*/ 489857 w 3670508"/>
              <a:gd name="connsiteY6" fmla="*/ 914400 h 1349829"/>
              <a:gd name="connsiteX7" fmla="*/ 0 w 3670508"/>
              <a:gd name="connsiteY7" fmla="*/ 1349829 h 1349829"/>
              <a:gd name="connsiteX0" fmla="*/ 3624943 w 3632131"/>
              <a:gd name="connsiteY0" fmla="*/ 0 h 1349829"/>
              <a:gd name="connsiteX1" fmla="*/ 3614057 w 3632131"/>
              <a:gd name="connsiteY1" fmla="*/ 119743 h 1349829"/>
              <a:gd name="connsiteX2" fmla="*/ 2895600 w 3632131"/>
              <a:gd name="connsiteY2" fmla="*/ 76200 h 1349829"/>
              <a:gd name="connsiteX3" fmla="*/ 2253343 w 3632131"/>
              <a:gd name="connsiteY3" fmla="*/ 250372 h 1349829"/>
              <a:gd name="connsiteX4" fmla="*/ 1796143 w 3632131"/>
              <a:gd name="connsiteY4" fmla="*/ 381000 h 1349829"/>
              <a:gd name="connsiteX5" fmla="*/ 1197429 w 3632131"/>
              <a:gd name="connsiteY5" fmla="*/ 566058 h 1349829"/>
              <a:gd name="connsiteX6" fmla="*/ 489857 w 3632131"/>
              <a:gd name="connsiteY6" fmla="*/ 914400 h 1349829"/>
              <a:gd name="connsiteX7" fmla="*/ 0 w 3632131"/>
              <a:gd name="connsiteY7" fmla="*/ 1349829 h 1349829"/>
              <a:gd name="connsiteX0" fmla="*/ 4078426 w 4085614"/>
              <a:gd name="connsiteY0" fmla="*/ 0 h 2308834"/>
              <a:gd name="connsiteX1" fmla="*/ 4067540 w 4085614"/>
              <a:gd name="connsiteY1" fmla="*/ 119743 h 2308834"/>
              <a:gd name="connsiteX2" fmla="*/ 3349083 w 4085614"/>
              <a:gd name="connsiteY2" fmla="*/ 76200 h 2308834"/>
              <a:gd name="connsiteX3" fmla="*/ 2706826 w 4085614"/>
              <a:gd name="connsiteY3" fmla="*/ 250372 h 2308834"/>
              <a:gd name="connsiteX4" fmla="*/ 2249626 w 4085614"/>
              <a:gd name="connsiteY4" fmla="*/ 381000 h 2308834"/>
              <a:gd name="connsiteX5" fmla="*/ 1650912 w 4085614"/>
              <a:gd name="connsiteY5" fmla="*/ 566058 h 2308834"/>
              <a:gd name="connsiteX6" fmla="*/ 943340 w 4085614"/>
              <a:gd name="connsiteY6" fmla="*/ 914400 h 2308834"/>
              <a:gd name="connsiteX7" fmla="*/ 0 w 4085614"/>
              <a:gd name="connsiteY7" fmla="*/ 2308834 h 2308834"/>
              <a:gd name="connsiteX0" fmla="*/ 4078426 w 4085614"/>
              <a:gd name="connsiteY0" fmla="*/ 0 h 2308834"/>
              <a:gd name="connsiteX1" fmla="*/ 4067540 w 4085614"/>
              <a:gd name="connsiteY1" fmla="*/ 119743 h 2308834"/>
              <a:gd name="connsiteX2" fmla="*/ 3349083 w 4085614"/>
              <a:gd name="connsiteY2" fmla="*/ 76200 h 2308834"/>
              <a:gd name="connsiteX3" fmla="*/ 2706826 w 4085614"/>
              <a:gd name="connsiteY3" fmla="*/ 250372 h 2308834"/>
              <a:gd name="connsiteX4" fmla="*/ 2249626 w 4085614"/>
              <a:gd name="connsiteY4" fmla="*/ 381000 h 2308834"/>
              <a:gd name="connsiteX5" fmla="*/ 1650912 w 4085614"/>
              <a:gd name="connsiteY5" fmla="*/ 566058 h 2308834"/>
              <a:gd name="connsiteX6" fmla="*/ 943340 w 4085614"/>
              <a:gd name="connsiteY6" fmla="*/ 914400 h 2308834"/>
              <a:gd name="connsiteX7" fmla="*/ 613053 w 4085614"/>
              <a:gd name="connsiteY7" fmla="*/ 1359121 h 2308834"/>
              <a:gd name="connsiteX8" fmla="*/ 0 w 4085614"/>
              <a:gd name="connsiteY8" fmla="*/ 2308834 h 2308834"/>
              <a:gd name="connsiteX0" fmla="*/ 4078426 w 4085614"/>
              <a:gd name="connsiteY0" fmla="*/ 0 h 2308834"/>
              <a:gd name="connsiteX1" fmla="*/ 4067540 w 4085614"/>
              <a:gd name="connsiteY1" fmla="*/ 119743 h 2308834"/>
              <a:gd name="connsiteX2" fmla="*/ 3349083 w 4085614"/>
              <a:gd name="connsiteY2" fmla="*/ 76200 h 2308834"/>
              <a:gd name="connsiteX3" fmla="*/ 2706826 w 4085614"/>
              <a:gd name="connsiteY3" fmla="*/ 250372 h 2308834"/>
              <a:gd name="connsiteX4" fmla="*/ 2249626 w 4085614"/>
              <a:gd name="connsiteY4" fmla="*/ 381000 h 2308834"/>
              <a:gd name="connsiteX5" fmla="*/ 1650912 w 4085614"/>
              <a:gd name="connsiteY5" fmla="*/ 566058 h 2308834"/>
              <a:gd name="connsiteX6" fmla="*/ 943340 w 4085614"/>
              <a:gd name="connsiteY6" fmla="*/ 914400 h 2308834"/>
              <a:gd name="connsiteX7" fmla="*/ 456936 w 4085614"/>
              <a:gd name="connsiteY7" fmla="*/ 1314516 h 2308834"/>
              <a:gd name="connsiteX8" fmla="*/ 0 w 4085614"/>
              <a:gd name="connsiteY8" fmla="*/ 2308834 h 2308834"/>
              <a:gd name="connsiteX0" fmla="*/ 4078426 w 4085614"/>
              <a:gd name="connsiteY0" fmla="*/ 0 h 2308834"/>
              <a:gd name="connsiteX1" fmla="*/ 4067540 w 4085614"/>
              <a:gd name="connsiteY1" fmla="*/ 119743 h 2308834"/>
              <a:gd name="connsiteX2" fmla="*/ 3349083 w 4085614"/>
              <a:gd name="connsiteY2" fmla="*/ 76200 h 2308834"/>
              <a:gd name="connsiteX3" fmla="*/ 2706826 w 4085614"/>
              <a:gd name="connsiteY3" fmla="*/ 250372 h 2308834"/>
              <a:gd name="connsiteX4" fmla="*/ 2249626 w 4085614"/>
              <a:gd name="connsiteY4" fmla="*/ 381000 h 2308834"/>
              <a:gd name="connsiteX5" fmla="*/ 1650912 w 4085614"/>
              <a:gd name="connsiteY5" fmla="*/ 566058 h 2308834"/>
              <a:gd name="connsiteX6" fmla="*/ 943340 w 4085614"/>
              <a:gd name="connsiteY6" fmla="*/ 914400 h 2308834"/>
              <a:gd name="connsiteX7" fmla="*/ 456936 w 4085614"/>
              <a:gd name="connsiteY7" fmla="*/ 1314516 h 2308834"/>
              <a:gd name="connsiteX8" fmla="*/ 0 w 4085614"/>
              <a:gd name="connsiteY8" fmla="*/ 2308834 h 2308834"/>
              <a:gd name="connsiteX0" fmla="*/ 4078426 w 4085614"/>
              <a:gd name="connsiteY0" fmla="*/ 0 h 2308834"/>
              <a:gd name="connsiteX1" fmla="*/ 4067540 w 4085614"/>
              <a:gd name="connsiteY1" fmla="*/ 119743 h 2308834"/>
              <a:gd name="connsiteX2" fmla="*/ 3349083 w 4085614"/>
              <a:gd name="connsiteY2" fmla="*/ 76200 h 2308834"/>
              <a:gd name="connsiteX3" fmla="*/ 2706826 w 4085614"/>
              <a:gd name="connsiteY3" fmla="*/ 250372 h 2308834"/>
              <a:gd name="connsiteX4" fmla="*/ 2249626 w 4085614"/>
              <a:gd name="connsiteY4" fmla="*/ 381000 h 2308834"/>
              <a:gd name="connsiteX5" fmla="*/ 1650912 w 4085614"/>
              <a:gd name="connsiteY5" fmla="*/ 566058 h 2308834"/>
              <a:gd name="connsiteX6" fmla="*/ 943340 w 4085614"/>
              <a:gd name="connsiteY6" fmla="*/ 914400 h 2308834"/>
              <a:gd name="connsiteX7" fmla="*/ 456936 w 4085614"/>
              <a:gd name="connsiteY7" fmla="*/ 1314516 h 2308834"/>
              <a:gd name="connsiteX8" fmla="*/ 0 w 4085614"/>
              <a:gd name="connsiteY8" fmla="*/ 2308834 h 230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85614" h="2308834">
                <a:moveTo>
                  <a:pt x="4078426" y="0"/>
                </a:moveTo>
                <a:cubicBezTo>
                  <a:pt x="4076158" y="24947"/>
                  <a:pt x="4102012" y="117929"/>
                  <a:pt x="4067540" y="119743"/>
                </a:cubicBezTo>
                <a:cubicBezTo>
                  <a:pt x="4033068" y="121557"/>
                  <a:pt x="3423469" y="65315"/>
                  <a:pt x="3349083" y="76200"/>
                </a:cubicBezTo>
                <a:cubicBezTo>
                  <a:pt x="3274697" y="87085"/>
                  <a:pt x="2706826" y="250372"/>
                  <a:pt x="2706826" y="250372"/>
                </a:cubicBezTo>
                <a:cubicBezTo>
                  <a:pt x="2597969" y="283030"/>
                  <a:pt x="2402026" y="337457"/>
                  <a:pt x="2249626" y="381000"/>
                </a:cubicBezTo>
                <a:cubicBezTo>
                  <a:pt x="2193382" y="400957"/>
                  <a:pt x="1716226" y="542472"/>
                  <a:pt x="1650912" y="566058"/>
                </a:cubicBezTo>
                <a:cubicBezTo>
                  <a:pt x="1585598" y="589644"/>
                  <a:pt x="1116316" y="782223"/>
                  <a:pt x="943340" y="914400"/>
                </a:cubicBezTo>
                <a:cubicBezTo>
                  <a:pt x="770364" y="1046577"/>
                  <a:pt x="450608" y="1290266"/>
                  <a:pt x="456936" y="1314516"/>
                </a:cubicBezTo>
                <a:cubicBezTo>
                  <a:pt x="418660" y="1353634"/>
                  <a:pt x="102175" y="2150549"/>
                  <a:pt x="0" y="2308834"/>
                </a:cubicBezTo>
              </a:path>
            </a:pathLst>
          </a:custGeom>
          <a:ln w="28575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283131" y="2090057"/>
            <a:ext cx="322554" cy="775063"/>
          </a:xfrm>
          <a:custGeom>
            <a:avLst/>
            <a:gdLst>
              <a:gd name="connsiteX0" fmla="*/ 156755 w 322554"/>
              <a:gd name="connsiteY0" fmla="*/ 775063 h 775063"/>
              <a:gd name="connsiteX1" fmla="*/ 217715 w 322554"/>
              <a:gd name="connsiteY1" fmla="*/ 661852 h 775063"/>
              <a:gd name="connsiteX2" fmla="*/ 261258 w 322554"/>
              <a:gd name="connsiteY2" fmla="*/ 557349 h 775063"/>
              <a:gd name="connsiteX3" fmla="*/ 322218 w 322554"/>
              <a:gd name="connsiteY3" fmla="*/ 444137 h 775063"/>
              <a:gd name="connsiteX4" fmla="*/ 278675 w 322554"/>
              <a:gd name="connsiteY4" fmla="*/ 348343 h 775063"/>
              <a:gd name="connsiteX5" fmla="*/ 139338 w 322554"/>
              <a:gd name="connsiteY5" fmla="*/ 313509 h 775063"/>
              <a:gd name="connsiteX6" fmla="*/ 34835 w 322554"/>
              <a:gd name="connsiteY6" fmla="*/ 287383 h 775063"/>
              <a:gd name="connsiteX7" fmla="*/ 43543 w 322554"/>
              <a:gd name="connsiteY7" fmla="*/ 200297 h 775063"/>
              <a:gd name="connsiteX8" fmla="*/ 156755 w 322554"/>
              <a:gd name="connsiteY8" fmla="*/ 139337 h 775063"/>
              <a:gd name="connsiteX9" fmla="*/ 191589 w 322554"/>
              <a:gd name="connsiteY9" fmla="*/ 69669 h 775063"/>
              <a:gd name="connsiteX10" fmla="*/ 148046 w 322554"/>
              <a:gd name="connsiteY10" fmla="*/ 17417 h 775063"/>
              <a:gd name="connsiteX11" fmla="*/ 0 w 322554"/>
              <a:gd name="connsiteY11" fmla="*/ 0 h 775063"/>
              <a:gd name="connsiteX12" fmla="*/ 0 w 322554"/>
              <a:gd name="connsiteY12" fmla="*/ 0 h 77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2554" h="775063">
                <a:moveTo>
                  <a:pt x="156755" y="775063"/>
                </a:moveTo>
                <a:cubicBezTo>
                  <a:pt x="178526" y="736600"/>
                  <a:pt x="200298" y="698138"/>
                  <a:pt x="217715" y="661852"/>
                </a:cubicBezTo>
                <a:cubicBezTo>
                  <a:pt x="235132" y="625566"/>
                  <a:pt x="243841" y="593635"/>
                  <a:pt x="261258" y="557349"/>
                </a:cubicBezTo>
                <a:cubicBezTo>
                  <a:pt x="278675" y="521063"/>
                  <a:pt x="319315" y="478971"/>
                  <a:pt x="322218" y="444137"/>
                </a:cubicBezTo>
                <a:cubicBezTo>
                  <a:pt x="325121" y="409303"/>
                  <a:pt x="309155" y="370114"/>
                  <a:pt x="278675" y="348343"/>
                </a:cubicBezTo>
                <a:cubicBezTo>
                  <a:pt x="248195" y="326572"/>
                  <a:pt x="139338" y="313509"/>
                  <a:pt x="139338" y="313509"/>
                </a:cubicBezTo>
                <a:cubicBezTo>
                  <a:pt x="98698" y="303349"/>
                  <a:pt x="50801" y="306252"/>
                  <a:pt x="34835" y="287383"/>
                </a:cubicBezTo>
                <a:cubicBezTo>
                  <a:pt x="18869" y="268514"/>
                  <a:pt x="23223" y="224971"/>
                  <a:pt x="43543" y="200297"/>
                </a:cubicBezTo>
                <a:cubicBezTo>
                  <a:pt x="63863" y="175623"/>
                  <a:pt x="132081" y="161108"/>
                  <a:pt x="156755" y="139337"/>
                </a:cubicBezTo>
                <a:cubicBezTo>
                  <a:pt x="181429" y="117566"/>
                  <a:pt x="193040" y="89989"/>
                  <a:pt x="191589" y="69669"/>
                </a:cubicBezTo>
                <a:cubicBezTo>
                  <a:pt x="190138" y="49349"/>
                  <a:pt x="179977" y="29028"/>
                  <a:pt x="148046" y="17417"/>
                </a:cubicBezTo>
                <a:cubicBezTo>
                  <a:pt x="116115" y="5806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2432643" y="1065824"/>
            <a:ext cx="1543883" cy="955479"/>
          </a:xfrm>
          <a:custGeom>
            <a:avLst/>
            <a:gdLst>
              <a:gd name="connsiteX0" fmla="*/ 217975 w 911278"/>
              <a:gd name="connsiteY0" fmla="*/ 952430 h 968142"/>
              <a:gd name="connsiteX1" fmla="*/ 435690 w 911278"/>
              <a:gd name="connsiteY1" fmla="*/ 952430 h 968142"/>
              <a:gd name="connsiteX2" fmla="*/ 892890 w 911278"/>
              <a:gd name="connsiteY2" fmla="*/ 789144 h 968142"/>
              <a:gd name="connsiteX3" fmla="*/ 816690 w 911278"/>
              <a:gd name="connsiteY3" fmla="*/ 571430 h 968142"/>
              <a:gd name="connsiteX4" fmla="*/ 773147 w 911278"/>
              <a:gd name="connsiteY4" fmla="*/ 462573 h 968142"/>
              <a:gd name="connsiteX5" fmla="*/ 598975 w 911278"/>
              <a:gd name="connsiteY5" fmla="*/ 419030 h 968142"/>
              <a:gd name="connsiteX6" fmla="*/ 609861 w 911278"/>
              <a:gd name="connsiteY6" fmla="*/ 288402 h 968142"/>
              <a:gd name="connsiteX7" fmla="*/ 598975 w 911278"/>
              <a:gd name="connsiteY7" fmla="*/ 190430 h 968142"/>
              <a:gd name="connsiteX8" fmla="*/ 326833 w 911278"/>
              <a:gd name="connsiteY8" fmla="*/ 92459 h 968142"/>
              <a:gd name="connsiteX9" fmla="*/ 261 w 911278"/>
              <a:gd name="connsiteY9" fmla="*/ 5373 h 968142"/>
              <a:gd name="connsiteX10" fmla="*/ 283290 w 911278"/>
              <a:gd name="connsiteY10" fmla="*/ 255744 h 968142"/>
              <a:gd name="connsiteX0" fmla="*/ 217714 w 911017"/>
              <a:gd name="connsiteY0" fmla="*/ 952430 h 968142"/>
              <a:gd name="connsiteX1" fmla="*/ 435429 w 911017"/>
              <a:gd name="connsiteY1" fmla="*/ 952430 h 968142"/>
              <a:gd name="connsiteX2" fmla="*/ 892629 w 911017"/>
              <a:gd name="connsiteY2" fmla="*/ 789144 h 968142"/>
              <a:gd name="connsiteX3" fmla="*/ 816429 w 911017"/>
              <a:gd name="connsiteY3" fmla="*/ 571430 h 968142"/>
              <a:gd name="connsiteX4" fmla="*/ 772886 w 911017"/>
              <a:gd name="connsiteY4" fmla="*/ 462573 h 968142"/>
              <a:gd name="connsiteX5" fmla="*/ 598714 w 911017"/>
              <a:gd name="connsiteY5" fmla="*/ 419030 h 968142"/>
              <a:gd name="connsiteX6" fmla="*/ 609600 w 911017"/>
              <a:gd name="connsiteY6" fmla="*/ 288402 h 968142"/>
              <a:gd name="connsiteX7" fmla="*/ 598714 w 911017"/>
              <a:gd name="connsiteY7" fmla="*/ 190430 h 968142"/>
              <a:gd name="connsiteX8" fmla="*/ 326572 w 911017"/>
              <a:gd name="connsiteY8" fmla="*/ 92459 h 968142"/>
              <a:gd name="connsiteX9" fmla="*/ 0 w 911017"/>
              <a:gd name="connsiteY9" fmla="*/ 5373 h 968142"/>
              <a:gd name="connsiteX0" fmla="*/ 217714 w 911017"/>
              <a:gd name="connsiteY0" fmla="*/ 952430 h 968142"/>
              <a:gd name="connsiteX1" fmla="*/ 435429 w 911017"/>
              <a:gd name="connsiteY1" fmla="*/ 952430 h 968142"/>
              <a:gd name="connsiteX2" fmla="*/ 892629 w 911017"/>
              <a:gd name="connsiteY2" fmla="*/ 789144 h 968142"/>
              <a:gd name="connsiteX3" fmla="*/ 816429 w 911017"/>
              <a:gd name="connsiteY3" fmla="*/ 571430 h 968142"/>
              <a:gd name="connsiteX4" fmla="*/ 772886 w 911017"/>
              <a:gd name="connsiteY4" fmla="*/ 462573 h 968142"/>
              <a:gd name="connsiteX5" fmla="*/ 598714 w 911017"/>
              <a:gd name="connsiteY5" fmla="*/ 419030 h 968142"/>
              <a:gd name="connsiteX6" fmla="*/ 598714 w 911017"/>
              <a:gd name="connsiteY6" fmla="*/ 190430 h 968142"/>
              <a:gd name="connsiteX7" fmla="*/ 326572 w 911017"/>
              <a:gd name="connsiteY7" fmla="*/ 92459 h 968142"/>
              <a:gd name="connsiteX8" fmla="*/ 0 w 911017"/>
              <a:gd name="connsiteY8" fmla="*/ 5373 h 968142"/>
              <a:gd name="connsiteX0" fmla="*/ 217714 w 911017"/>
              <a:gd name="connsiteY0" fmla="*/ 952430 h 968142"/>
              <a:gd name="connsiteX1" fmla="*/ 435429 w 911017"/>
              <a:gd name="connsiteY1" fmla="*/ 952430 h 968142"/>
              <a:gd name="connsiteX2" fmla="*/ 892629 w 911017"/>
              <a:gd name="connsiteY2" fmla="*/ 789144 h 968142"/>
              <a:gd name="connsiteX3" fmla="*/ 816429 w 911017"/>
              <a:gd name="connsiteY3" fmla="*/ 647630 h 968142"/>
              <a:gd name="connsiteX4" fmla="*/ 772886 w 911017"/>
              <a:gd name="connsiteY4" fmla="*/ 462573 h 968142"/>
              <a:gd name="connsiteX5" fmla="*/ 598714 w 911017"/>
              <a:gd name="connsiteY5" fmla="*/ 419030 h 968142"/>
              <a:gd name="connsiteX6" fmla="*/ 598714 w 911017"/>
              <a:gd name="connsiteY6" fmla="*/ 190430 h 968142"/>
              <a:gd name="connsiteX7" fmla="*/ 326572 w 911017"/>
              <a:gd name="connsiteY7" fmla="*/ 92459 h 968142"/>
              <a:gd name="connsiteX8" fmla="*/ 0 w 911017"/>
              <a:gd name="connsiteY8" fmla="*/ 5373 h 968142"/>
              <a:gd name="connsiteX0" fmla="*/ 217714 w 911017"/>
              <a:gd name="connsiteY0" fmla="*/ 952430 h 959876"/>
              <a:gd name="connsiteX1" fmla="*/ 435429 w 911017"/>
              <a:gd name="connsiteY1" fmla="*/ 952430 h 959876"/>
              <a:gd name="connsiteX2" fmla="*/ 892629 w 911017"/>
              <a:gd name="connsiteY2" fmla="*/ 789144 h 959876"/>
              <a:gd name="connsiteX3" fmla="*/ 816429 w 911017"/>
              <a:gd name="connsiteY3" fmla="*/ 647630 h 959876"/>
              <a:gd name="connsiteX4" fmla="*/ 772886 w 911017"/>
              <a:gd name="connsiteY4" fmla="*/ 462573 h 959876"/>
              <a:gd name="connsiteX5" fmla="*/ 598714 w 911017"/>
              <a:gd name="connsiteY5" fmla="*/ 419030 h 959876"/>
              <a:gd name="connsiteX6" fmla="*/ 598714 w 911017"/>
              <a:gd name="connsiteY6" fmla="*/ 190430 h 959876"/>
              <a:gd name="connsiteX7" fmla="*/ 326572 w 911017"/>
              <a:gd name="connsiteY7" fmla="*/ 92459 h 959876"/>
              <a:gd name="connsiteX8" fmla="*/ 0 w 911017"/>
              <a:gd name="connsiteY8" fmla="*/ 5373 h 959876"/>
              <a:gd name="connsiteX0" fmla="*/ 217714 w 895931"/>
              <a:gd name="connsiteY0" fmla="*/ 952430 h 959876"/>
              <a:gd name="connsiteX1" fmla="*/ 435429 w 895931"/>
              <a:gd name="connsiteY1" fmla="*/ 952430 h 959876"/>
              <a:gd name="connsiteX2" fmla="*/ 892629 w 895931"/>
              <a:gd name="connsiteY2" fmla="*/ 789144 h 959876"/>
              <a:gd name="connsiteX3" fmla="*/ 816429 w 895931"/>
              <a:gd name="connsiteY3" fmla="*/ 647630 h 959876"/>
              <a:gd name="connsiteX4" fmla="*/ 772886 w 895931"/>
              <a:gd name="connsiteY4" fmla="*/ 462573 h 959876"/>
              <a:gd name="connsiteX5" fmla="*/ 598714 w 895931"/>
              <a:gd name="connsiteY5" fmla="*/ 419030 h 959876"/>
              <a:gd name="connsiteX6" fmla="*/ 598714 w 895931"/>
              <a:gd name="connsiteY6" fmla="*/ 190430 h 959876"/>
              <a:gd name="connsiteX7" fmla="*/ 326572 w 895931"/>
              <a:gd name="connsiteY7" fmla="*/ 92459 h 959876"/>
              <a:gd name="connsiteX8" fmla="*/ 0 w 895931"/>
              <a:gd name="connsiteY8" fmla="*/ 5373 h 959876"/>
              <a:gd name="connsiteX0" fmla="*/ 217714 w 895931"/>
              <a:gd name="connsiteY0" fmla="*/ 952430 h 959876"/>
              <a:gd name="connsiteX1" fmla="*/ 435429 w 895931"/>
              <a:gd name="connsiteY1" fmla="*/ 952430 h 959876"/>
              <a:gd name="connsiteX2" fmla="*/ 892629 w 895931"/>
              <a:gd name="connsiteY2" fmla="*/ 789144 h 959876"/>
              <a:gd name="connsiteX3" fmla="*/ 816429 w 895931"/>
              <a:gd name="connsiteY3" fmla="*/ 647630 h 959876"/>
              <a:gd name="connsiteX4" fmla="*/ 772886 w 895931"/>
              <a:gd name="connsiteY4" fmla="*/ 462573 h 959876"/>
              <a:gd name="connsiteX5" fmla="*/ 598714 w 895931"/>
              <a:gd name="connsiteY5" fmla="*/ 419030 h 959876"/>
              <a:gd name="connsiteX6" fmla="*/ 598714 w 895931"/>
              <a:gd name="connsiteY6" fmla="*/ 190430 h 959876"/>
              <a:gd name="connsiteX7" fmla="*/ 326572 w 895931"/>
              <a:gd name="connsiteY7" fmla="*/ 92459 h 959876"/>
              <a:gd name="connsiteX8" fmla="*/ 0 w 895931"/>
              <a:gd name="connsiteY8" fmla="*/ 5373 h 959876"/>
              <a:gd name="connsiteX0" fmla="*/ 217714 w 895931"/>
              <a:gd name="connsiteY0" fmla="*/ 952430 h 959876"/>
              <a:gd name="connsiteX1" fmla="*/ 435429 w 895931"/>
              <a:gd name="connsiteY1" fmla="*/ 952430 h 959876"/>
              <a:gd name="connsiteX2" fmla="*/ 892629 w 895931"/>
              <a:gd name="connsiteY2" fmla="*/ 789144 h 959876"/>
              <a:gd name="connsiteX3" fmla="*/ 816429 w 895931"/>
              <a:gd name="connsiteY3" fmla="*/ 647630 h 959876"/>
              <a:gd name="connsiteX4" fmla="*/ 772886 w 895931"/>
              <a:gd name="connsiteY4" fmla="*/ 462573 h 959876"/>
              <a:gd name="connsiteX5" fmla="*/ 598714 w 895931"/>
              <a:gd name="connsiteY5" fmla="*/ 419030 h 959876"/>
              <a:gd name="connsiteX6" fmla="*/ 598714 w 895931"/>
              <a:gd name="connsiteY6" fmla="*/ 190430 h 959876"/>
              <a:gd name="connsiteX7" fmla="*/ 326572 w 895931"/>
              <a:gd name="connsiteY7" fmla="*/ 92459 h 959876"/>
              <a:gd name="connsiteX8" fmla="*/ 0 w 895931"/>
              <a:gd name="connsiteY8" fmla="*/ 5373 h 959876"/>
              <a:gd name="connsiteX0" fmla="*/ 217714 w 895869"/>
              <a:gd name="connsiteY0" fmla="*/ 952430 h 959876"/>
              <a:gd name="connsiteX1" fmla="*/ 435429 w 895869"/>
              <a:gd name="connsiteY1" fmla="*/ 952430 h 959876"/>
              <a:gd name="connsiteX2" fmla="*/ 892629 w 895869"/>
              <a:gd name="connsiteY2" fmla="*/ 789144 h 959876"/>
              <a:gd name="connsiteX3" fmla="*/ 816429 w 895869"/>
              <a:gd name="connsiteY3" fmla="*/ 647630 h 959876"/>
              <a:gd name="connsiteX4" fmla="*/ 783771 w 895869"/>
              <a:gd name="connsiteY4" fmla="*/ 506116 h 959876"/>
              <a:gd name="connsiteX5" fmla="*/ 598714 w 895869"/>
              <a:gd name="connsiteY5" fmla="*/ 419030 h 959876"/>
              <a:gd name="connsiteX6" fmla="*/ 598714 w 895869"/>
              <a:gd name="connsiteY6" fmla="*/ 190430 h 959876"/>
              <a:gd name="connsiteX7" fmla="*/ 326572 w 895869"/>
              <a:gd name="connsiteY7" fmla="*/ 92459 h 959876"/>
              <a:gd name="connsiteX8" fmla="*/ 0 w 895869"/>
              <a:gd name="connsiteY8" fmla="*/ 5373 h 959876"/>
              <a:gd name="connsiteX0" fmla="*/ 217714 w 895869"/>
              <a:gd name="connsiteY0" fmla="*/ 952430 h 959876"/>
              <a:gd name="connsiteX1" fmla="*/ 435429 w 895869"/>
              <a:gd name="connsiteY1" fmla="*/ 952430 h 959876"/>
              <a:gd name="connsiteX2" fmla="*/ 892629 w 895869"/>
              <a:gd name="connsiteY2" fmla="*/ 789144 h 959876"/>
              <a:gd name="connsiteX3" fmla="*/ 816429 w 895869"/>
              <a:gd name="connsiteY3" fmla="*/ 647630 h 959876"/>
              <a:gd name="connsiteX4" fmla="*/ 783771 w 895869"/>
              <a:gd name="connsiteY4" fmla="*/ 506116 h 959876"/>
              <a:gd name="connsiteX5" fmla="*/ 598714 w 895869"/>
              <a:gd name="connsiteY5" fmla="*/ 419030 h 959876"/>
              <a:gd name="connsiteX6" fmla="*/ 598714 w 895869"/>
              <a:gd name="connsiteY6" fmla="*/ 190430 h 959876"/>
              <a:gd name="connsiteX7" fmla="*/ 326572 w 895869"/>
              <a:gd name="connsiteY7" fmla="*/ 92459 h 959876"/>
              <a:gd name="connsiteX8" fmla="*/ 0 w 895869"/>
              <a:gd name="connsiteY8" fmla="*/ 5373 h 959876"/>
              <a:gd name="connsiteX0" fmla="*/ 217714 w 895869"/>
              <a:gd name="connsiteY0" fmla="*/ 952430 h 959876"/>
              <a:gd name="connsiteX1" fmla="*/ 435429 w 895869"/>
              <a:gd name="connsiteY1" fmla="*/ 952430 h 959876"/>
              <a:gd name="connsiteX2" fmla="*/ 892629 w 895869"/>
              <a:gd name="connsiteY2" fmla="*/ 789144 h 959876"/>
              <a:gd name="connsiteX3" fmla="*/ 816429 w 895869"/>
              <a:gd name="connsiteY3" fmla="*/ 647630 h 959876"/>
              <a:gd name="connsiteX4" fmla="*/ 783771 w 895869"/>
              <a:gd name="connsiteY4" fmla="*/ 506116 h 959876"/>
              <a:gd name="connsiteX5" fmla="*/ 598714 w 895869"/>
              <a:gd name="connsiteY5" fmla="*/ 419030 h 959876"/>
              <a:gd name="connsiteX6" fmla="*/ 598714 w 895869"/>
              <a:gd name="connsiteY6" fmla="*/ 190430 h 959876"/>
              <a:gd name="connsiteX7" fmla="*/ 326572 w 895869"/>
              <a:gd name="connsiteY7" fmla="*/ 92459 h 959876"/>
              <a:gd name="connsiteX8" fmla="*/ 0 w 895869"/>
              <a:gd name="connsiteY8" fmla="*/ 5373 h 959876"/>
              <a:gd name="connsiteX0" fmla="*/ 217714 w 895869"/>
              <a:gd name="connsiteY0" fmla="*/ 951948 h 959394"/>
              <a:gd name="connsiteX1" fmla="*/ 435429 w 895869"/>
              <a:gd name="connsiteY1" fmla="*/ 951948 h 959394"/>
              <a:gd name="connsiteX2" fmla="*/ 892629 w 895869"/>
              <a:gd name="connsiteY2" fmla="*/ 788662 h 959394"/>
              <a:gd name="connsiteX3" fmla="*/ 816429 w 895869"/>
              <a:gd name="connsiteY3" fmla="*/ 647148 h 959394"/>
              <a:gd name="connsiteX4" fmla="*/ 783771 w 895869"/>
              <a:gd name="connsiteY4" fmla="*/ 505634 h 959394"/>
              <a:gd name="connsiteX5" fmla="*/ 598714 w 895869"/>
              <a:gd name="connsiteY5" fmla="*/ 418548 h 959394"/>
              <a:gd name="connsiteX6" fmla="*/ 598714 w 895869"/>
              <a:gd name="connsiteY6" fmla="*/ 189948 h 959394"/>
              <a:gd name="connsiteX7" fmla="*/ 326572 w 895869"/>
              <a:gd name="connsiteY7" fmla="*/ 91977 h 959394"/>
              <a:gd name="connsiteX8" fmla="*/ 0 w 895869"/>
              <a:gd name="connsiteY8" fmla="*/ 4891 h 959394"/>
              <a:gd name="connsiteX0" fmla="*/ 854796 w 1532951"/>
              <a:gd name="connsiteY0" fmla="*/ 923685 h 931131"/>
              <a:gd name="connsiteX1" fmla="*/ 1072511 w 1532951"/>
              <a:gd name="connsiteY1" fmla="*/ 923685 h 931131"/>
              <a:gd name="connsiteX2" fmla="*/ 1529711 w 1532951"/>
              <a:gd name="connsiteY2" fmla="*/ 760399 h 931131"/>
              <a:gd name="connsiteX3" fmla="*/ 1453511 w 1532951"/>
              <a:gd name="connsiteY3" fmla="*/ 618885 h 931131"/>
              <a:gd name="connsiteX4" fmla="*/ 1420853 w 1532951"/>
              <a:gd name="connsiteY4" fmla="*/ 477371 h 931131"/>
              <a:gd name="connsiteX5" fmla="*/ 1235796 w 1532951"/>
              <a:gd name="connsiteY5" fmla="*/ 390285 h 931131"/>
              <a:gd name="connsiteX6" fmla="*/ 1235796 w 1532951"/>
              <a:gd name="connsiteY6" fmla="*/ 161685 h 931131"/>
              <a:gd name="connsiteX7" fmla="*/ 963654 w 1532951"/>
              <a:gd name="connsiteY7" fmla="*/ 63714 h 931131"/>
              <a:gd name="connsiteX8" fmla="*/ 0 w 1532951"/>
              <a:gd name="connsiteY8" fmla="*/ 6608 h 931131"/>
              <a:gd name="connsiteX0" fmla="*/ 487537 w 1165692"/>
              <a:gd name="connsiteY0" fmla="*/ 1173554 h 1181000"/>
              <a:gd name="connsiteX1" fmla="*/ 705252 w 1165692"/>
              <a:gd name="connsiteY1" fmla="*/ 1173554 h 1181000"/>
              <a:gd name="connsiteX2" fmla="*/ 1162452 w 1165692"/>
              <a:gd name="connsiteY2" fmla="*/ 1010268 h 1181000"/>
              <a:gd name="connsiteX3" fmla="*/ 1086252 w 1165692"/>
              <a:gd name="connsiteY3" fmla="*/ 868754 h 1181000"/>
              <a:gd name="connsiteX4" fmla="*/ 1053594 w 1165692"/>
              <a:gd name="connsiteY4" fmla="*/ 727240 h 1181000"/>
              <a:gd name="connsiteX5" fmla="*/ 868537 w 1165692"/>
              <a:gd name="connsiteY5" fmla="*/ 640154 h 1181000"/>
              <a:gd name="connsiteX6" fmla="*/ 868537 w 1165692"/>
              <a:gd name="connsiteY6" fmla="*/ 411554 h 1181000"/>
              <a:gd name="connsiteX7" fmla="*/ 596395 w 1165692"/>
              <a:gd name="connsiteY7" fmla="*/ 313583 h 1181000"/>
              <a:gd name="connsiteX8" fmla="*/ 0 w 1165692"/>
              <a:gd name="connsiteY8" fmla="*/ 1644 h 1181000"/>
              <a:gd name="connsiteX0" fmla="*/ 869787 w 1547942"/>
              <a:gd name="connsiteY0" fmla="*/ 937690 h 945136"/>
              <a:gd name="connsiteX1" fmla="*/ 1087502 w 1547942"/>
              <a:gd name="connsiteY1" fmla="*/ 937690 h 945136"/>
              <a:gd name="connsiteX2" fmla="*/ 1544702 w 1547942"/>
              <a:gd name="connsiteY2" fmla="*/ 774404 h 945136"/>
              <a:gd name="connsiteX3" fmla="*/ 1468502 w 1547942"/>
              <a:gd name="connsiteY3" fmla="*/ 632890 h 945136"/>
              <a:gd name="connsiteX4" fmla="*/ 1435844 w 1547942"/>
              <a:gd name="connsiteY4" fmla="*/ 491376 h 945136"/>
              <a:gd name="connsiteX5" fmla="*/ 1250787 w 1547942"/>
              <a:gd name="connsiteY5" fmla="*/ 404290 h 945136"/>
              <a:gd name="connsiteX6" fmla="*/ 1250787 w 1547942"/>
              <a:gd name="connsiteY6" fmla="*/ 175690 h 945136"/>
              <a:gd name="connsiteX7" fmla="*/ 978645 w 1547942"/>
              <a:gd name="connsiteY7" fmla="*/ 77719 h 945136"/>
              <a:gd name="connsiteX8" fmla="*/ 0 w 1547942"/>
              <a:gd name="connsiteY8" fmla="*/ 5623 h 945136"/>
              <a:gd name="connsiteX0" fmla="*/ 884778 w 1562933"/>
              <a:gd name="connsiteY0" fmla="*/ 923685 h 931131"/>
              <a:gd name="connsiteX1" fmla="*/ 1102493 w 1562933"/>
              <a:gd name="connsiteY1" fmla="*/ 923685 h 931131"/>
              <a:gd name="connsiteX2" fmla="*/ 1559693 w 1562933"/>
              <a:gd name="connsiteY2" fmla="*/ 760399 h 931131"/>
              <a:gd name="connsiteX3" fmla="*/ 1483493 w 1562933"/>
              <a:gd name="connsiteY3" fmla="*/ 618885 h 931131"/>
              <a:gd name="connsiteX4" fmla="*/ 1450835 w 1562933"/>
              <a:gd name="connsiteY4" fmla="*/ 477371 h 931131"/>
              <a:gd name="connsiteX5" fmla="*/ 1265778 w 1562933"/>
              <a:gd name="connsiteY5" fmla="*/ 390285 h 931131"/>
              <a:gd name="connsiteX6" fmla="*/ 1265778 w 1562933"/>
              <a:gd name="connsiteY6" fmla="*/ 161685 h 931131"/>
              <a:gd name="connsiteX7" fmla="*/ 993636 w 1562933"/>
              <a:gd name="connsiteY7" fmla="*/ 63714 h 931131"/>
              <a:gd name="connsiteX8" fmla="*/ 0 w 1562933"/>
              <a:gd name="connsiteY8" fmla="*/ 6608 h 931131"/>
              <a:gd name="connsiteX0" fmla="*/ 884778 w 1562933"/>
              <a:gd name="connsiteY0" fmla="*/ 929611 h 937057"/>
              <a:gd name="connsiteX1" fmla="*/ 1102493 w 1562933"/>
              <a:gd name="connsiteY1" fmla="*/ 929611 h 937057"/>
              <a:gd name="connsiteX2" fmla="*/ 1559693 w 1562933"/>
              <a:gd name="connsiteY2" fmla="*/ 766325 h 937057"/>
              <a:gd name="connsiteX3" fmla="*/ 1483493 w 1562933"/>
              <a:gd name="connsiteY3" fmla="*/ 624811 h 937057"/>
              <a:gd name="connsiteX4" fmla="*/ 1450835 w 1562933"/>
              <a:gd name="connsiteY4" fmla="*/ 483297 h 937057"/>
              <a:gd name="connsiteX5" fmla="*/ 1265778 w 1562933"/>
              <a:gd name="connsiteY5" fmla="*/ 396211 h 937057"/>
              <a:gd name="connsiteX6" fmla="*/ 1265778 w 1562933"/>
              <a:gd name="connsiteY6" fmla="*/ 167611 h 937057"/>
              <a:gd name="connsiteX7" fmla="*/ 993636 w 1562933"/>
              <a:gd name="connsiteY7" fmla="*/ 69640 h 937057"/>
              <a:gd name="connsiteX8" fmla="*/ 494499 w 1562933"/>
              <a:gd name="connsiteY8" fmla="*/ 2541 h 937057"/>
              <a:gd name="connsiteX9" fmla="*/ 0 w 1562933"/>
              <a:gd name="connsiteY9" fmla="*/ 12534 h 937057"/>
              <a:gd name="connsiteX0" fmla="*/ 884778 w 1562933"/>
              <a:gd name="connsiteY0" fmla="*/ 929611 h 937057"/>
              <a:gd name="connsiteX1" fmla="*/ 1102493 w 1562933"/>
              <a:gd name="connsiteY1" fmla="*/ 929611 h 937057"/>
              <a:gd name="connsiteX2" fmla="*/ 1559693 w 1562933"/>
              <a:gd name="connsiteY2" fmla="*/ 766325 h 937057"/>
              <a:gd name="connsiteX3" fmla="*/ 1483493 w 1562933"/>
              <a:gd name="connsiteY3" fmla="*/ 624811 h 937057"/>
              <a:gd name="connsiteX4" fmla="*/ 1450835 w 1562933"/>
              <a:gd name="connsiteY4" fmla="*/ 483297 h 937057"/>
              <a:gd name="connsiteX5" fmla="*/ 1265778 w 1562933"/>
              <a:gd name="connsiteY5" fmla="*/ 396211 h 937057"/>
              <a:gd name="connsiteX6" fmla="*/ 1265778 w 1562933"/>
              <a:gd name="connsiteY6" fmla="*/ 167611 h 937057"/>
              <a:gd name="connsiteX7" fmla="*/ 993636 w 1562933"/>
              <a:gd name="connsiteY7" fmla="*/ 69640 h 937057"/>
              <a:gd name="connsiteX8" fmla="*/ 494499 w 1562933"/>
              <a:gd name="connsiteY8" fmla="*/ 2541 h 937057"/>
              <a:gd name="connsiteX9" fmla="*/ 0 w 1562933"/>
              <a:gd name="connsiteY9" fmla="*/ 12534 h 937057"/>
              <a:gd name="connsiteX0" fmla="*/ 884778 w 1562933"/>
              <a:gd name="connsiteY0" fmla="*/ 929611 h 937057"/>
              <a:gd name="connsiteX1" fmla="*/ 1102493 w 1562933"/>
              <a:gd name="connsiteY1" fmla="*/ 929611 h 937057"/>
              <a:gd name="connsiteX2" fmla="*/ 1559693 w 1562933"/>
              <a:gd name="connsiteY2" fmla="*/ 766325 h 937057"/>
              <a:gd name="connsiteX3" fmla="*/ 1483493 w 1562933"/>
              <a:gd name="connsiteY3" fmla="*/ 624811 h 937057"/>
              <a:gd name="connsiteX4" fmla="*/ 1450835 w 1562933"/>
              <a:gd name="connsiteY4" fmla="*/ 483297 h 937057"/>
              <a:gd name="connsiteX5" fmla="*/ 1265778 w 1562933"/>
              <a:gd name="connsiteY5" fmla="*/ 396211 h 937057"/>
              <a:gd name="connsiteX6" fmla="*/ 1265778 w 1562933"/>
              <a:gd name="connsiteY6" fmla="*/ 167611 h 937057"/>
              <a:gd name="connsiteX7" fmla="*/ 993636 w 1562933"/>
              <a:gd name="connsiteY7" fmla="*/ 69640 h 937057"/>
              <a:gd name="connsiteX8" fmla="*/ 494499 w 1562933"/>
              <a:gd name="connsiteY8" fmla="*/ 2541 h 937057"/>
              <a:gd name="connsiteX9" fmla="*/ 0 w 1562933"/>
              <a:gd name="connsiteY9" fmla="*/ 12534 h 937057"/>
              <a:gd name="connsiteX0" fmla="*/ 865728 w 1543883"/>
              <a:gd name="connsiteY0" fmla="*/ 948033 h 955479"/>
              <a:gd name="connsiteX1" fmla="*/ 1083443 w 1543883"/>
              <a:gd name="connsiteY1" fmla="*/ 948033 h 955479"/>
              <a:gd name="connsiteX2" fmla="*/ 1540643 w 1543883"/>
              <a:gd name="connsiteY2" fmla="*/ 784747 h 955479"/>
              <a:gd name="connsiteX3" fmla="*/ 1464443 w 1543883"/>
              <a:gd name="connsiteY3" fmla="*/ 643233 h 955479"/>
              <a:gd name="connsiteX4" fmla="*/ 1431785 w 1543883"/>
              <a:gd name="connsiteY4" fmla="*/ 501719 h 955479"/>
              <a:gd name="connsiteX5" fmla="*/ 1246728 w 1543883"/>
              <a:gd name="connsiteY5" fmla="*/ 414633 h 955479"/>
              <a:gd name="connsiteX6" fmla="*/ 1246728 w 1543883"/>
              <a:gd name="connsiteY6" fmla="*/ 186033 h 955479"/>
              <a:gd name="connsiteX7" fmla="*/ 974586 w 1543883"/>
              <a:gd name="connsiteY7" fmla="*/ 88062 h 955479"/>
              <a:gd name="connsiteX8" fmla="*/ 475449 w 1543883"/>
              <a:gd name="connsiteY8" fmla="*/ 20963 h 955479"/>
              <a:gd name="connsiteX9" fmla="*/ 0 w 1543883"/>
              <a:gd name="connsiteY9" fmla="*/ 0 h 955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43883" h="955479">
                <a:moveTo>
                  <a:pt x="865728" y="948033"/>
                </a:moveTo>
                <a:cubicBezTo>
                  <a:pt x="918342" y="961640"/>
                  <a:pt x="1058043" y="953476"/>
                  <a:pt x="1083443" y="948033"/>
                </a:cubicBezTo>
                <a:cubicBezTo>
                  <a:pt x="1108843" y="942590"/>
                  <a:pt x="1520686" y="802890"/>
                  <a:pt x="1540643" y="784747"/>
                </a:cubicBezTo>
                <a:cubicBezTo>
                  <a:pt x="1560600" y="766604"/>
                  <a:pt x="1482586" y="690404"/>
                  <a:pt x="1464443" y="643233"/>
                </a:cubicBezTo>
                <a:cubicBezTo>
                  <a:pt x="1446300" y="596062"/>
                  <a:pt x="1446300" y="507162"/>
                  <a:pt x="1431785" y="501719"/>
                </a:cubicBezTo>
                <a:cubicBezTo>
                  <a:pt x="1417270" y="496276"/>
                  <a:pt x="1255799" y="434590"/>
                  <a:pt x="1246728" y="414633"/>
                </a:cubicBezTo>
                <a:cubicBezTo>
                  <a:pt x="1237657" y="394676"/>
                  <a:pt x="1259428" y="186033"/>
                  <a:pt x="1246728" y="186033"/>
                </a:cubicBezTo>
                <a:cubicBezTo>
                  <a:pt x="1234028" y="186033"/>
                  <a:pt x="1121870" y="113075"/>
                  <a:pt x="974586" y="88062"/>
                </a:cubicBezTo>
                <a:cubicBezTo>
                  <a:pt x="827302" y="63049"/>
                  <a:pt x="506143" y="15491"/>
                  <a:pt x="475449" y="20963"/>
                </a:cubicBezTo>
                <a:cubicBezTo>
                  <a:pt x="429764" y="11445"/>
                  <a:pt x="63679" y="833"/>
                  <a:pt x="0" y="0"/>
                </a:cubicBezTo>
              </a:path>
            </a:pathLst>
          </a:custGeom>
          <a:ln w="28575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Арка 16"/>
          <p:cNvSpPr/>
          <p:nvPr/>
        </p:nvSpPr>
        <p:spPr>
          <a:xfrm rot="-4800000">
            <a:off x="3288633" y="1990112"/>
            <a:ext cx="140237" cy="153045"/>
          </a:xfrm>
          <a:prstGeom prst="blockArc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Арка 15"/>
          <p:cNvSpPr/>
          <p:nvPr/>
        </p:nvSpPr>
        <p:spPr>
          <a:xfrm rot="-5100000">
            <a:off x="4197938" y="2759648"/>
            <a:ext cx="140237" cy="153045"/>
          </a:xfrm>
          <a:prstGeom prst="blockArc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Полилиния 24"/>
          <p:cNvSpPr/>
          <p:nvPr/>
        </p:nvSpPr>
        <p:spPr>
          <a:xfrm>
            <a:off x="3236292" y="2126763"/>
            <a:ext cx="314880" cy="841970"/>
          </a:xfrm>
          <a:custGeom>
            <a:avLst/>
            <a:gdLst>
              <a:gd name="connsiteX0" fmla="*/ 156755 w 322554"/>
              <a:gd name="connsiteY0" fmla="*/ 775063 h 775063"/>
              <a:gd name="connsiteX1" fmla="*/ 217715 w 322554"/>
              <a:gd name="connsiteY1" fmla="*/ 661852 h 775063"/>
              <a:gd name="connsiteX2" fmla="*/ 261258 w 322554"/>
              <a:gd name="connsiteY2" fmla="*/ 557349 h 775063"/>
              <a:gd name="connsiteX3" fmla="*/ 322218 w 322554"/>
              <a:gd name="connsiteY3" fmla="*/ 444137 h 775063"/>
              <a:gd name="connsiteX4" fmla="*/ 278675 w 322554"/>
              <a:gd name="connsiteY4" fmla="*/ 348343 h 775063"/>
              <a:gd name="connsiteX5" fmla="*/ 139338 w 322554"/>
              <a:gd name="connsiteY5" fmla="*/ 313509 h 775063"/>
              <a:gd name="connsiteX6" fmla="*/ 34835 w 322554"/>
              <a:gd name="connsiteY6" fmla="*/ 287383 h 775063"/>
              <a:gd name="connsiteX7" fmla="*/ 43543 w 322554"/>
              <a:gd name="connsiteY7" fmla="*/ 200297 h 775063"/>
              <a:gd name="connsiteX8" fmla="*/ 156755 w 322554"/>
              <a:gd name="connsiteY8" fmla="*/ 139337 h 775063"/>
              <a:gd name="connsiteX9" fmla="*/ 191589 w 322554"/>
              <a:gd name="connsiteY9" fmla="*/ 69669 h 775063"/>
              <a:gd name="connsiteX10" fmla="*/ 148046 w 322554"/>
              <a:gd name="connsiteY10" fmla="*/ 17417 h 775063"/>
              <a:gd name="connsiteX11" fmla="*/ 0 w 322554"/>
              <a:gd name="connsiteY11" fmla="*/ 0 h 775063"/>
              <a:gd name="connsiteX12" fmla="*/ 0 w 322554"/>
              <a:gd name="connsiteY12" fmla="*/ 0 h 775063"/>
              <a:gd name="connsiteX0" fmla="*/ 104716 w 322554"/>
              <a:gd name="connsiteY0" fmla="*/ 886575 h 886575"/>
              <a:gd name="connsiteX1" fmla="*/ 217715 w 322554"/>
              <a:gd name="connsiteY1" fmla="*/ 661852 h 886575"/>
              <a:gd name="connsiteX2" fmla="*/ 261258 w 322554"/>
              <a:gd name="connsiteY2" fmla="*/ 557349 h 886575"/>
              <a:gd name="connsiteX3" fmla="*/ 322218 w 322554"/>
              <a:gd name="connsiteY3" fmla="*/ 444137 h 886575"/>
              <a:gd name="connsiteX4" fmla="*/ 278675 w 322554"/>
              <a:gd name="connsiteY4" fmla="*/ 348343 h 886575"/>
              <a:gd name="connsiteX5" fmla="*/ 139338 w 322554"/>
              <a:gd name="connsiteY5" fmla="*/ 313509 h 886575"/>
              <a:gd name="connsiteX6" fmla="*/ 34835 w 322554"/>
              <a:gd name="connsiteY6" fmla="*/ 287383 h 886575"/>
              <a:gd name="connsiteX7" fmla="*/ 43543 w 322554"/>
              <a:gd name="connsiteY7" fmla="*/ 200297 h 886575"/>
              <a:gd name="connsiteX8" fmla="*/ 156755 w 322554"/>
              <a:gd name="connsiteY8" fmla="*/ 139337 h 886575"/>
              <a:gd name="connsiteX9" fmla="*/ 191589 w 322554"/>
              <a:gd name="connsiteY9" fmla="*/ 69669 h 886575"/>
              <a:gd name="connsiteX10" fmla="*/ 148046 w 322554"/>
              <a:gd name="connsiteY10" fmla="*/ 17417 h 886575"/>
              <a:gd name="connsiteX11" fmla="*/ 0 w 322554"/>
              <a:gd name="connsiteY11" fmla="*/ 0 h 886575"/>
              <a:gd name="connsiteX12" fmla="*/ 0 w 322554"/>
              <a:gd name="connsiteY12" fmla="*/ 0 h 886575"/>
              <a:gd name="connsiteX0" fmla="*/ 104716 w 324638"/>
              <a:gd name="connsiteY0" fmla="*/ 886575 h 886575"/>
              <a:gd name="connsiteX1" fmla="*/ 217715 w 324638"/>
              <a:gd name="connsiteY1" fmla="*/ 661852 h 886575"/>
              <a:gd name="connsiteX2" fmla="*/ 322218 w 324638"/>
              <a:gd name="connsiteY2" fmla="*/ 444137 h 886575"/>
              <a:gd name="connsiteX3" fmla="*/ 278675 w 324638"/>
              <a:gd name="connsiteY3" fmla="*/ 348343 h 886575"/>
              <a:gd name="connsiteX4" fmla="*/ 139338 w 324638"/>
              <a:gd name="connsiteY4" fmla="*/ 313509 h 886575"/>
              <a:gd name="connsiteX5" fmla="*/ 34835 w 324638"/>
              <a:gd name="connsiteY5" fmla="*/ 287383 h 886575"/>
              <a:gd name="connsiteX6" fmla="*/ 43543 w 324638"/>
              <a:gd name="connsiteY6" fmla="*/ 200297 h 886575"/>
              <a:gd name="connsiteX7" fmla="*/ 156755 w 324638"/>
              <a:gd name="connsiteY7" fmla="*/ 139337 h 886575"/>
              <a:gd name="connsiteX8" fmla="*/ 191589 w 324638"/>
              <a:gd name="connsiteY8" fmla="*/ 69669 h 886575"/>
              <a:gd name="connsiteX9" fmla="*/ 148046 w 324638"/>
              <a:gd name="connsiteY9" fmla="*/ 17417 h 886575"/>
              <a:gd name="connsiteX10" fmla="*/ 0 w 324638"/>
              <a:gd name="connsiteY10" fmla="*/ 0 h 886575"/>
              <a:gd name="connsiteX11" fmla="*/ 0 w 324638"/>
              <a:gd name="connsiteY11" fmla="*/ 0 h 886575"/>
              <a:gd name="connsiteX0" fmla="*/ 104716 w 331959"/>
              <a:gd name="connsiteY0" fmla="*/ 886575 h 886575"/>
              <a:gd name="connsiteX1" fmla="*/ 322218 w 331959"/>
              <a:gd name="connsiteY1" fmla="*/ 444137 h 886575"/>
              <a:gd name="connsiteX2" fmla="*/ 278675 w 331959"/>
              <a:gd name="connsiteY2" fmla="*/ 348343 h 886575"/>
              <a:gd name="connsiteX3" fmla="*/ 139338 w 331959"/>
              <a:gd name="connsiteY3" fmla="*/ 313509 h 886575"/>
              <a:gd name="connsiteX4" fmla="*/ 34835 w 331959"/>
              <a:gd name="connsiteY4" fmla="*/ 287383 h 886575"/>
              <a:gd name="connsiteX5" fmla="*/ 43543 w 331959"/>
              <a:gd name="connsiteY5" fmla="*/ 200297 h 886575"/>
              <a:gd name="connsiteX6" fmla="*/ 156755 w 331959"/>
              <a:gd name="connsiteY6" fmla="*/ 139337 h 886575"/>
              <a:gd name="connsiteX7" fmla="*/ 191589 w 331959"/>
              <a:gd name="connsiteY7" fmla="*/ 69669 h 886575"/>
              <a:gd name="connsiteX8" fmla="*/ 148046 w 331959"/>
              <a:gd name="connsiteY8" fmla="*/ 17417 h 886575"/>
              <a:gd name="connsiteX9" fmla="*/ 0 w 331959"/>
              <a:gd name="connsiteY9" fmla="*/ 0 h 886575"/>
              <a:gd name="connsiteX10" fmla="*/ 0 w 331959"/>
              <a:gd name="connsiteY10" fmla="*/ 0 h 886575"/>
              <a:gd name="connsiteX0" fmla="*/ 104716 w 325885"/>
              <a:gd name="connsiteY0" fmla="*/ 886575 h 886575"/>
              <a:gd name="connsiteX1" fmla="*/ 322218 w 325885"/>
              <a:gd name="connsiteY1" fmla="*/ 444137 h 886575"/>
              <a:gd name="connsiteX2" fmla="*/ 234070 w 325885"/>
              <a:gd name="connsiteY2" fmla="*/ 348343 h 886575"/>
              <a:gd name="connsiteX3" fmla="*/ 139338 w 325885"/>
              <a:gd name="connsiteY3" fmla="*/ 313509 h 886575"/>
              <a:gd name="connsiteX4" fmla="*/ 34835 w 325885"/>
              <a:gd name="connsiteY4" fmla="*/ 287383 h 886575"/>
              <a:gd name="connsiteX5" fmla="*/ 43543 w 325885"/>
              <a:gd name="connsiteY5" fmla="*/ 200297 h 886575"/>
              <a:gd name="connsiteX6" fmla="*/ 156755 w 325885"/>
              <a:gd name="connsiteY6" fmla="*/ 139337 h 886575"/>
              <a:gd name="connsiteX7" fmla="*/ 191589 w 325885"/>
              <a:gd name="connsiteY7" fmla="*/ 69669 h 886575"/>
              <a:gd name="connsiteX8" fmla="*/ 148046 w 325885"/>
              <a:gd name="connsiteY8" fmla="*/ 17417 h 886575"/>
              <a:gd name="connsiteX9" fmla="*/ 0 w 325885"/>
              <a:gd name="connsiteY9" fmla="*/ 0 h 886575"/>
              <a:gd name="connsiteX10" fmla="*/ 0 w 325885"/>
              <a:gd name="connsiteY10" fmla="*/ 0 h 886575"/>
              <a:gd name="connsiteX0" fmla="*/ 104716 w 290454"/>
              <a:gd name="connsiteY0" fmla="*/ 886575 h 886575"/>
              <a:gd name="connsiteX1" fmla="*/ 285047 w 290454"/>
              <a:gd name="connsiteY1" fmla="*/ 451571 h 886575"/>
              <a:gd name="connsiteX2" fmla="*/ 234070 w 290454"/>
              <a:gd name="connsiteY2" fmla="*/ 348343 h 886575"/>
              <a:gd name="connsiteX3" fmla="*/ 139338 w 290454"/>
              <a:gd name="connsiteY3" fmla="*/ 313509 h 886575"/>
              <a:gd name="connsiteX4" fmla="*/ 34835 w 290454"/>
              <a:gd name="connsiteY4" fmla="*/ 287383 h 886575"/>
              <a:gd name="connsiteX5" fmla="*/ 43543 w 290454"/>
              <a:gd name="connsiteY5" fmla="*/ 200297 h 886575"/>
              <a:gd name="connsiteX6" fmla="*/ 156755 w 290454"/>
              <a:gd name="connsiteY6" fmla="*/ 139337 h 886575"/>
              <a:gd name="connsiteX7" fmla="*/ 191589 w 290454"/>
              <a:gd name="connsiteY7" fmla="*/ 69669 h 886575"/>
              <a:gd name="connsiteX8" fmla="*/ 148046 w 290454"/>
              <a:gd name="connsiteY8" fmla="*/ 17417 h 886575"/>
              <a:gd name="connsiteX9" fmla="*/ 0 w 290454"/>
              <a:gd name="connsiteY9" fmla="*/ 0 h 886575"/>
              <a:gd name="connsiteX10" fmla="*/ 0 w 290454"/>
              <a:gd name="connsiteY10" fmla="*/ 0 h 886575"/>
              <a:gd name="connsiteX0" fmla="*/ 104716 w 285915"/>
              <a:gd name="connsiteY0" fmla="*/ 886575 h 886575"/>
              <a:gd name="connsiteX1" fmla="*/ 285047 w 285915"/>
              <a:gd name="connsiteY1" fmla="*/ 451571 h 886575"/>
              <a:gd name="connsiteX2" fmla="*/ 234070 w 285915"/>
              <a:gd name="connsiteY2" fmla="*/ 348343 h 886575"/>
              <a:gd name="connsiteX3" fmla="*/ 139338 w 285915"/>
              <a:gd name="connsiteY3" fmla="*/ 313509 h 886575"/>
              <a:gd name="connsiteX4" fmla="*/ 34835 w 285915"/>
              <a:gd name="connsiteY4" fmla="*/ 287383 h 886575"/>
              <a:gd name="connsiteX5" fmla="*/ 43543 w 285915"/>
              <a:gd name="connsiteY5" fmla="*/ 200297 h 886575"/>
              <a:gd name="connsiteX6" fmla="*/ 156755 w 285915"/>
              <a:gd name="connsiteY6" fmla="*/ 139337 h 886575"/>
              <a:gd name="connsiteX7" fmla="*/ 191589 w 285915"/>
              <a:gd name="connsiteY7" fmla="*/ 69669 h 886575"/>
              <a:gd name="connsiteX8" fmla="*/ 148046 w 285915"/>
              <a:gd name="connsiteY8" fmla="*/ 17417 h 886575"/>
              <a:gd name="connsiteX9" fmla="*/ 0 w 285915"/>
              <a:gd name="connsiteY9" fmla="*/ 0 h 886575"/>
              <a:gd name="connsiteX10" fmla="*/ 0 w 285915"/>
              <a:gd name="connsiteY10" fmla="*/ 0 h 886575"/>
              <a:gd name="connsiteX0" fmla="*/ 104716 w 285680"/>
              <a:gd name="connsiteY0" fmla="*/ 886575 h 886575"/>
              <a:gd name="connsiteX1" fmla="*/ 285047 w 285680"/>
              <a:gd name="connsiteY1" fmla="*/ 451571 h 886575"/>
              <a:gd name="connsiteX2" fmla="*/ 234070 w 285680"/>
              <a:gd name="connsiteY2" fmla="*/ 348343 h 886575"/>
              <a:gd name="connsiteX3" fmla="*/ 139338 w 285680"/>
              <a:gd name="connsiteY3" fmla="*/ 313509 h 886575"/>
              <a:gd name="connsiteX4" fmla="*/ 34835 w 285680"/>
              <a:gd name="connsiteY4" fmla="*/ 287383 h 886575"/>
              <a:gd name="connsiteX5" fmla="*/ 43543 w 285680"/>
              <a:gd name="connsiteY5" fmla="*/ 200297 h 886575"/>
              <a:gd name="connsiteX6" fmla="*/ 156755 w 285680"/>
              <a:gd name="connsiteY6" fmla="*/ 139337 h 886575"/>
              <a:gd name="connsiteX7" fmla="*/ 191589 w 285680"/>
              <a:gd name="connsiteY7" fmla="*/ 69669 h 886575"/>
              <a:gd name="connsiteX8" fmla="*/ 148046 w 285680"/>
              <a:gd name="connsiteY8" fmla="*/ 17417 h 886575"/>
              <a:gd name="connsiteX9" fmla="*/ 0 w 285680"/>
              <a:gd name="connsiteY9" fmla="*/ 0 h 886575"/>
              <a:gd name="connsiteX10" fmla="*/ 0 w 285680"/>
              <a:gd name="connsiteY10" fmla="*/ 0 h 886575"/>
              <a:gd name="connsiteX0" fmla="*/ 104716 w 286518"/>
              <a:gd name="connsiteY0" fmla="*/ 886575 h 886575"/>
              <a:gd name="connsiteX1" fmla="*/ 285047 w 286518"/>
              <a:gd name="connsiteY1" fmla="*/ 451571 h 886575"/>
              <a:gd name="connsiteX2" fmla="*/ 234070 w 286518"/>
              <a:gd name="connsiteY2" fmla="*/ 348343 h 886575"/>
              <a:gd name="connsiteX3" fmla="*/ 34835 w 286518"/>
              <a:gd name="connsiteY3" fmla="*/ 287383 h 886575"/>
              <a:gd name="connsiteX4" fmla="*/ 43543 w 286518"/>
              <a:gd name="connsiteY4" fmla="*/ 200297 h 886575"/>
              <a:gd name="connsiteX5" fmla="*/ 156755 w 286518"/>
              <a:gd name="connsiteY5" fmla="*/ 139337 h 886575"/>
              <a:gd name="connsiteX6" fmla="*/ 191589 w 286518"/>
              <a:gd name="connsiteY6" fmla="*/ 69669 h 886575"/>
              <a:gd name="connsiteX7" fmla="*/ 148046 w 286518"/>
              <a:gd name="connsiteY7" fmla="*/ 17417 h 886575"/>
              <a:gd name="connsiteX8" fmla="*/ 0 w 286518"/>
              <a:gd name="connsiteY8" fmla="*/ 0 h 886575"/>
              <a:gd name="connsiteX9" fmla="*/ 0 w 286518"/>
              <a:gd name="connsiteY9" fmla="*/ 0 h 886575"/>
              <a:gd name="connsiteX0" fmla="*/ 104716 w 286518"/>
              <a:gd name="connsiteY0" fmla="*/ 886575 h 886575"/>
              <a:gd name="connsiteX1" fmla="*/ 285047 w 286518"/>
              <a:gd name="connsiteY1" fmla="*/ 451571 h 886575"/>
              <a:gd name="connsiteX2" fmla="*/ 234070 w 286518"/>
              <a:gd name="connsiteY2" fmla="*/ 348343 h 886575"/>
              <a:gd name="connsiteX3" fmla="*/ 34835 w 286518"/>
              <a:gd name="connsiteY3" fmla="*/ 287383 h 886575"/>
              <a:gd name="connsiteX4" fmla="*/ 43543 w 286518"/>
              <a:gd name="connsiteY4" fmla="*/ 170560 h 886575"/>
              <a:gd name="connsiteX5" fmla="*/ 156755 w 286518"/>
              <a:gd name="connsiteY5" fmla="*/ 139337 h 886575"/>
              <a:gd name="connsiteX6" fmla="*/ 191589 w 286518"/>
              <a:gd name="connsiteY6" fmla="*/ 69669 h 886575"/>
              <a:gd name="connsiteX7" fmla="*/ 148046 w 286518"/>
              <a:gd name="connsiteY7" fmla="*/ 17417 h 886575"/>
              <a:gd name="connsiteX8" fmla="*/ 0 w 286518"/>
              <a:gd name="connsiteY8" fmla="*/ 0 h 886575"/>
              <a:gd name="connsiteX9" fmla="*/ 0 w 286518"/>
              <a:gd name="connsiteY9" fmla="*/ 0 h 886575"/>
              <a:gd name="connsiteX0" fmla="*/ 104716 w 286518"/>
              <a:gd name="connsiteY0" fmla="*/ 886575 h 886575"/>
              <a:gd name="connsiteX1" fmla="*/ 285047 w 286518"/>
              <a:gd name="connsiteY1" fmla="*/ 451571 h 886575"/>
              <a:gd name="connsiteX2" fmla="*/ 234070 w 286518"/>
              <a:gd name="connsiteY2" fmla="*/ 348343 h 886575"/>
              <a:gd name="connsiteX3" fmla="*/ 34835 w 286518"/>
              <a:gd name="connsiteY3" fmla="*/ 324554 h 886575"/>
              <a:gd name="connsiteX4" fmla="*/ 43543 w 286518"/>
              <a:gd name="connsiteY4" fmla="*/ 170560 h 886575"/>
              <a:gd name="connsiteX5" fmla="*/ 156755 w 286518"/>
              <a:gd name="connsiteY5" fmla="*/ 139337 h 886575"/>
              <a:gd name="connsiteX6" fmla="*/ 191589 w 286518"/>
              <a:gd name="connsiteY6" fmla="*/ 69669 h 886575"/>
              <a:gd name="connsiteX7" fmla="*/ 148046 w 286518"/>
              <a:gd name="connsiteY7" fmla="*/ 17417 h 886575"/>
              <a:gd name="connsiteX8" fmla="*/ 0 w 286518"/>
              <a:gd name="connsiteY8" fmla="*/ 0 h 886575"/>
              <a:gd name="connsiteX9" fmla="*/ 0 w 286518"/>
              <a:gd name="connsiteY9" fmla="*/ 0 h 886575"/>
              <a:gd name="connsiteX0" fmla="*/ 104716 w 290782"/>
              <a:gd name="connsiteY0" fmla="*/ 886575 h 886575"/>
              <a:gd name="connsiteX1" fmla="*/ 285047 w 290782"/>
              <a:gd name="connsiteY1" fmla="*/ 451571 h 886575"/>
              <a:gd name="connsiteX2" fmla="*/ 226635 w 290782"/>
              <a:gd name="connsiteY2" fmla="*/ 378079 h 886575"/>
              <a:gd name="connsiteX3" fmla="*/ 34835 w 290782"/>
              <a:gd name="connsiteY3" fmla="*/ 324554 h 886575"/>
              <a:gd name="connsiteX4" fmla="*/ 43543 w 290782"/>
              <a:gd name="connsiteY4" fmla="*/ 170560 h 886575"/>
              <a:gd name="connsiteX5" fmla="*/ 156755 w 290782"/>
              <a:gd name="connsiteY5" fmla="*/ 139337 h 886575"/>
              <a:gd name="connsiteX6" fmla="*/ 191589 w 290782"/>
              <a:gd name="connsiteY6" fmla="*/ 69669 h 886575"/>
              <a:gd name="connsiteX7" fmla="*/ 148046 w 290782"/>
              <a:gd name="connsiteY7" fmla="*/ 17417 h 886575"/>
              <a:gd name="connsiteX8" fmla="*/ 0 w 290782"/>
              <a:gd name="connsiteY8" fmla="*/ 0 h 886575"/>
              <a:gd name="connsiteX9" fmla="*/ 0 w 290782"/>
              <a:gd name="connsiteY9" fmla="*/ 0 h 886575"/>
              <a:gd name="connsiteX0" fmla="*/ 104716 w 288868"/>
              <a:gd name="connsiteY0" fmla="*/ 886575 h 886575"/>
              <a:gd name="connsiteX1" fmla="*/ 285047 w 288868"/>
              <a:gd name="connsiteY1" fmla="*/ 451571 h 886575"/>
              <a:gd name="connsiteX2" fmla="*/ 226635 w 288868"/>
              <a:gd name="connsiteY2" fmla="*/ 378079 h 886575"/>
              <a:gd name="connsiteX3" fmla="*/ 34835 w 288868"/>
              <a:gd name="connsiteY3" fmla="*/ 324554 h 886575"/>
              <a:gd name="connsiteX4" fmla="*/ 43543 w 288868"/>
              <a:gd name="connsiteY4" fmla="*/ 170560 h 886575"/>
              <a:gd name="connsiteX5" fmla="*/ 156755 w 288868"/>
              <a:gd name="connsiteY5" fmla="*/ 139337 h 886575"/>
              <a:gd name="connsiteX6" fmla="*/ 191589 w 288868"/>
              <a:gd name="connsiteY6" fmla="*/ 69669 h 886575"/>
              <a:gd name="connsiteX7" fmla="*/ 148046 w 288868"/>
              <a:gd name="connsiteY7" fmla="*/ 17417 h 886575"/>
              <a:gd name="connsiteX8" fmla="*/ 0 w 288868"/>
              <a:gd name="connsiteY8" fmla="*/ 0 h 886575"/>
              <a:gd name="connsiteX9" fmla="*/ 0 w 288868"/>
              <a:gd name="connsiteY9" fmla="*/ 0 h 886575"/>
              <a:gd name="connsiteX0" fmla="*/ 104716 w 288868"/>
              <a:gd name="connsiteY0" fmla="*/ 886575 h 886575"/>
              <a:gd name="connsiteX1" fmla="*/ 285047 w 288868"/>
              <a:gd name="connsiteY1" fmla="*/ 451571 h 886575"/>
              <a:gd name="connsiteX2" fmla="*/ 226635 w 288868"/>
              <a:gd name="connsiteY2" fmla="*/ 363211 h 886575"/>
              <a:gd name="connsiteX3" fmla="*/ 34835 w 288868"/>
              <a:gd name="connsiteY3" fmla="*/ 324554 h 886575"/>
              <a:gd name="connsiteX4" fmla="*/ 43543 w 288868"/>
              <a:gd name="connsiteY4" fmla="*/ 170560 h 886575"/>
              <a:gd name="connsiteX5" fmla="*/ 156755 w 288868"/>
              <a:gd name="connsiteY5" fmla="*/ 139337 h 886575"/>
              <a:gd name="connsiteX6" fmla="*/ 191589 w 288868"/>
              <a:gd name="connsiteY6" fmla="*/ 69669 h 886575"/>
              <a:gd name="connsiteX7" fmla="*/ 148046 w 288868"/>
              <a:gd name="connsiteY7" fmla="*/ 17417 h 886575"/>
              <a:gd name="connsiteX8" fmla="*/ 0 w 288868"/>
              <a:gd name="connsiteY8" fmla="*/ 0 h 886575"/>
              <a:gd name="connsiteX9" fmla="*/ 0 w 288868"/>
              <a:gd name="connsiteY9" fmla="*/ 0 h 886575"/>
              <a:gd name="connsiteX0" fmla="*/ 104716 w 285068"/>
              <a:gd name="connsiteY0" fmla="*/ 886575 h 886575"/>
              <a:gd name="connsiteX1" fmla="*/ 285047 w 285068"/>
              <a:gd name="connsiteY1" fmla="*/ 451571 h 886575"/>
              <a:gd name="connsiteX2" fmla="*/ 226635 w 285068"/>
              <a:gd name="connsiteY2" fmla="*/ 363211 h 886575"/>
              <a:gd name="connsiteX3" fmla="*/ 34835 w 285068"/>
              <a:gd name="connsiteY3" fmla="*/ 324554 h 886575"/>
              <a:gd name="connsiteX4" fmla="*/ 43543 w 285068"/>
              <a:gd name="connsiteY4" fmla="*/ 170560 h 886575"/>
              <a:gd name="connsiteX5" fmla="*/ 156755 w 285068"/>
              <a:gd name="connsiteY5" fmla="*/ 139337 h 886575"/>
              <a:gd name="connsiteX6" fmla="*/ 191589 w 285068"/>
              <a:gd name="connsiteY6" fmla="*/ 69669 h 886575"/>
              <a:gd name="connsiteX7" fmla="*/ 148046 w 285068"/>
              <a:gd name="connsiteY7" fmla="*/ 17417 h 886575"/>
              <a:gd name="connsiteX8" fmla="*/ 0 w 285068"/>
              <a:gd name="connsiteY8" fmla="*/ 0 h 886575"/>
              <a:gd name="connsiteX9" fmla="*/ 0 w 285068"/>
              <a:gd name="connsiteY9" fmla="*/ 0 h 886575"/>
              <a:gd name="connsiteX0" fmla="*/ 104716 w 285068"/>
              <a:gd name="connsiteY0" fmla="*/ 886575 h 886575"/>
              <a:gd name="connsiteX1" fmla="*/ 285047 w 285068"/>
              <a:gd name="connsiteY1" fmla="*/ 451571 h 886575"/>
              <a:gd name="connsiteX2" fmla="*/ 226635 w 285068"/>
              <a:gd name="connsiteY2" fmla="*/ 363211 h 886575"/>
              <a:gd name="connsiteX3" fmla="*/ 34835 w 285068"/>
              <a:gd name="connsiteY3" fmla="*/ 324554 h 886575"/>
              <a:gd name="connsiteX4" fmla="*/ 43543 w 285068"/>
              <a:gd name="connsiteY4" fmla="*/ 170560 h 886575"/>
              <a:gd name="connsiteX5" fmla="*/ 156755 w 285068"/>
              <a:gd name="connsiteY5" fmla="*/ 139337 h 886575"/>
              <a:gd name="connsiteX6" fmla="*/ 191589 w 285068"/>
              <a:gd name="connsiteY6" fmla="*/ 69669 h 886575"/>
              <a:gd name="connsiteX7" fmla="*/ 148046 w 285068"/>
              <a:gd name="connsiteY7" fmla="*/ 17417 h 886575"/>
              <a:gd name="connsiteX8" fmla="*/ 0 w 285068"/>
              <a:gd name="connsiteY8" fmla="*/ 0 h 886575"/>
              <a:gd name="connsiteX9" fmla="*/ 0 w 285068"/>
              <a:gd name="connsiteY9" fmla="*/ 0 h 886575"/>
              <a:gd name="connsiteX0" fmla="*/ 104716 w 289646"/>
              <a:gd name="connsiteY0" fmla="*/ 886575 h 886575"/>
              <a:gd name="connsiteX1" fmla="*/ 285047 w 289646"/>
              <a:gd name="connsiteY1" fmla="*/ 451571 h 886575"/>
              <a:gd name="connsiteX2" fmla="*/ 234070 w 289646"/>
              <a:gd name="connsiteY2" fmla="*/ 385514 h 886575"/>
              <a:gd name="connsiteX3" fmla="*/ 34835 w 289646"/>
              <a:gd name="connsiteY3" fmla="*/ 324554 h 886575"/>
              <a:gd name="connsiteX4" fmla="*/ 43543 w 289646"/>
              <a:gd name="connsiteY4" fmla="*/ 170560 h 886575"/>
              <a:gd name="connsiteX5" fmla="*/ 156755 w 289646"/>
              <a:gd name="connsiteY5" fmla="*/ 139337 h 886575"/>
              <a:gd name="connsiteX6" fmla="*/ 191589 w 289646"/>
              <a:gd name="connsiteY6" fmla="*/ 69669 h 886575"/>
              <a:gd name="connsiteX7" fmla="*/ 148046 w 289646"/>
              <a:gd name="connsiteY7" fmla="*/ 17417 h 886575"/>
              <a:gd name="connsiteX8" fmla="*/ 0 w 289646"/>
              <a:gd name="connsiteY8" fmla="*/ 0 h 886575"/>
              <a:gd name="connsiteX9" fmla="*/ 0 w 289646"/>
              <a:gd name="connsiteY9" fmla="*/ 0 h 886575"/>
              <a:gd name="connsiteX0" fmla="*/ 104716 w 289646"/>
              <a:gd name="connsiteY0" fmla="*/ 886575 h 886575"/>
              <a:gd name="connsiteX1" fmla="*/ 285047 w 289646"/>
              <a:gd name="connsiteY1" fmla="*/ 451571 h 886575"/>
              <a:gd name="connsiteX2" fmla="*/ 234070 w 289646"/>
              <a:gd name="connsiteY2" fmla="*/ 385514 h 886575"/>
              <a:gd name="connsiteX3" fmla="*/ 34835 w 289646"/>
              <a:gd name="connsiteY3" fmla="*/ 324554 h 886575"/>
              <a:gd name="connsiteX4" fmla="*/ 43543 w 289646"/>
              <a:gd name="connsiteY4" fmla="*/ 170560 h 886575"/>
              <a:gd name="connsiteX5" fmla="*/ 156755 w 289646"/>
              <a:gd name="connsiteY5" fmla="*/ 139337 h 886575"/>
              <a:gd name="connsiteX6" fmla="*/ 191589 w 289646"/>
              <a:gd name="connsiteY6" fmla="*/ 69669 h 886575"/>
              <a:gd name="connsiteX7" fmla="*/ 148046 w 289646"/>
              <a:gd name="connsiteY7" fmla="*/ 17417 h 886575"/>
              <a:gd name="connsiteX8" fmla="*/ 0 w 289646"/>
              <a:gd name="connsiteY8" fmla="*/ 0 h 886575"/>
              <a:gd name="connsiteX9" fmla="*/ 0 w 289646"/>
              <a:gd name="connsiteY9" fmla="*/ 0 h 886575"/>
              <a:gd name="connsiteX0" fmla="*/ 104716 w 289646"/>
              <a:gd name="connsiteY0" fmla="*/ 886575 h 886575"/>
              <a:gd name="connsiteX1" fmla="*/ 285047 w 289646"/>
              <a:gd name="connsiteY1" fmla="*/ 451571 h 886575"/>
              <a:gd name="connsiteX2" fmla="*/ 234070 w 289646"/>
              <a:gd name="connsiteY2" fmla="*/ 385514 h 886575"/>
              <a:gd name="connsiteX3" fmla="*/ 34835 w 289646"/>
              <a:gd name="connsiteY3" fmla="*/ 324554 h 886575"/>
              <a:gd name="connsiteX4" fmla="*/ 43543 w 289646"/>
              <a:gd name="connsiteY4" fmla="*/ 170560 h 886575"/>
              <a:gd name="connsiteX5" fmla="*/ 156755 w 289646"/>
              <a:gd name="connsiteY5" fmla="*/ 139337 h 886575"/>
              <a:gd name="connsiteX6" fmla="*/ 148046 w 289646"/>
              <a:gd name="connsiteY6" fmla="*/ 17417 h 886575"/>
              <a:gd name="connsiteX7" fmla="*/ 0 w 289646"/>
              <a:gd name="connsiteY7" fmla="*/ 0 h 886575"/>
              <a:gd name="connsiteX8" fmla="*/ 0 w 289646"/>
              <a:gd name="connsiteY8" fmla="*/ 0 h 886575"/>
              <a:gd name="connsiteX0" fmla="*/ 104716 w 289646"/>
              <a:gd name="connsiteY0" fmla="*/ 886640 h 886640"/>
              <a:gd name="connsiteX1" fmla="*/ 285047 w 289646"/>
              <a:gd name="connsiteY1" fmla="*/ 451636 h 886640"/>
              <a:gd name="connsiteX2" fmla="*/ 234070 w 289646"/>
              <a:gd name="connsiteY2" fmla="*/ 385579 h 886640"/>
              <a:gd name="connsiteX3" fmla="*/ 34835 w 289646"/>
              <a:gd name="connsiteY3" fmla="*/ 324619 h 886640"/>
              <a:gd name="connsiteX4" fmla="*/ 43543 w 289646"/>
              <a:gd name="connsiteY4" fmla="*/ 170625 h 886640"/>
              <a:gd name="connsiteX5" fmla="*/ 164190 w 289646"/>
              <a:gd name="connsiteY5" fmla="*/ 117100 h 886640"/>
              <a:gd name="connsiteX6" fmla="*/ 148046 w 289646"/>
              <a:gd name="connsiteY6" fmla="*/ 17482 h 886640"/>
              <a:gd name="connsiteX7" fmla="*/ 0 w 289646"/>
              <a:gd name="connsiteY7" fmla="*/ 65 h 886640"/>
              <a:gd name="connsiteX8" fmla="*/ 0 w 289646"/>
              <a:gd name="connsiteY8" fmla="*/ 65 h 886640"/>
              <a:gd name="connsiteX0" fmla="*/ 104716 w 289646"/>
              <a:gd name="connsiteY0" fmla="*/ 886640 h 886640"/>
              <a:gd name="connsiteX1" fmla="*/ 285047 w 289646"/>
              <a:gd name="connsiteY1" fmla="*/ 451636 h 886640"/>
              <a:gd name="connsiteX2" fmla="*/ 234070 w 289646"/>
              <a:gd name="connsiteY2" fmla="*/ 385579 h 886640"/>
              <a:gd name="connsiteX3" fmla="*/ 34835 w 289646"/>
              <a:gd name="connsiteY3" fmla="*/ 324619 h 886640"/>
              <a:gd name="connsiteX4" fmla="*/ 43543 w 289646"/>
              <a:gd name="connsiteY4" fmla="*/ 170625 h 886640"/>
              <a:gd name="connsiteX5" fmla="*/ 164190 w 289646"/>
              <a:gd name="connsiteY5" fmla="*/ 117100 h 886640"/>
              <a:gd name="connsiteX6" fmla="*/ 148046 w 289646"/>
              <a:gd name="connsiteY6" fmla="*/ 17482 h 886640"/>
              <a:gd name="connsiteX7" fmla="*/ 0 w 289646"/>
              <a:gd name="connsiteY7" fmla="*/ 65 h 886640"/>
              <a:gd name="connsiteX8" fmla="*/ 0 w 289646"/>
              <a:gd name="connsiteY8" fmla="*/ 65 h 886640"/>
              <a:gd name="connsiteX0" fmla="*/ 127018 w 311948"/>
              <a:gd name="connsiteY0" fmla="*/ 886640 h 886640"/>
              <a:gd name="connsiteX1" fmla="*/ 307349 w 311948"/>
              <a:gd name="connsiteY1" fmla="*/ 451636 h 886640"/>
              <a:gd name="connsiteX2" fmla="*/ 256372 w 311948"/>
              <a:gd name="connsiteY2" fmla="*/ 385579 h 886640"/>
              <a:gd name="connsiteX3" fmla="*/ 57137 w 311948"/>
              <a:gd name="connsiteY3" fmla="*/ 324619 h 886640"/>
              <a:gd name="connsiteX4" fmla="*/ 65845 w 311948"/>
              <a:gd name="connsiteY4" fmla="*/ 170625 h 886640"/>
              <a:gd name="connsiteX5" fmla="*/ 186492 w 311948"/>
              <a:gd name="connsiteY5" fmla="*/ 117100 h 886640"/>
              <a:gd name="connsiteX6" fmla="*/ 170348 w 311948"/>
              <a:gd name="connsiteY6" fmla="*/ 17482 h 886640"/>
              <a:gd name="connsiteX7" fmla="*/ 22302 w 311948"/>
              <a:gd name="connsiteY7" fmla="*/ 65 h 886640"/>
              <a:gd name="connsiteX8" fmla="*/ 0 w 311948"/>
              <a:gd name="connsiteY8" fmla="*/ 52104 h 886640"/>
              <a:gd name="connsiteX0" fmla="*/ 127018 w 311948"/>
              <a:gd name="connsiteY0" fmla="*/ 870827 h 870827"/>
              <a:gd name="connsiteX1" fmla="*/ 307349 w 311948"/>
              <a:gd name="connsiteY1" fmla="*/ 435823 h 870827"/>
              <a:gd name="connsiteX2" fmla="*/ 256372 w 311948"/>
              <a:gd name="connsiteY2" fmla="*/ 369766 h 870827"/>
              <a:gd name="connsiteX3" fmla="*/ 57137 w 311948"/>
              <a:gd name="connsiteY3" fmla="*/ 308806 h 870827"/>
              <a:gd name="connsiteX4" fmla="*/ 65845 w 311948"/>
              <a:gd name="connsiteY4" fmla="*/ 154812 h 870827"/>
              <a:gd name="connsiteX5" fmla="*/ 186492 w 311948"/>
              <a:gd name="connsiteY5" fmla="*/ 101287 h 870827"/>
              <a:gd name="connsiteX6" fmla="*/ 170348 w 311948"/>
              <a:gd name="connsiteY6" fmla="*/ 1669 h 870827"/>
              <a:gd name="connsiteX7" fmla="*/ 22302 w 311948"/>
              <a:gd name="connsiteY7" fmla="*/ 36291 h 870827"/>
              <a:gd name="connsiteX8" fmla="*/ 0 w 311948"/>
              <a:gd name="connsiteY8" fmla="*/ 36291 h 870827"/>
              <a:gd name="connsiteX0" fmla="*/ 127018 w 311948"/>
              <a:gd name="connsiteY0" fmla="*/ 837565 h 837565"/>
              <a:gd name="connsiteX1" fmla="*/ 307349 w 311948"/>
              <a:gd name="connsiteY1" fmla="*/ 402561 h 837565"/>
              <a:gd name="connsiteX2" fmla="*/ 256372 w 311948"/>
              <a:gd name="connsiteY2" fmla="*/ 336504 h 837565"/>
              <a:gd name="connsiteX3" fmla="*/ 57137 w 311948"/>
              <a:gd name="connsiteY3" fmla="*/ 275544 h 837565"/>
              <a:gd name="connsiteX4" fmla="*/ 65845 w 311948"/>
              <a:gd name="connsiteY4" fmla="*/ 121550 h 837565"/>
              <a:gd name="connsiteX5" fmla="*/ 186492 w 311948"/>
              <a:gd name="connsiteY5" fmla="*/ 68025 h 837565"/>
              <a:gd name="connsiteX6" fmla="*/ 148046 w 311948"/>
              <a:gd name="connsiteY6" fmla="*/ 5578 h 837565"/>
              <a:gd name="connsiteX7" fmla="*/ 22302 w 311948"/>
              <a:gd name="connsiteY7" fmla="*/ 3029 h 837565"/>
              <a:gd name="connsiteX8" fmla="*/ 0 w 311948"/>
              <a:gd name="connsiteY8" fmla="*/ 3029 h 837565"/>
              <a:gd name="connsiteX0" fmla="*/ 127018 w 311948"/>
              <a:gd name="connsiteY0" fmla="*/ 842108 h 842108"/>
              <a:gd name="connsiteX1" fmla="*/ 307349 w 311948"/>
              <a:gd name="connsiteY1" fmla="*/ 407104 h 842108"/>
              <a:gd name="connsiteX2" fmla="*/ 256372 w 311948"/>
              <a:gd name="connsiteY2" fmla="*/ 341047 h 842108"/>
              <a:gd name="connsiteX3" fmla="*/ 57137 w 311948"/>
              <a:gd name="connsiteY3" fmla="*/ 280087 h 842108"/>
              <a:gd name="connsiteX4" fmla="*/ 65845 w 311948"/>
              <a:gd name="connsiteY4" fmla="*/ 126093 h 842108"/>
              <a:gd name="connsiteX5" fmla="*/ 186492 w 311948"/>
              <a:gd name="connsiteY5" fmla="*/ 72568 h 842108"/>
              <a:gd name="connsiteX6" fmla="*/ 148046 w 311948"/>
              <a:gd name="connsiteY6" fmla="*/ 10121 h 842108"/>
              <a:gd name="connsiteX7" fmla="*/ 22302 w 311948"/>
              <a:gd name="connsiteY7" fmla="*/ 138 h 842108"/>
              <a:gd name="connsiteX8" fmla="*/ 0 w 311948"/>
              <a:gd name="connsiteY8" fmla="*/ 7572 h 842108"/>
              <a:gd name="connsiteX0" fmla="*/ 127018 w 311948"/>
              <a:gd name="connsiteY0" fmla="*/ 841970 h 841970"/>
              <a:gd name="connsiteX1" fmla="*/ 307349 w 311948"/>
              <a:gd name="connsiteY1" fmla="*/ 406966 h 841970"/>
              <a:gd name="connsiteX2" fmla="*/ 256372 w 311948"/>
              <a:gd name="connsiteY2" fmla="*/ 340909 h 841970"/>
              <a:gd name="connsiteX3" fmla="*/ 57137 w 311948"/>
              <a:gd name="connsiteY3" fmla="*/ 279949 h 841970"/>
              <a:gd name="connsiteX4" fmla="*/ 65845 w 311948"/>
              <a:gd name="connsiteY4" fmla="*/ 125955 h 841970"/>
              <a:gd name="connsiteX5" fmla="*/ 186492 w 311948"/>
              <a:gd name="connsiteY5" fmla="*/ 72430 h 841970"/>
              <a:gd name="connsiteX6" fmla="*/ 148046 w 311948"/>
              <a:gd name="connsiteY6" fmla="*/ 9983 h 841970"/>
              <a:gd name="connsiteX7" fmla="*/ 22302 w 311948"/>
              <a:gd name="connsiteY7" fmla="*/ 0 h 841970"/>
              <a:gd name="connsiteX8" fmla="*/ 0 w 311948"/>
              <a:gd name="connsiteY8" fmla="*/ 7434 h 841970"/>
              <a:gd name="connsiteX0" fmla="*/ 127018 w 311948"/>
              <a:gd name="connsiteY0" fmla="*/ 841970 h 841970"/>
              <a:gd name="connsiteX1" fmla="*/ 307349 w 311948"/>
              <a:gd name="connsiteY1" fmla="*/ 406966 h 841970"/>
              <a:gd name="connsiteX2" fmla="*/ 256372 w 311948"/>
              <a:gd name="connsiteY2" fmla="*/ 340909 h 841970"/>
              <a:gd name="connsiteX3" fmla="*/ 57137 w 311948"/>
              <a:gd name="connsiteY3" fmla="*/ 279949 h 841970"/>
              <a:gd name="connsiteX4" fmla="*/ 65845 w 311948"/>
              <a:gd name="connsiteY4" fmla="*/ 125955 h 841970"/>
              <a:gd name="connsiteX5" fmla="*/ 186492 w 311948"/>
              <a:gd name="connsiteY5" fmla="*/ 72430 h 841970"/>
              <a:gd name="connsiteX6" fmla="*/ 148046 w 311948"/>
              <a:gd name="connsiteY6" fmla="*/ 9983 h 841970"/>
              <a:gd name="connsiteX7" fmla="*/ 22302 w 311948"/>
              <a:gd name="connsiteY7" fmla="*/ 0 h 841970"/>
              <a:gd name="connsiteX8" fmla="*/ 0 w 311948"/>
              <a:gd name="connsiteY8" fmla="*/ 7434 h 841970"/>
              <a:gd name="connsiteX0" fmla="*/ 127018 w 311948"/>
              <a:gd name="connsiteY0" fmla="*/ 841970 h 841970"/>
              <a:gd name="connsiteX1" fmla="*/ 307349 w 311948"/>
              <a:gd name="connsiteY1" fmla="*/ 406966 h 841970"/>
              <a:gd name="connsiteX2" fmla="*/ 256372 w 311948"/>
              <a:gd name="connsiteY2" fmla="*/ 340909 h 841970"/>
              <a:gd name="connsiteX3" fmla="*/ 57137 w 311948"/>
              <a:gd name="connsiteY3" fmla="*/ 279949 h 841970"/>
              <a:gd name="connsiteX4" fmla="*/ 65845 w 311948"/>
              <a:gd name="connsiteY4" fmla="*/ 125955 h 841970"/>
              <a:gd name="connsiteX5" fmla="*/ 186492 w 311948"/>
              <a:gd name="connsiteY5" fmla="*/ 72430 h 841970"/>
              <a:gd name="connsiteX6" fmla="*/ 148046 w 311948"/>
              <a:gd name="connsiteY6" fmla="*/ 9983 h 841970"/>
              <a:gd name="connsiteX7" fmla="*/ 22302 w 311948"/>
              <a:gd name="connsiteY7" fmla="*/ 0 h 841970"/>
              <a:gd name="connsiteX8" fmla="*/ 0 w 311948"/>
              <a:gd name="connsiteY8" fmla="*/ 7434 h 841970"/>
              <a:gd name="connsiteX0" fmla="*/ 127018 w 314880"/>
              <a:gd name="connsiteY0" fmla="*/ 841970 h 841970"/>
              <a:gd name="connsiteX1" fmla="*/ 307349 w 314880"/>
              <a:gd name="connsiteY1" fmla="*/ 406966 h 841970"/>
              <a:gd name="connsiteX2" fmla="*/ 256372 w 314880"/>
              <a:gd name="connsiteY2" fmla="*/ 340909 h 841970"/>
              <a:gd name="connsiteX3" fmla="*/ 34834 w 314880"/>
              <a:gd name="connsiteY3" fmla="*/ 287383 h 841970"/>
              <a:gd name="connsiteX4" fmla="*/ 65845 w 314880"/>
              <a:gd name="connsiteY4" fmla="*/ 125955 h 841970"/>
              <a:gd name="connsiteX5" fmla="*/ 186492 w 314880"/>
              <a:gd name="connsiteY5" fmla="*/ 72430 h 841970"/>
              <a:gd name="connsiteX6" fmla="*/ 148046 w 314880"/>
              <a:gd name="connsiteY6" fmla="*/ 9983 h 841970"/>
              <a:gd name="connsiteX7" fmla="*/ 22302 w 314880"/>
              <a:gd name="connsiteY7" fmla="*/ 0 h 841970"/>
              <a:gd name="connsiteX8" fmla="*/ 0 w 314880"/>
              <a:gd name="connsiteY8" fmla="*/ 7434 h 841970"/>
              <a:gd name="connsiteX0" fmla="*/ 127018 w 314880"/>
              <a:gd name="connsiteY0" fmla="*/ 841970 h 841970"/>
              <a:gd name="connsiteX1" fmla="*/ 307349 w 314880"/>
              <a:gd name="connsiteY1" fmla="*/ 406966 h 841970"/>
              <a:gd name="connsiteX2" fmla="*/ 256372 w 314880"/>
              <a:gd name="connsiteY2" fmla="*/ 340909 h 841970"/>
              <a:gd name="connsiteX3" fmla="*/ 34834 w 314880"/>
              <a:gd name="connsiteY3" fmla="*/ 287383 h 841970"/>
              <a:gd name="connsiteX4" fmla="*/ 65845 w 314880"/>
              <a:gd name="connsiteY4" fmla="*/ 125955 h 841970"/>
              <a:gd name="connsiteX5" fmla="*/ 186492 w 314880"/>
              <a:gd name="connsiteY5" fmla="*/ 72430 h 841970"/>
              <a:gd name="connsiteX6" fmla="*/ 148046 w 314880"/>
              <a:gd name="connsiteY6" fmla="*/ 9983 h 841970"/>
              <a:gd name="connsiteX7" fmla="*/ 22302 w 314880"/>
              <a:gd name="connsiteY7" fmla="*/ 0 h 841970"/>
              <a:gd name="connsiteX8" fmla="*/ 0 w 314880"/>
              <a:gd name="connsiteY8" fmla="*/ 7434 h 84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880" h="841970">
                <a:moveTo>
                  <a:pt x="127018" y="841970"/>
                </a:moveTo>
                <a:cubicBezTo>
                  <a:pt x="172331" y="749796"/>
                  <a:pt x="285790" y="490476"/>
                  <a:pt x="307349" y="406966"/>
                </a:cubicBezTo>
                <a:cubicBezTo>
                  <a:pt x="328908" y="323456"/>
                  <a:pt x="301791" y="360839"/>
                  <a:pt x="256372" y="340909"/>
                </a:cubicBezTo>
                <a:cubicBezTo>
                  <a:pt x="210953" y="320979"/>
                  <a:pt x="44287" y="293473"/>
                  <a:pt x="34834" y="287383"/>
                </a:cubicBezTo>
                <a:cubicBezTo>
                  <a:pt x="25381" y="281293"/>
                  <a:pt x="48003" y="139479"/>
                  <a:pt x="65845" y="125955"/>
                </a:cubicBezTo>
                <a:cubicBezTo>
                  <a:pt x="83687" y="112431"/>
                  <a:pt x="172792" y="91759"/>
                  <a:pt x="186492" y="72430"/>
                </a:cubicBezTo>
                <a:cubicBezTo>
                  <a:pt x="200192" y="53101"/>
                  <a:pt x="167977" y="14621"/>
                  <a:pt x="148046" y="9983"/>
                </a:cubicBezTo>
                <a:cubicBezTo>
                  <a:pt x="128115" y="5345"/>
                  <a:pt x="22302" y="0"/>
                  <a:pt x="22302" y="0"/>
                </a:cubicBezTo>
                <a:lnTo>
                  <a:pt x="0" y="7434"/>
                </a:lnTo>
              </a:path>
            </a:pathLst>
          </a:custGeom>
          <a:ln w="28575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Арка 19"/>
          <p:cNvSpPr/>
          <p:nvPr/>
        </p:nvSpPr>
        <p:spPr>
          <a:xfrm rot="1200000">
            <a:off x="3724593" y="1487114"/>
            <a:ext cx="140237" cy="153045"/>
          </a:xfrm>
          <a:prstGeom prst="blockArc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Полилиния 25"/>
          <p:cNvSpPr/>
          <p:nvPr/>
        </p:nvSpPr>
        <p:spPr>
          <a:xfrm>
            <a:off x="-7434" y="1061632"/>
            <a:ext cx="2450829" cy="1267866"/>
          </a:xfrm>
          <a:custGeom>
            <a:avLst/>
            <a:gdLst>
              <a:gd name="connsiteX0" fmla="*/ 3696365 w 3696365"/>
              <a:gd name="connsiteY0" fmla="*/ 0 h 2272819"/>
              <a:gd name="connsiteX1" fmla="*/ 3391565 w 3696365"/>
              <a:gd name="connsiteY1" fmla="*/ 364273 h 2272819"/>
              <a:gd name="connsiteX2" fmla="*/ 2819135 w 3696365"/>
              <a:gd name="connsiteY2" fmla="*/ 661639 h 2272819"/>
              <a:gd name="connsiteX3" fmla="*/ 2402823 w 3696365"/>
              <a:gd name="connsiteY3" fmla="*/ 1033347 h 2272819"/>
              <a:gd name="connsiteX4" fmla="*/ 2142628 w 3696365"/>
              <a:gd name="connsiteY4" fmla="*/ 1211766 h 2272819"/>
              <a:gd name="connsiteX5" fmla="*/ 1689145 w 3696365"/>
              <a:gd name="connsiteY5" fmla="*/ 1375317 h 2272819"/>
              <a:gd name="connsiteX6" fmla="*/ 1272833 w 3696365"/>
              <a:gd name="connsiteY6" fmla="*/ 1524000 h 2272819"/>
              <a:gd name="connsiteX7" fmla="*/ 886257 w 3696365"/>
              <a:gd name="connsiteY7" fmla="*/ 1784195 h 2272819"/>
              <a:gd name="connsiteX8" fmla="*/ 440208 w 3696365"/>
              <a:gd name="connsiteY8" fmla="*/ 2007220 h 2272819"/>
              <a:gd name="connsiteX9" fmla="*/ 187448 w 3696365"/>
              <a:gd name="connsiteY9" fmla="*/ 2222810 h 2272819"/>
              <a:gd name="connsiteX10" fmla="*/ 1594 w 3696365"/>
              <a:gd name="connsiteY10" fmla="*/ 2267415 h 2272819"/>
              <a:gd name="connsiteX11" fmla="*/ 113106 w 3696365"/>
              <a:gd name="connsiteY11" fmla="*/ 2133600 h 2272819"/>
              <a:gd name="connsiteX0" fmla="*/ 3696365 w 3696365"/>
              <a:gd name="connsiteY0" fmla="*/ 0 h 2272819"/>
              <a:gd name="connsiteX1" fmla="*/ 3391565 w 3696365"/>
              <a:gd name="connsiteY1" fmla="*/ 364273 h 2272819"/>
              <a:gd name="connsiteX2" fmla="*/ 2819135 w 3696365"/>
              <a:gd name="connsiteY2" fmla="*/ 661639 h 2272819"/>
              <a:gd name="connsiteX3" fmla="*/ 2402823 w 3696365"/>
              <a:gd name="connsiteY3" fmla="*/ 1033347 h 2272819"/>
              <a:gd name="connsiteX4" fmla="*/ 2142628 w 3696365"/>
              <a:gd name="connsiteY4" fmla="*/ 1211766 h 2272819"/>
              <a:gd name="connsiteX5" fmla="*/ 1689145 w 3696365"/>
              <a:gd name="connsiteY5" fmla="*/ 1375317 h 2272819"/>
              <a:gd name="connsiteX6" fmla="*/ 1272833 w 3696365"/>
              <a:gd name="connsiteY6" fmla="*/ 1524000 h 2272819"/>
              <a:gd name="connsiteX7" fmla="*/ 886257 w 3696365"/>
              <a:gd name="connsiteY7" fmla="*/ 1784195 h 2272819"/>
              <a:gd name="connsiteX8" fmla="*/ 440208 w 3696365"/>
              <a:gd name="connsiteY8" fmla="*/ 2007220 h 2272819"/>
              <a:gd name="connsiteX9" fmla="*/ 187448 w 3696365"/>
              <a:gd name="connsiteY9" fmla="*/ 2222810 h 2272819"/>
              <a:gd name="connsiteX10" fmla="*/ 1594 w 3696365"/>
              <a:gd name="connsiteY10" fmla="*/ 2267415 h 2272819"/>
              <a:gd name="connsiteX11" fmla="*/ 113106 w 3696365"/>
              <a:gd name="connsiteY11" fmla="*/ 2133600 h 2272819"/>
              <a:gd name="connsiteX0" fmla="*/ 3696365 w 3696365"/>
              <a:gd name="connsiteY0" fmla="*/ 0 h 2272819"/>
              <a:gd name="connsiteX1" fmla="*/ 3391565 w 3696365"/>
              <a:gd name="connsiteY1" fmla="*/ 364273 h 2272819"/>
              <a:gd name="connsiteX2" fmla="*/ 2819135 w 3696365"/>
              <a:gd name="connsiteY2" fmla="*/ 661639 h 2272819"/>
              <a:gd name="connsiteX3" fmla="*/ 2402823 w 3696365"/>
              <a:gd name="connsiteY3" fmla="*/ 1033347 h 2272819"/>
              <a:gd name="connsiteX4" fmla="*/ 2142628 w 3696365"/>
              <a:gd name="connsiteY4" fmla="*/ 1211766 h 2272819"/>
              <a:gd name="connsiteX5" fmla="*/ 1689145 w 3696365"/>
              <a:gd name="connsiteY5" fmla="*/ 1375317 h 2272819"/>
              <a:gd name="connsiteX6" fmla="*/ 1272833 w 3696365"/>
              <a:gd name="connsiteY6" fmla="*/ 1524000 h 2272819"/>
              <a:gd name="connsiteX7" fmla="*/ 886257 w 3696365"/>
              <a:gd name="connsiteY7" fmla="*/ 1784195 h 2272819"/>
              <a:gd name="connsiteX8" fmla="*/ 440208 w 3696365"/>
              <a:gd name="connsiteY8" fmla="*/ 2007220 h 2272819"/>
              <a:gd name="connsiteX9" fmla="*/ 187448 w 3696365"/>
              <a:gd name="connsiteY9" fmla="*/ 2222810 h 2272819"/>
              <a:gd name="connsiteX10" fmla="*/ 1594 w 3696365"/>
              <a:gd name="connsiteY10" fmla="*/ 2267415 h 2272819"/>
              <a:gd name="connsiteX11" fmla="*/ 113106 w 3696365"/>
              <a:gd name="connsiteY11" fmla="*/ 2133600 h 2272819"/>
              <a:gd name="connsiteX0" fmla="*/ 3696365 w 3696365"/>
              <a:gd name="connsiteY0" fmla="*/ 0 h 2272819"/>
              <a:gd name="connsiteX1" fmla="*/ 3391565 w 3696365"/>
              <a:gd name="connsiteY1" fmla="*/ 364273 h 2272819"/>
              <a:gd name="connsiteX2" fmla="*/ 2819135 w 3696365"/>
              <a:gd name="connsiteY2" fmla="*/ 661639 h 2272819"/>
              <a:gd name="connsiteX3" fmla="*/ 2402823 w 3696365"/>
              <a:gd name="connsiteY3" fmla="*/ 1033347 h 2272819"/>
              <a:gd name="connsiteX4" fmla="*/ 2142628 w 3696365"/>
              <a:gd name="connsiteY4" fmla="*/ 1211766 h 2272819"/>
              <a:gd name="connsiteX5" fmla="*/ 1689145 w 3696365"/>
              <a:gd name="connsiteY5" fmla="*/ 1375317 h 2272819"/>
              <a:gd name="connsiteX6" fmla="*/ 1272833 w 3696365"/>
              <a:gd name="connsiteY6" fmla="*/ 1524000 h 2272819"/>
              <a:gd name="connsiteX7" fmla="*/ 886257 w 3696365"/>
              <a:gd name="connsiteY7" fmla="*/ 1784195 h 2272819"/>
              <a:gd name="connsiteX8" fmla="*/ 440208 w 3696365"/>
              <a:gd name="connsiteY8" fmla="*/ 2007220 h 2272819"/>
              <a:gd name="connsiteX9" fmla="*/ 187448 w 3696365"/>
              <a:gd name="connsiteY9" fmla="*/ 2222810 h 2272819"/>
              <a:gd name="connsiteX10" fmla="*/ 1594 w 3696365"/>
              <a:gd name="connsiteY10" fmla="*/ 2267415 h 2272819"/>
              <a:gd name="connsiteX11" fmla="*/ 113106 w 3696365"/>
              <a:gd name="connsiteY11" fmla="*/ 2133600 h 2272819"/>
              <a:gd name="connsiteX0" fmla="*/ 3694771 w 3694771"/>
              <a:gd name="connsiteY0" fmla="*/ 0 h 2272819"/>
              <a:gd name="connsiteX1" fmla="*/ 3389971 w 3694771"/>
              <a:gd name="connsiteY1" fmla="*/ 364273 h 2272819"/>
              <a:gd name="connsiteX2" fmla="*/ 2817541 w 3694771"/>
              <a:gd name="connsiteY2" fmla="*/ 661639 h 2272819"/>
              <a:gd name="connsiteX3" fmla="*/ 2401229 w 3694771"/>
              <a:gd name="connsiteY3" fmla="*/ 1033347 h 2272819"/>
              <a:gd name="connsiteX4" fmla="*/ 2141034 w 3694771"/>
              <a:gd name="connsiteY4" fmla="*/ 1211766 h 2272819"/>
              <a:gd name="connsiteX5" fmla="*/ 1687551 w 3694771"/>
              <a:gd name="connsiteY5" fmla="*/ 1375317 h 2272819"/>
              <a:gd name="connsiteX6" fmla="*/ 1271239 w 3694771"/>
              <a:gd name="connsiteY6" fmla="*/ 1524000 h 2272819"/>
              <a:gd name="connsiteX7" fmla="*/ 884663 w 3694771"/>
              <a:gd name="connsiteY7" fmla="*/ 1784195 h 2272819"/>
              <a:gd name="connsiteX8" fmla="*/ 438614 w 3694771"/>
              <a:gd name="connsiteY8" fmla="*/ 2007220 h 2272819"/>
              <a:gd name="connsiteX9" fmla="*/ 185854 w 3694771"/>
              <a:gd name="connsiteY9" fmla="*/ 2222810 h 2272819"/>
              <a:gd name="connsiteX10" fmla="*/ 0 w 3694771"/>
              <a:gd name="connsiteY10" fmla="*/ 2267415 h 2272819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389971 w 3389971"/>
              <a:gd name="connsiteY0" fmla="*/ 0 h 1905750"/>
              <a:gd name="connsiteX1" fmla="*/ 2817541 w 3389971"/>
              <a:gd name="connsiteY1" fmla="*/ 297366 h 1905750"/>
              <a:gd name="connsiteX2" fmla="*/ 2401229 w 3389971"/>
              <a:gd name="connsiteY2" fmla="*/ 669074 h 1905750"/>
              <a:gd name="connsiteX3" fmla="*/ 2141034 w 3389971"/>
              <a:gd name="connsiteY3" fmla="*/ 847493 h 1905750"/>
              <a:gd name="connsiteX4" fmla="*/ 1687551 w 3389971"/>
              <a:gd name="connsiteY4" fmla="*/ 1011044 h 1905750"/>
              <a:gd name="connsiteX5" fmla="*/ 1271239 w 3389971"/>
              <a:gd name="connsiteY5" fmla="*/ 1159727 h 1905750"/>
              <a:gd name="connsiteX6" fmla="*/ 884663 w 3389971"/>
              <a:gd name="connsiteY6" fmla="*/ 1419922 h 1905750"/>
              <a:gd name="connsiteX7" fmla="*/ 438614 w 3389971"/>
              <a:gd name="connsiteY7" fmla="*/ 1642947 h 1905750"/>
              <a:gd name="connsiteX8" fmla="*/ 185854 w 3389971"/>
              <a:gd name="connsiteY8" fmla="*/ 1858537 h 1905750"/>
              <a:gd name="connsiteX9" fmla="*/ 0 w 3389971"/>
              <a:gd name="connsiteY9" fmla="*/ 1903142 h 1905750"/>
              <a:gd name="connsiteX0" fmla="*/ 2817541 w 2817541"/>
              <a:gd name="connsiteY0" fmla="*/ 0 h 1608384"/>
              <a:gd name="connsiteX1" fmla="*/ 2401229 w 2817541"/>
              <a:gd name="connsiteY1" fmla="*/ 371708 h 1608384"/>
              <a:gd name="connsiteX2" fmla="*/ 2141034 w 2817541"/>
              <a:gd name="connsiteY2" fmla="*/ 550127 h 1608384"/>
              <a:gd name="connsiteX3" fmla="*/ 1687551 w 2817541"/>
              <a:gd name="connsiteY3" fmla="*/ 713678 h 1608384"/>
              <a:gd name="connsiteX4" fmla="*/ 1271239 w 2817541"/>
              <a:gd name="connsiteY4" fmla="*/ 862361 h 1608384"/>
              <a:gd name="connsiteX5" fmla="*/ 884663 w 2817541"/>
              <a:gd name="connsiteY5" fmla="*/ 1122556 h 1608384"/>
              <a:gd name="connsiteX6" fmla="*/ 438614 w 2817541"/>
              <a:gd name="connsiteY6" fmla="*/ 1345581 h 1608384"/>
              <a:gd name="connsiteX7" fmla="*/ 185854 w 2817541"/>
              <a:gd name="connsiteY7" fmla="*/ 1561171 h 1608384"/>
              <a:gd name="connsiteX8" fmla="*/ 0 w 2817541"/>
              <a:gd name="connsiteY8" fmla="*/ 1605776 h 1608384"/>
              <a:gd name="connsiteX0" fmla="*/ 2443685 w 2443685"/>
              <a:gd name="connsiteY0" fmla="*/ 0 h 1275009"/>
              <a:gd name="connsiteX1" fmla="*/ 2401229 w 2443685"/>
              <a:gd name="connsiteY1" fmla="*/ 38333 h 1275009"/>
              <a:gd name="connsiteX2" fmla="*/ 2141034 w 2443685"/>
              <a:gd name="connsiteY2" fmla="*/ 216752 h 1275009"/>
              <a:gd name="connsiteX3" fmla="*/ 1687551 w 2443685"/>
              <a:gd name="connsiteY3" fmla="*/ 380303 h 1275009"/>
              <a:gd name="connsiteX4" fmla="*/ 1271239 w 2443685"/>
              <a:gd name="connsiteY4" fmla="*/ 528986 h 1275009"/>
              <a:gd name="connsiteX5" fmla="*/ 884663 w 2443685"/>
              <a:gd name="connsiteY5" fmla="*/ 789181 h 1275009"/>
              <a:gd name="connsiteX6" fmla="*/ 438614 w 2443685"/>
              <a:gd name="connsiteY6" fmla="*/ 1012206 h 1275009"/>
              <a:gd name="connsiteX7" fmla="*/ 185854 w 2443685"/>
              <a:gd name="connsiteY7" fmla="*/ 1227796 h 1275009"/>
              <a:gd name="connsiteX8" fmla="*/ 0 w 2443685"/>
              <a:gd name="connsiteY8" fmla="*/ 1272401 h 1275009"/>
              <a:gd name="connsiteX0" fmla="*/ 2450829 w 2450829"/>
              <a:gd name="connsiteY0" fmla="*/ 0 h 1267866"/>
              <a:gd name="connsiteX1" fmla="*/ 2401229 w 2450829"/>
              <a:gd name="connsiteY1" fmla="*/ 31190 h 1267866"/>
              <a:gd name="connsiteX2" fmla="*/ 2141034 w 2450829"/>
              <a:gd name="connsiteY2" fmla="*/ 209609 h 1267866"/>
              <a:gd name="connsiteX3" fmla="*/ 1687551 w 2450829"/>
              <a:gd name="connsiteY3" fmla="*/ 373160 h 1267866"/>
              <a:gd name="connsiteX4" fmla="*/ 1271239 w 2450829"/>
              <a:gd name="connsiteY4" fmla="*/ 521843 h 1267866"/>
              <a:gd name="connsiteX5" fmla="*/ 884663 w 2450829"/>
              <a:gd name="connsiteY5" fmla="*/ 782038 h 1267866"/>
              <a:gd name="connsiteX6" fmla="*/ 438614 w 2450829"/>
              <a:gd name="connsiteY6" fmla="*/ 1005063 h 1267866"/>
              <a:gd name="connsiteX7" fmla="*/ 185854 w 2450829"/>
              <a:gd name="connsiteY7" fmla="*/ 1220653 h 1267866"/>
              <a:gd name="connsiteX8" fmla="*/ 0 w 2450829"/>
              <a:gd name="connsiteY8" fmla="*/ 1265258 h 126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0829" h="1267866">
                <a:moveTo>
                  <a:pt x="2450829" y="0"/>
                </a:moveTo>
                <a:cubicBezTo>
                  <a:pt x="2427288" y="22302"/>
                  <a:pt x="2452861" y="-3745"/>
                  <a:pt x="2401229" y="31190"/>
                </a:cubicBezTo>
                <a:cubicBezTo>
                  <a:pt x="2349597" y="66125"/>
                  <a:pt x="2150753" y="205953"/>
                  <a:pt x="2141034" y="209609"/>
                </a:cubicBezTo>
                <a:cubicBezTo>
                  <a:pt x="2097891" y="225838"/>
                  <a:pt x="1687551" y="373160"/>
                  <a:pt x="1687551" y="373160"/>
                </a:cubicBezTo>
                <a:cubicBezTo>
                  <a:pt x="1682595" y="370682"/>
                  <a:pt x="1410010" y="472282"/>
                  <a:pt x="1271239" y="521843"/>
                </a:cubicBezTo>
                <a:cubicBezTo>
                  <a:pt x="1248936" y="530516"/>
                  <a:pt x="904487" y="768408"/>
                  <a:pt x="884663" y="782038"/>
                </a:cubicBezTo>
                <a:cubicBezTo>
                  <a:pt x="864839" y="795668"/>
                  <a:pt x="451004" y="998867"/>
                  <a:pt x="438614" y="1005063"/>
                </a:cubicBezTo>
                <a:cubicBezTo>
                  <a:pt x="426224" y="1011259"/>
                  <a:pt x="199483" y="1214458"/>
                  <a:pt x="185854" y="1220653"/>
                </a:cubicBezTo>
                <a:cubicBezTo>
                  <a:pt x="172225" y="1226848"/>
                  <a:pt x="12390" y="1280126"/>
                  <a:pt x="0" y="1265258"/>
                </a:cubicBezTo>
              </a:path>
            </a:pathLst>
          </a:cu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8009697"/>
              </p:ext>
            </p:extLst>
          </p:nvPr>
        </p:nvGraphicFramePr>
        <p:xfrm>
          <a:off x="4366525" y="2250799"/>
          <a:ext cx="4777475" cy="28809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5508"/>
                <a:gridCol w="675011"/>
                <a:gridCol w="743131"/>
                <a:gridCol w="675011"/>
                <a:gridCol w="658814"/>
              </a:tblGrid>
              <a:tr h="2743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Наименование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ГЭС-1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ГЭС-2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ГЭС-3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Итого по каскаду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</a:tr>
              <a:tr h="137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Установленная мощность, МВт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270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90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55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415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</a:tr>
              <a:tr h="137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Гарантированная мощность, МВт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127,2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41,6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25,2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194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</a:tr>
              <a:tr h="137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Выработка электроэнергии, </a:t>
                      </a:r>
                      <a:r>
                        <a:rPr lang="ru-RU" sz="900" dirty="0" err="1">
                          <a:effectLst/>
                        </a:rPr>
                        <a:t>млн.кВт∙ч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1290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474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275,3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2039,3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</a:tr>
              <a:tr h="2743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Сметная стоимость строительства в ценах 1 кв. 2013 года, млн.руб.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48810,24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20786,99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20306,72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89903,95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</a:tr>
              <a:tr h="2743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Удельные капиталовложения: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 на 1 кВт, тыс.руб.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180,8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231,0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369,2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216,6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</a:tr>
              <a:tr h="137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- на 1 </a:t>
                      </a:r>
                      <a:r>
                        <a:rPr lang="ru-RU" sz="900" dirty="0" err="1">
                          <a:effectLst/>
                        </a:rPr>
                        <a:t>кВт∙ч</a:t>
                      </a:r>
                      <a:r>
                        <a:rPr lang="ru-RU" sz="900" dirty="0">
                          <a:effectLst/>
                        </a:rPr>
                        <a:t>, руб.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37,8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43,8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73,8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44,1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</a:tr>
              <a:tr h="2743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u="sng">
                          <a:effectLst/>
                        </a:rPr>
                        <a:t>Показатели эффективности</a:t>
                      </a:r>
                      <a:endParaRPr lang="ru-RU" sz="9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Внутренняя норма доходности, 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10,8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9,6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6,3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9,6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</a:tr>
              <a:tr h="2743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Чистый дисконтированный доход, млн.руб.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34621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9704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-3176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35221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</a:tr>
              <a:tr h="137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Простой срок окупаемости</a:t>
                      </a:r>
                      <a:r>
                        <a:rPr lang="ru-RU" sz="900" baseline="30000">
                          <a:effectLst/>
                        </a:rPr>
                        <a:t>*</a:t>
                      </a:r>
                      <a:r>
                        <a:rPr lang="ru-RU" sz="900">
                          <a:effectLst/>
                        </a:rPr>
                        <a:t>, лет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18,9/10,9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20,3/11,3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26,3/10,3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22,8/14,8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</a:tr>
              <a:tr h="2743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Дисконтированный срок окупаемости</a:t>
                      </a:r>
                      <a:r>
                        <a:rPr lang="ru-RU" sz="900" baseline="30000">
                          <a:effectLst/>
                        </a:rPr>
                        <a:t>*</a:t>
                      </a:r>
                      <a:r>
                        <a:rPr lang="ru-RU" sz="900">
                          <a:effectLst/>
                        </a:rPr>
                        <a:t>, лет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26,9/18,9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31,4/22,4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33,2/25,2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</a:tr>
              <a:tr h="137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Индекс доходности, отн.ед.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1,67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1,44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0,85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1,39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</a:tr>
              <a:tr h="137193"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*</a:t>
                      </a:r>
                      <a:r>
                        <a:rPr lang="ru-RU" sz="900" baseline="30000" dirty="0">
                          <a:effectLst/>
                        </a:rPr>
                        <a:t>) </a:t>
                      </a:r>
                      <a:r>
                        <a:rPr lang="ru-RU" sz="900" dirty="0">
                          <a:effectLst/>
                        </a:rPr>
                        <a:t>в числителе от начала финансового анализа, в знаменателе от начала эксплуатации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8" marR="5144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83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4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" grpId="0" animBg="1"/>
      <p:bldP spid="21" grpId="1" animBg="1"/>
      <p:bldP spid="23" grpId="0" animBg="1"/>
      <p:bldP spid="23" grpId="1" animBg="1"/>
      <p:bldP spid="23" grpId="2" animBg="1"/>
      <p:bldP spid="22" grpId="0" animBg="1"/>
      <p:bldP spid="22" grpId="1" animBg="1"/>
      <p:bldP spid="24" grpId="0" animBg="1"/>
      <p:bldP spid="24" grpId="1" animBg="1"/>
      <p:bldP spid="24" grpId="2" animBg="1"/>
      <p:bldP spid="17" grpId="0" animBg="1"/>
      <p:bldP spid="17" grpId="1" animBg="1"/>
      <p:bldP spid="16" grpId="0" animBg="1"/>
      <p:bldP spid="16" grpId="1" animBg="1"/>
      <p:bldP spid="25" grpId="0" animBg="1"/>
      <p:bldP spid="25" grpId="1" animBg="1"/>
      <p:bldP spid="25" grpId="2" animBg="1"/>
      <p:bldP spid="20" grpId="0" animBg="1"/>
      <p:bldP spid="2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4" y="0"/>
            <a:ext cx="9144000" cy="51435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144000" cy="1563638"/>
          </a:xfrm>
          <a:prstGeom prst="rect">
            <a:avLst/>
          </a:prstGeom>
          <a:gradFill>
            <a:gsLst>
              <a:gs pos="0">
                <a:schemeClr val="bg1"/>
              </a:gs>
              <a:gs pos="6400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227"/>
            <a:ext cx="576064" cy="7196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676457" y="4717998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12</a:t>
            </a:r>
          </a:p>
        </p:txBody>
      </p:sp>
      <p:sp>
        <p:nvSpPr>
          <p:cNvPr id="8" name="Кольцо 7"/>
          <p:cNvSpPr/>
          <p:nvPr/>
        </p:nvSpPr>
        <p:spPr>
          <a:xfrm>
            <a:off x="4932040" y="3363838"/>
            <a:ext cx="216024" cy="216024"/>
          </a:xfrm>
          <a:prstGeom prst="donut">
            <a:avLst>
              <a:gd name="adj" fmla="val 12191"/>
            </a:avLst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Арка 13"/>
          <p:cNvSpPr/>
          <p:nvPr/>
        </p:nvSpPr>
        <p:spPr>
          <a:xfrm rot="-5100000">
            <a:off x="5052275" y="1873697"/>
            <a:ext cx="140237" cy="153045"/>
          </a:xfrm>
          <a:prstGeom prst="blockArc">
            <a:avLst/>
          </a:prstGeom>
          <a:solidFill>
            <a:schemeClr val="bg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Арка 14"/>
          <p:cNvSpPr/>
          <p:nvPr/>
        </p:nvSpPr>
        <p:spPr>
          <a:xfrm rot="-4800000">
            <a:off x="4294202" y="1404775"/>
            <a:ext cx="140237" cy="153045"/>
          </a:xfrm>
          <a:prstGeom prst="blockArc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Арка 15"/>
          <p:cNvSpPr/>
          <p:nvPr/>
        </p:nvSpPr>
        <p:spPr>
          <a:xfrm rot="1200000">
            <a:off x="4501880" y="1078951"/>
            <a:ext cx="140237" cy="153045"/>
          </a:xfrm>
          <a:prstGeom prst="blockArc">
            <a:avLst/>
          </a:prstGeom>
          <a:solidFill>
            <a:schemeClr val="bg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Полилиния 16"/>
          <p:cNvSpPr/>
          <p:nvPr/>
        </p:nvSpPr>
        <p:spPr>
          <a:xfrm>
            <a:off x="2562888" y="1997746"/>
            <a:ext cx="2503713" cy="823233"/>
          </a:xfrm>
          <a:custGeom>
            <a:avLst/>
            <a:gdLst>
              <a:gd name="connsiteX0" fmla="*/ 3918857 w 3964531"/>
              <a:gd name="connsiteY0" fmla="*/ 91356 h 1441785"/>
              <a:gd name="connsiteX1" fmla="*/ 3918857 w 3964531"/>
              <a:gd name="connsiteY1" fmla="*/ 4271 h 1441785"/>
              <a:gd name="connsiteX2" fmla="*/ 3907971 w 3964531"/>
              <a:gd name="connsiteY2" fmla="*/ 211099 h 1441785"/>
              <a:gd name="connsiteX3" fmla="*/ 3189514 w 3964531"/>
              <a:gd name="connsiteY3" fmla="*/ 167556 h 1441785"/>
              <a:gd name="connsiteX4" fmla="*/ 2547257 w 3964531"/>
              <a:gd name="connsiteY4" fmla="*/ 341728 h 1441785"/>
              <a:gd name="connsiteX5" fmla="*/ 2090057 w 3964531"/>
              <a:gd name="connsiteY5" fmla="*/ 472356 h 1441785"/>
              <a:gd name="connsiteX6" fmla="*/ 1491343 w 3964531"/>
              <a:gd name="connsiteY6" fmla="*/ 657414 h 1441785"/>
              <a:gd name="connsiteX7" fmla="*/ 783771 w 3964531"/>
              <a:gd name="connsiteY7" fmla="*/ 1005756 h 1441785"/>
              <a:gd name="connsiteX8" fmla="*/ 293914 w 3964531"/>
              <a:gd name="connsiteY8" fmla="*/ 1441185 h 1441785"/>
              <a:gd name="connsiteX9" fmla="*/ 0 w 3964531"/>
              <a:gd name="connsiteY9" fmla="*/ 9077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785"/>
              <a:gd name="connsiteX1" fmla="*/ 3624943 w 3670617"/>
              <a:gd name="connsiteY1" fmla="*/ 4271 h 1441785"/>
              <a:gd name="connsiteX2" fmla="*/ 3614057 w 3670617"/>
              <a:gd name="connsiteY2" fmla="*/ 211099 h 1441785"/>
              <a:gd name="connsiteX3" fmla="*/ 2895600 w 3670617"/>
              <a:gd name="connsiteY3" fmla="*/ 167556 h 1441785"/>
              <a:gd name="connsiteX4" fmla="*/ 2253343 w 3670617"/>
              <a:gd name="connsiteY4" fmla="*/ 341728 h 1441785"/>
              <a:gd name="connsiteX5" fmla="*/ 1796143 w 3670617"/>
              <a:gd name="connsiteY5" fmla="*/ 472356 h 1441785"/>
              <a:gd name="connsiteX6" fmla="*/ 1197429 w 3670617"/>
              <a:gd name="connsiteY6" fmla="*/ 657414 h 1441785"/>
              <a:gd name="connsiteX7" fmla="*/ 489857 w 3670617"/>
              <a:gd name="connsiteY7" fmla="*/ 1005756 h 1441785"/>
              <a:gd name="connsiteX8" fmla="*/ 0 w 3670617"/>
              <a:gd name="connsiteY8" fmla="*/ 1441185 h 14417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617"/>
              <a:gd name="connsiteY0" fmla="*/ 91356 h 1441185"/>
              <a:gd name="connsiteX1" fmla="*/ 3624943 w 3670617"/>
              <a:gd name="connsiteY1" fmla="*/ 4271 h 1441185"/>
              <a:gd name="connsiteX2" fmla="*/ 3614057 w 3670617"/>
              <a:gd name="connsiteY2" fmla="*/ 211099 h 1441185"/>
              <a:gd name="connsiteX3" fmla="*/ 2895600 w 3670617"/>
              <a:gd name="connsiteY3" fmla="*/ 167556 h 1441185"/>
              <a:gd name="connsiteX4" fmla="*/ 2253343 w 3670617"/>
              <a:gd name="connsiteY4" fmla="*/ 341728 h 1441185"/>
              <a:gd name="connsiteX5" fmla="*/ 1796143 w 3670617"/>
              <a:gd name="connsiteY5" fmla="*/ 472356 h 1441185"/>
              <a:gd name="connsiteX6" fmla="*/ 1197429 w 3670617"/>
              <a:gd name="connsiteY6" fmla="*/ 657414 h 1441185"/>
              <a:gd name="connsiteX7" fmla="*/ 489857 w 3670617"/>
              <a:gd name="connsiteY7" fmla="*/ 1005756 h 1441185"/>
              <a:gd name="connsiteX8" fmla="*/ 0 w 3670617"/>
              <a:gd name="connsiteY8" fmla="*/ 1441185 h 1441185"/>
              <a:gd name="connsiteX0" fmla="*/ 3624943 w 3670508"/>
              <a:gd name="connsiteY0" fmla="*/ 0 h 1349829"/>
              <a:gd name="connsiteX1" fmla="*/ 3614057 w 3670508"/>
              <a:gd name="connsiteY1" fmla="*/ 119743 h 1349829"/>
              <a:gd name="connsiteX2" fmla="*/ 2895600 w 3670508"/>
              <a:gd name="connsiteY2" fmla="*/ 76200 h 1349829"/>
              <a:gd name="connsiteX3" fmla="*/ 2253343 w 3670508"/>
              <a:gd name="connsiteY3" fmla="*/ 250372 h 1349829"/>
              <a:gd name="connsiteX4" fmla="*/ 1796143 w 3670508"/>
              <a:gd name="connsiteY4" fmla="*/ 381000 h 1349829"/>
              <a:gd name="connsiteX5" fmla="*/ 1197429 w 3670508"/>
              <a:gd name="connsiteY5" fmla="*/ 566058 h 1349829"/>
              <a:gd name="connsiteX6" fmla="*/ 489857 w 3670508"/>
              <a:gd name="connsiteY6" fmla="*/ 914400 h 1349829"/>
              <a:gd name="connsiteX7" fmla="*/ 0 w 3670508"/>
              <a:gd name="connsiteY7" fmla="*/ 1349829 h 1349829"/>
              <a:gd name="connsiteX0" fmla="*/ 3624943 w 3632131"/>
              <a:gd name="connsiteY0" fmla="*/ 0 h 1349829"/>
              <a:gd name="connsiteX1" fmla="*/ 3614057 w 3632131"/>
              <a:gd name="connsiteY1" fmla="*/ 119743 h 1349829"/>
              <a:gd name="connsiteX2" fmla="*/ 2895600 w 3632131"/>
              <a:gd name="connsiteY2" fmla="*/ 76200 h 1349829"/>
              <a:gd name="connsiteX3" fmla="*/ 2253343 w 3632131"/>
              <a:gd name="connsiteY3" fmla="*/ 250372 h 1349829"/>
              <a:gd name="connsiteX4" fmla="*/ 1796143 w 3632131"/>
              <a:gd name="connsiteY4" fmla="*/ 381000 h 1349829"/>
              <a:gd name="connsiteX5" fmla="*/ 1197429 w 3632131"/>
              <a:gd name="connsiteY5" fmla="*/ 566058 h 1349829"/>
              <a:gd name="connsiteX6" fmla="*/ 489857 w 3632131"/>
              <a:gd name="connsiteY6" fmla="*/ 914400 h 1349829"/>
              <a:gd name="connsiteX7" fmla="*/ 0 w 3632131"/>
              <a:gd name="connsiteY7" fmla="*/ 1349829 h 1349829"/>
              <a:gd name="connsiteX0" fmla="*/ 4078426 w 4085614"/>
              <a:gd name="connsiteY0" fmla="*/ 0 h 2308834"/>
              <a:gd name="connsiteX1" fmla="*/ 4067540 w 4085614"/>
              <a:gd name="connsiteY1" fmla="*/ 119743 h 2308834"/>
              <a:gd name="connsiteX2" fmla="*/ 3349083 w 4085614"/>
              <a:gd name="connsiteY2" fmla="*/ 76200 h 2308834"/>
              <a:gd name="connsiteX3" fmla="*/ 2706826 w 4085614"/>
              <a:gd name="connsiteY3" fmla="*/ 250372 h 2308834"/>
              <a:gd name="connsiteX4" fmla="*/ 2249626 w 4085614"/>
              <a:gd name="connsiteY4" fmla="*/ 381000 h 2308834"/>
              <a:gd name="connsiteX5" fmla="*/ 1650912 w 4085614"/>
              <a:gd name="connsiteY5" fmla="*/ 566058 h 2308834"/>
              <a:gd name="connsiteX6" fmla="*/ 943340 w 4085614"/>
              <a:gd name="connsiteY6" fmla="*/ 914400 h 2308834"/>
              <a:gd name="connsiteX7" fmla="*/ 0 w 4085614"/>
              <a:gd name="connsiteY7" fmla="*/ 2308834 h 2308834"/>
              <a:gd name="connsiteX0" fmla="*/ 4078426 w 4085614"/>
              <a:gd name="connsiteY0" fmla="*/ 0 h 2308834"/>
              <a:gd name="connsiteX1" fmla="*/ 4067540 w 4085614"/>
              <a:gd name="connsiteY1" fmla="*/ 119743 h 2308834"/>
              <a:gd name="connsiteX2" fmla="*/ 3349083 w 4085614"/>
              <a:gd name="connsiteY2" fmla="*/ 76200 h 2308834"/>
              <a:gd name="connsiteX3" fmla="*/ 2706826 w 4085614"/>
              <a:gd name="connsiteY3" fmla="*/ 250372 h 2308834"/>
              <a:gd name="connsiteX4" fmla="*/ 2249626 w 4085614"/>
              <a:gd name="connsiteY4" fmla="*/ 381000 h 2308834"/>
              <a:gd name="connsiteX5" fmla="*/ 1650912 w 4085614"/>
              <a:gd name="connsiteY5" fmla="*/ 566058 h 2308834"/>
              <a:gd name="connsiteX6" fmla="*/ 943340 w 4085614"/>
              <a:gd name="connsiteY6" fmla="*/ 914400 h 2308834"/>
              <a:gd name="connsiteX7" fmla="*/ 613053 w 4085614"/>
              <a:gd name="connsiteY7" fmla="*/ 1359121 h 2308834"/>
              <a:gd name="connsiteX8" fmla="*/ 0 w 4085614"/>
              <a:gd name="connsiteY8" fmla="*/ 2308834 h 2308834"/>
              <a:gd name="connsiteX0" fmla="*/ 4078426 w 4085614"/>
              <a:gd name="connsiteY0" fmla="*/ 0 h 2308834"/>
              <a:gd name="connsiteX1" fmla="*/ 4067540 w 4085614"/>
              <a:gd name="connsiteY1" fmla="*/ 119743 h 2308834"/>
              <a:gd name="connsiteX2" fmla="*/ 3349083 w 4085614"/>
              <a:gd name="connsiteY2" fmla="*/ 76200 h 2308834"/>
              <a:gd name="connsiteX3" fmla="*/ 2706826 w 4085614"/>
              <a:gd name="connsiteY3" fmla="*/ 250372 h 2308834"/>
              <a:gd name="connsiteX4" fmla="*/ 2249626 w 4085614"/>
              <a:gd name="connsiteY4" fmla="*/ 381000 h 2308834"/>
              <a:gd name="connsiteX5" fmla="*/ 1650912 w 4085614"/>
              <a:gd name="connsiteY5" fmla="*/ 566058 h 2308834"/>
              <a:gd name="connsiteX6" fmla="*/ 943340 w 4085614"/>
              <a:gd name="connsiteY6" fmla="*/ 914400 h 2308834"/>
              <a:gd name="connsiteX7" fmla="*/ 456936 w 4085614"/>
              <a:gd name="connsiteY7" fmla="*/ 1314516 h 2308834"/>
              <a:gd name="connsiteX8" fmla="*/ 0 w 4085614"/>
              <a:gd name="connsiteY8" fmla="*/ 2308834 h 2308834"/>
              <a:gd name="connsiteX0" fmla="*/ 4078426 w 4085614"/>
              <a:gd name="connsiteY0" fmla="*/ 0 h 2308834"/>
              <a:gd name="connsiteX1" fmla="*/ 4067540 w 4085614"/>
              <a:gd name="connsiteY1" fmla="*/ 119743 h 2308834"/>
              <a:gd name="connsiteX2" fmla="*/ 3349083 w 4085614"/>
              <a:gd name="connsiteY2" fmla="*/ 76200 h 2308834"/>
              <a:gd name="connsiteX3" fmla="*/ 2706826 w 4085614"/>
              <a:gd name="connsiteY3" fmla="*/ 250372 h 2308834"/>
              <a:gd name="connsiteX4" fmla="*/ 2249626 w 4085614"/>
              <a:gd name="connsiteY4" fmla="*/ 381000 h 2308834"/>
              <a:gd name="connsiteX5" fmla="*/ 1650912 w 4085614"/>
              <a:gd name="connsiteY5" fmla="*/ 566058 h 2308834"/>
              <a:gd name="connsiteX6" fmla="*/ 943340 w 4085614"/>
              <a:gd name="connsiteY6" fmla="*/ 914400 h 2308834"/>
              <a:gd name="connsiteX7" fmla="*/ 456936 w 4085614"/>
              <a:gd name="connsiteY7" fmla="*/ 1314516 h 2308834"/>
              <a:gd name="connsiteX8" fmla="*/ 0 w 4085614"/>
              <a:gd name="connsiteY8" fmla="*/ 2308834 h 2308834"/>
              <a:gd name="connsiteX0" fmla="*/ 4078426 w 4085614"/>
              <a:gd name="connsiteY0" fmla="*/ 0 h 2308834"/>
              <a:gd name="connsiteX1" fmla="*/ 4067540 w 4085614"/>
              <a:gd name="connsiteY1" fmla="*/ 119743 h 2308834"/>
              <a:gd name="connsiteX2" fmla="*/ 3349083 w 4085614"/>
              <a:gd name="connsiteY2" fmla="*/ 76200 h 2308834"/>
              <a:gd name="connsiteX3" fmla="*/ 2706826 w 4085614"/>
              <a:gd name="connsiteY3" fmla="*/ 250372 h 2308834"/>
              <a:gd name="connsiteX4" fmla="*/ 2249626 w 4085614"/>
              <a:gd name="connsiteY4" fmla="*/ 381000 h 2308834"/>
              <a:gd name="connsiteX5" fmla="*/ 1650912 w 4085614"/>
              <a:gd name="connsiteY5" fmla="*/ 566058 h 2308834"/>
              <a:gd name="connsiteX6" fmla="*/ 943340 w 4085614"/>
              <a:gd name="connsiteY6" fmla="*/ 914400 h 2308834"/>
              <a:gd name="connsiteX7" fmla="*/ 456936 w 4085614"/>
              <a:gd name="connsiteY7" fmla="*/ 1314516 h 2308834"/>
              <a:gd name="connsiteX8" fmla="*/ 0 w 4085614"/>
              <a:gd name="connsiteY8" fmla="*/ 2308834 h 2308834"/>
              <a:gd name="connsiteX0" fmla="*/ 4080807 w 4124849"/>
              <a:gd name="connsiteY0" fmla="*/ 0 h 2246922"/>
              <a:gd name="connsiteX1" fmla="*/ 4067540 w 4124849"/>
              <a:gd name="connsiteY1" fmla="*/ 57831 h 2246922"/>
              <a:gd name="connsiteX2" fmla="*/ 3349083 w 4124849"/>
              <a:gd name="connsiteY2" fmla="*/ 14288 h 2246922"/>
              <a:gd name="connsiteX3" fmla="*/ 2706826 w 4124849"/>
              <a:gd name="connsiteY3" fmla="*/ 188460 h 2246922"/>
              <a:gd name="connsiteX4" fmla="*/ 2249626 w 4124849"/>
              <a:gd name="connsiteY4" fmla="*/ 319088 h 2246922"/>
              <a:gd name="connsiteX5" fmla="*/ 1650912 w 4124849"/>
              <a:gd name="connsiteY5" fmla="*/ 504146 h 2246922"/>
              <a:gd name="connsiteX6" fmla="*/ 943340 w 4124849"/>
              <a:gd name="connsiteY6" fmla="*/ 852488 h 2246922"/>
              <a:gd name="connsiteX7" fmla="*/ 456936 w 4124849"/>
              <a:gd name="connsiteY7" fmla="*/ 1252604 h 2246922"/>
              <a:gd name="connsiteX8" fmla="*/ 0 w 4124849"/>
              <a:gd name="connsiteY8" fmla="*/ 2246922 h 2246922"/>
              <a:gd name="connsiteX0" fmla="*/ 4080807 w 4080807"/>
              <a:gd name="connsiteY0" fmla="*/ 0 h 2246922"/>
              <a:gd name="connsiteX1" fmla="*/ 4067540 w 4080807"/>
              <a:gd name="connsiteY1" fmla="*/ 57831 h 2246922"/>
              <a:gd name="connsiteX2" fmla="*/ 3349083 w 4080807"/>
              <a:gd name="connsiteY2" fmla="*/ 14288 h 2246922"/>
              <a:gd name="connsiteX3" fmla="*/ 2706826 w 4080807"/>
              <a:gd name="connsiteY3" fmla="*/ 188460 h 2246922"/>
              <a:gd name="connsiteX4" fmla="*/ 2249626 w 4080807"/>
              <a:gd name="connsiteY4" fmla="*/ 319088 h 2246922"/>
              <a:gd name="connsiteX5" fmla="*/ 1650912 w 4080807"/>
              <a:gd name="connsiteY5" fmla="*/ 504146 h 2246922"/>
              <a:gd name="connsiteX6" fmla="*/ 943340 w 4080807"/>
              <a:gd name="connsiteY6" fmla="*/ 852488 h 2246922"/>
              <a:gd name="connsiteX7" fmla="*/ 456936 w 4080807"/>
              <a:gd name="connsiteY7" fmla="*/ 1252604 h 2246922"/>
              <a:gd name="connsiteX8" fmla="*/ 0 w 4080807"/>
              <a:gd name="connsiteY8" fmla="*/ 2246922 h 2246922"/>
              <a:gd name="connsiteX0" fmla="*/ 4080807 w 4113258"/>
              <a:gd name="connsiteY0" fmla="*/ 0 h 2246922"/>
              <a:gd name="connsiteX1" fmla="*/ 4067540 w 4113258"/>
              <a:gd name="connsiteY1" fmla="*/ 57831 h 2246922"/>
              <a:gd name="connsiteX2" fmla="*/ 3506246 w 4113258"/>
              <a:gd name="connsiteY2" fmla="*/ 9526 h 2246922"/>
              <a:gd name="connsiteX3" fmla="*/ 2706826 w 4113258"/>
              <a:gd name="connsiteY3" fmla="*/ 188460 h 2246922"/>
              <a:gd name="connsiteX4" fmla="*/ 2249626 w 4113258"/>
              <a:gd name="connsiteY4" fmla="*/ 319088 h 2246922"/>
              <a:gd name="connsiteX5" fmla="*/ 1650912 w 4113258"/>
              <a:gd name="connsiteY5" fmla="*/ 504146 h 2246922"/>
              <a:gd name="connsiteX6" fmla="*/ 943340 w 4113258"/>
              <a:gd name="connsiteY6" fmla="*/ 852488 h 2246922"/>
              <a:gd name="connsiteX7" fmla="*/ 456936 w 4113258"/>
              <a:gd name="connsiteY7" fmla="*/ 1252604 h 2246922"/>
              <a:gd name="connsiteX8" fmla="*/ 0 w 4113258"/>
              <a:gd name="connsiteY8" fmla="*/ 2246922 h 2246922"/>
              <a:gd name="connsiteX0" fmla="*/ 4080807 w 4113258"/>
              <a:gd name="connsiteY0" fmla="*/ 0 h 2246922"/>
              <a:gd name="connsiteX1" fmla="*/ 4067540 w 4113258"/>
              <a:gd name="connsiteY1" fmla="*/ 57831 h 2246922"/>
              <a:gd name="connsiteX2" fmla="*/ 3506246 w 4113258"/>
              <a:gd name="connsiteY2" fmla="*/ 9526 h 2246922"/>
              <a:gd name="connsiteX3" fmla="*/ 2735401 w 4113258"/>
              <a:gd name="connsiteY3" fmla="*/ 209892 h 2246922"/>
              <a:gd name="connsiteX4" fmla="*/ 2249626 w 4113258"/>
              <a:gd name="connsiteY4" fmla="*/ 319088 h 2246922"/>
              <a:gd name="connsiteX5" fmla="*/ 1650912 w 4113258"/>
              <a:gd name="connsiteY5" fmla="*/ 504146 h 2246922"/>
              <a:gd name="connsiteX6" fmla="*/ 943340 w 4113258"/>
              <a:gd name="connsiteY6" fmla="*/ 852488 h 2246922"/>
              <a:gd name="connsiteX7" fmla="*/ 456936 w 4113258"/>
              <a:gd name="connsiteY7" fmla="*/ 1252604 h 2246922"/>
              <a:gd name="connsiteX8" fmla="*/ 0 w 4113258"/>
              <a:gd name="connsiteY8" fmla="*/ 2246922 h 2246922"/>
              <a:gd name="connsiteX0" fmla="*/ 4080807 w 4113258"/>
              <a:gd name="connsiteY0" fmla="*/ 0 h 2246922"/>
              <a:gd name="connsiteX1" fmla="*/ 4067540 w 4113258"/>
              <a:gd name="connsiteY1" fmla="*/ 57831 h 2246922"/>
              <a:gd name="connsiteX2" fmla="*/ 3506246 w 4113258"/>
              <a:gd name="connsiteY2" fmla="*/ 9526 h 2246922"/>
              <a:gd name="connsiteX3" fmla="*/ 2735401 w 4113258"/>
              <a:gd name="connsiteY3" fmla="*/ 209892 h 2246922"/>
              <a:gd name="connsiteX4" fmla="*/ 2275819 w 4113258"/>
              <a:gd name="connsiteY4" fmla="*/ 361951 h 2246922"/>
              <a:gd name="connsiteX5" fmla="*/ 1650912 w 4113258"/>
              <a:gd name="connsiteY5" fmla="*/ 504146 h 2246922"/>
              <a:gd name="connsiteX6" fmla="*/ 943340 w 4113258"/>
              <a:gd name="connsiteY6" fmla="*/ 852488 h 2246922"/>
              <a:gd name="connsiteX7" fmla="*/ 456936 w 4113258"/>
              <a:gd name="connsiteY7" fmla="*/ 1252604 h 2246922"/>
              <a:gd name="connsiteX8" fmla="*/ 0 w 4113258"/>
              <a:gd name="connsiteY8" fmla="*/ 2246922 h 2246922"/>
              <a:gd name="connsiteX0" fmla="*/ 4080807 w 4113258"/>
              <a:gd name="connsiteY0" fmla="*/ 0 h 2246922"/>
              <a:gd name="connsiteX1" fmla="*/ 4067540 w 4113258"/>
              <a:gd name="connsiteY1" fmla="*/ 57831 h 2246922"/>
              <a:gd name="connsiteX2" fmla="*/ 3506246 w 4113258"/>
              <a:gd name="connsiteY2" fmla="*/ 9526 h 2246922"/>
              <a:gd name="connsiteX3" fmla="*/ 2735401 w 4113258"/>
              <a:gd name="connsiteY3" fmla="*/ 209892 h 2246922"/>
              <a:gd name="connsiteX4" fmla="*/ 2275819 w 4113258"/>
              <a:gd name="connsiteY4" fmla="*/ 361951 h 2246922"/>
              <a:gd name="connsiteX5" fmla="*/ 1769975 w 4113258"/>
              <a:gd name="connsiteY5" fmla="*/ 694646 h 2246922"/>
              <a:gd name="connsiteX6" fmla="*/ 943340 w 4113258"/>
              <a:gd name="connsiteY6" fmla="*/ 852488 h 2246922"/>
              <a:gd name="connsiteX7" fmla="*/ 456936 w 4113258"/>
              <a:gd name="connsiteY7" fmla="*/ 1252604 h 2246922"/>
              <a:gd name="connsiteX8" fmla="*/ 0 w 4113258"/>
              <a:gd name="connsiteY8" fmla="*/ 2246922 h 2246922"/>
              <a:gd name="connsiteX0" fmla="*/ 4080807 w 4113258"/>
              <a:gd name="connsiteY0" fmla="*/ 0 h 2246922"/>
              <a:gd name="connsiteX1" fmla="*/ 4067540 w 4113258"/>
              <a:gd name="connsiteY1" fmla="*/ 57831 h 2246922"/>
              <a:gd name="connsiteX2" fmla="*/ 3506246 w 4113258"/>
              <a:gd name="connsiteY2" fmla="*/ 9526 h 2246922"/>
              <a:gd name="connsiteX3" fmla="*/ 2735401 w 4113258"/>
              <a:gd name="connsiteY3" fmla="*/ 209892 h 2246922"/>
              <a:gd name="connsiteX4" fmla="*/ 2275819 w 4113258"/>
              <a:gd name="connsiteY4" fmla="*/ 361951 h 2246922"/>
              <a:gd name="connsiteX5" fmla="*/ 1769975 w 4113258"/>
              <a:gd name="connsiteY5" fmla="*/ 694646 h 2246922"/>
              <a:gd name="connsiteX6" fmla="*/ 1822021 w 4113258"/>
              <a:gd name="connsiteY6" fmla="*/ 888206 h 2246922"/>
              <a:gd name="connsiteX7" fmla="*/ 456936 w 4113258"/>
              <a:gd name="connsiteY7" fmla="*/ 1252604 h 2246922"/>
              <a:gd name="connsiteX8" fmla="*/ 0 w 4113258"/>
              <a:gd name="connsiteY8" fmla="*/ 2246922 h 2246922"/>
              <a:gd name="connsiteX0" fmla="*/ 4080807 w 4113258"/>
              <a:gd name="connsiteY0" fmla="*/ 0 h 2246922"/>
              <a:gd name="connsiteX1" fmla="*/ 4067540 w 4113258"/>
              <a:gd name="connsiteY1" fmla="*/ 57831 h 2246922"/>
              <a:gd name="connsiteX2" fmla="*/ 3506246 w 4113258"/>
              <a:gd name="connsiteY2" fmla="*/ 9526 h 2246922"/>
              <a:gd name="connsiteX3" fmla="*/ 2735401 w 4113258"/>
              <a:gd name="connsiteY3" fmla="*/ 209892 h 2246922"/>
              <a:gd name="connsiteX4" fmla="*/ 2275819 w 4113258"/>
              <a:gd name="connsiteY4" fmla="*/ 361951 h 2246922"/>
              <a:gd name="connsiteX5" fmla="*/ 1769975 w 4113258"/>
              <a:gd name="connsiteY5" fmla="*/ 694646 h 2246922"/>
              <a:gd name="connsiteX6" fmla="*/ 1822021 w 4113258"/>
              <a:gd name="connsiteY6" fmla="*/ 888206 h 2246922"/>
              <a:gd name="connsiteX7" fmla="*/ 456936 w 4113258"/>
              <a:gd name="connsiteY7" fmla="*/ 1252604 h 2246922"/>
              <a:gd name="connsiteX8" fmla="*/ 0 w 4113258"/>
              <a:gd name="connsiteY8" fmla="*/ 2246922 h 2246922"/>
              <a:gd name="connsiteX0" fmla="*/ 4080807 w 4113258"/>
              <a:gd name="connsiteY0" fmla="*/ 0 h 2246922"/>
              <a:gd name="connsiteX1" fmla="*/ 4067540 w 4113258"/>
              <a:gd name="connsiteY1" fmla="*/ 57831 h 2246922"/>
              <a:gd name="connsiteX2" fmla="*/ 3506246 w 4113258"/>
              <a:gd name="connsiteY2" fmla="*/ 9526 h 2246922"/>
              <a:gd name="connsiteX3" fmla="*/ 2735401 w 4113258"/>
              <a:gd name="connsiteY3" fmla="*/ 209892 h 2246922"/>
              <a:gd name="connsiteX4" fmla="*/ 2275819 w 4113258"/>
              <a:gd name="connsiteY4" fmla="*/ 361951 h 2246922"/>
              <a:gd name="connsiteX5" fmla="*/ 1769975 w 4113258"/>
              <a:gd name="connsiteY5" fmla="*/ 694646 h 2246922"/>
              <a:gd name="connsiteX6" fmla="*/ 1822021 w 4113258"/>
              <a:gd name="connsiteY6" fmla="*/ 888206 h 2246922"/>
              <a:gd name="connsiteX7" fmla="*/ 456936 w 4113258"/>
              <a:gd name="connsiteY7" fmla="*/ 1252604 h 2246922"/>
              <a:gd name="connsiteX8" fmla="*/ 0 w 4113258"/>
              <a:gd name="connsiteY8" fmla="*/ 2246922 h 2246922"/>
              <a:gd name="connsiteX0" fmla="*/ 4080807 w 4113258"/>
              <a:gd name="connsiteY0" fmla="*/ 0 h 2246922"/>
              <a:gd name="connsiteX1" fmla="*/ 4067540 w 4113258"/>
              <a:gd name="connsiteY1" fmla="*/ 57831 h 2246922"/>
              <a:gd name="connsiteX2" fmla="*/ 3506246 w 4113258"/>
              <a:gd name="connsiteY2" fmla="*/ 9526 h 2246922"/>
              <a:gd name="connsiteX3" fmla="*/ 2735401 w 4113258"/>
              <a:gd name="connsiteY3" fmla="*/ 209892 h 2246922"/>
              <a:gd name="connsiteX4" fmla="*/ 2271056 w 4113258"/>
              <a:gd name="connsiteY4" fmla="*/ 392908 h 2246922"/>
              <a:gd name="connsiteX5" fmla="*/ 1769975 w 4113258"/>
              <a:gd name="connsiteY5" fmla="*/ 694646 h 2246922"/>
              <a:gd name="connsiteX6" fmla="*/ 1822021 w 4113258"/>
              <a:gd name="connsiteY6" fmla="*/ 888206 h 2246922"/>
              <a:gd name="connsiteX7" fmla="*/ 456936 w 4113258"/>
              <a:gd name="connsiteY7" fmla="*/ 1252604 h 2246922"/>
              <a:gd name="connsiteX8" fmla="*/ 0 w 4113258"/>
              <a:gd name="connsiteY8" fmla="*/ 2246922 h 2246922"/>
              <a:gd name="connsiteX0" fmla="*/ 4080807 w 4113258"/>
              <a:gd name="connsiteY0" fmla="*/ 0 h 2246922"/>
              <a:gd name="connsiteX1" fmla="*/ 4067540 w 4113258"/>
              <a:gd name="connsiteY1" fmla="*/ 57831 h 2246922"/>
              <a:gd name="connsiteX2" fmla="*/ 3506246 w 4113258"/>
              <a:gd name="connsiteY2" fmla="*/ 9526 h 2246922"/>
              <a:gd name="connsiteX3" fmla="*/ 2735401 w 4113258"/>
              <a:gd name="connsiteY3" fmla="*/ 209892 h 2246922"/>
              <a:gd name="connsiteX4" fmla="*/ 2271056 w 4113258"/>
              <a:gd name="connsiteY4" fmla="*/ 392908 h 2246922"/>
              <a:gd name="connsiteX5" fmla="*/ 1769975 w 4113258"/>
              <a:gd name="connsiteY5" fmla="*/ 694646 h 2246922"/>
              <a:gd name="connsiteX6" fmla="*/ 1822021 w 4113258"/>
              <a:gd name="connsiteY6" fmla="*/ 888206 h 2246922"/>
              <a:gd name="connsiteX7" fmla="*/ 456936 w 4113258"/>
              <a:gd name="connsiteY7" fmla="*/ 1252604 h 2246922"/>
              <a:gd name="connsiteX8" fmla="*/ 0 w 4113258"/>
              <a:gd name="connsiteY8" fmla="*/ 2246922 h 2246922"/>
              <a:gd name="connsiteX0" fmla="*/ 4080807 w 4113258"/>
              <a:gd name="connsiteY0" fmla="*/ 0 h 2246922"/>
              <a:gd name="connsiteX1" fmla="*/ 4067540 w 4113258"/>
              <a:gd name="connsiteY1" fmla="*/ 57831 h 2246922"/>
              <a:gd name="connsiteX2" fmla="*/ 3506246 w 4113258"/>
              <a:gd name="connsiteY2" fmla="*/ 9526 h 2246922"/>
              <a:gd name="connsiteX3" fmla="*/ 2735401 w 4113258"/>
              <a:gd name="connsiteY3" fmla="*/ 209892 h 2246922"/>
              <a:gd name="connsiteX4" fmla="*/ 2271056 w 4113258"/>
              <a:gd name="connsiteY4" fmla="*/ 392908 h 2246922"/>
              <a:gd name="connsiteX5" fmla="*/ 1769975 w 4113258"/>
              <a:gd name="connsiteY5" fmla="*/ 694646 h 2246922"/>
              <a:gd name="connsiteX6" fmla="*/ 1822021 w 4113258"/>
              <a:gd name="connsiteY6" fmla="*/ 888206 h 2246922"/>
              <a:gd name="connsiteX7" fmla="*/ 2052373 w 4113258"/>
              <a:gd name="connsiteY7" fmla="*/ 1085916 h 2246922"/>
              <a:gd name="connsiteX8" fmla="*/ 0 w 4113258"/>
              <a:gd name="connsiteY8" fmla="*/ 2246922 h 2246922"/>
              <a:gd name="connsiteX0" fmla="*/ 4080807 w 4113258"/>
              <a:gd name="connsiteY0" fmla="*/ 0 h 2246922"/>
              <a:gd name="connsiteX1" fmla="*/ 4067540 w 4113258"/>
              <a:gd name="connsiteY1" fmla="*/ 57831 h 2246922"/>
              <a:gd name="connsiteX2" fmla="*/ 3506246 w 4113258"/>
              <a:gd name="connsiteY2" fmla="*/ 9526 h 2246922"/>
              <a:gd name="connsiteX3" fmla="*/ 2735401 w 4113258"/>
              <a:gd name="connsiteY3" fmla="*/ 209892 h 2246922"/>
              <a:gd name="connsiteX4" fmla="*/ 2271056 w 4113258"/>
              <a:gd name="connsiteY4" fmla="*/ 392908 h 2246922"/>
              <a:gd name="connsiteX5" fmla="*/ 1769975 w 4113258"/>
              <a:gd name="connsiteY5" fmla="*/ 694646 h 2246922"/>
              <a:gd name="connsiteX6" fmla="*/ 1822021 w 4113258"/>
              <a:gd name="connsiteY6" fmla="*/ 888206 h 2246922"/>
              <a:gd name="connsiteX7" fmla="*/ 2052373 w 4113258"/>
              <a:gd name="connsiteY7" fmla="*/ 1085916 h 2246922"/>
              <a:gd name="connsiteX8" fmla="*/ 0 w 4113258"/>
              <a:gd name="connsiteY8" fmla="*/ 2246922 h 2246922"/>
              <a:gd name="connsiteX0" fmla="*/ 4080807 w 4113258"/>
              <a:gd name="connsiteY0" fmla="*/ 0 h 2246922"/>
              <a:gd name="connsiteX1" fmla="*/ 4067540 w 4113258"/>
              <a:gd name="connsiteY1" fmla="*/ 57831 h 2246922"/>
              <a:gd name="connsiteX2" fmla="*/ 3506246 w 4113258"/>
              <a:gd name="connsiteY2" fmla="*/ 9526 h 2246922"/>
              <a:gd name="connsiteX3" fmla="*/ 2735401 w 4113258"/>
              <a:gd name="connsiteY3" fmla="*/ 209892 h 2246922"/>
              <a:gd name="connsiteX4" fmla="*/ 2271056 w 4113258"/>
              <a:gd name="connsiteY4" fmla="*/ 392908 h 2246922"/>
              <a:gd name="connsiteX5" fmla="*/ 1769975 w 4113258"/>
              <a:gd name="connsiteY5" fmla="*/ 694646 h 2246922"/>
              <a:gd name="connsiteX6" fmla="*/ 1822021 w 4113258"/>
              <a:gd name="connsiteY6" fmla="*/ 888206 h 2246922"/>
              <a:gd name="connsiteX7" fmla="*/ 2052373 w 4113258"/>
              <a:gd name="connsiteY7" fmla="*/ 1085916 h 2246922"/>
              <a:gd name="connsiteX8" fmla="*/ 0 w 4113258"/>
              <a:gd name="connsiteY8" fmla="*/ 2246922 h 2246922"/>
              <a:gd name="connsiteX0" fmla="*/ 2341499 w 2373950"/>
              <a:gd name="connsiteY0" fmla="*/ 0 h 1492066"/>
              <a:gd name="connsiteX1" fmla="*/ 2328232 w 2373950"/>
              <a:gd name="connsiteY1" fmla="*/ 57831 h 1492066"/>
              <a:gd name="connsiteX2" fmla="*/ 1766938 w 2373950"/>
              <a:gd name="connsiteY2" fmla="*/ 9526 h 1492066"/>
              <a:gd name="connsiteX3" fmla="*/ 996093 w 2373950"/>
              <a:gd name="connsiteY3" fmla="*/ 209892 h 1492066"/>
              <a:gd name="connsiteX4" fmla="*/ 531748 w 2373950"/>
              <a:gd name="connsiteY4" fmla="*/ 392908 h 1492066"/>
              <a:gd name="connsiteX5" fmla="*/ 30667 w 2373950"/>
              <a:gd name="connsiteY5" fmla="*/ 694646 h 1492066"/>
              <a:gd name="connsiteX6" fmla="*/ 82713 w 2373950"/>
              <a:gd name="connsiteY6" fmla="*/ 888206 h 1492066"/>
              <a:gd name="connsiteX7" fmla="*/ 313065 w 2373950"/>
              <a:gd name="connsiteY7" fmla="*/ 1085916 h 1492066"/>
              <a:gd name="connsiteX8" fmla="*/ 2196898 w 2373950"/>
              <a:gd name="connsiteY8" fmla="*/ 1492066 h 1492066"/>
              <a:gd name="connsiteX0" fmla="*/ 2341499 w 2373950"/>
              <a:gd name="connsiteY0" fmla="*/ 0 h 1492066"/>
              <a:gd name="connsiteX1" fmla="*/ 2328232 w 2373950"/>
              <a:gd name="connsiteY1" fmla="*/ 57831 h 1492066"/>
              <a:gd name="connsiteX2" fmla="*/ 1766938 w 2373950"/>
              <a:gd name="connsiteY2" fmla="*/ 9526 h 1492066"/>
              <a:gd name="connsiteX3" fmla="*/ 996093 w 2373950"/>
              <a:gd name="connsiteY3" fmla="*/ 209892 h 1492066"/>
              <a:gd name="connsiteX4" fmla="*/ 531748 w 2373950"/>
              <a:gd name="connsiteY4" fmla="*/ 392908 h 1492066"/>
              <a:gd name="connsiteX5" fmla="*/ 30667 w 2373950"/>
              <a:gd name="connsiteY5" fmla="*/ 694646 h 1492066"/>
              <a:gd name="connsiteX6" fmla="*/ 82713 w 2373950"/>
              <a:gd name="connsiteY6" fmla="*/ 888206 h 1492066"/>
              <a:gd name="connsiteX7" fmla="*/ 313065 w 2373950"/>
              <a:gd name="connsiteY7" fmla="*/ 1085916 h 1492066"/>
              <a:gd name="connsiteX8" fmla="*/ 2196898 w 2373950"/>
              <a:gd name="connsiteY8" fmla="*/ 1492066 h 1492066"/>
              <a:gd name="connsiteX0" fmla="*/ 2341499 w 2373950"/>
              <a:gd name="connsiteY0" fmla="*/ 0 h 1492066"/>
              <a:gd name="connsiteX1" fmla="*/ 2328232 w 2373950"/>
              <a:gd name="connsiteY1" fmla="*/ 57831 h 1492066"/>
              <a:gd name="connsiteX2" fmla="*/ 1766938 w 2373950"/>
              <a:gd name="connsiteY2" fmla="*/ 9526 h 1492066"/>
              <a:gd name="connsiteX3" fmla="*/ 996093 w 2373950"/>
              <a:gd name="connsiteY3" fmla="*/ 209892 h 1492066"/>
              <a:gd name="connsiteX4" fmla="*/ 531748 w 2373950"/>
              <a:gd name="connsiteY4" fmla="*/ 392908 h 1492066"/>
              <a:gd name="connsiteX5" fmla="*/ 30667 w 2373950"/>
              <a:gd name="connsiteY5" fmla="*/ 694646 h 1492066"/>
              <a:gd name="connsiteX6" fmla="*/ 82713 w 2373950"/>
              <a:gd name="connsiteY6" fmla="*/ 888206 h 1492066"/>
              <a:gd name="connsiteX7" fmla="*/ 313065 w 2373950"/>
              <a:gd name="connsiteY7" fmla="*/ 1085916 h 1492066"/>
              <a:gd name="connsiteX8" fmla="*/ 1796891 w 2373950"/>
              <a:gd name="connsiteY8" fmla="*/ 1405058 h 1492066"/>
              <a:gd name="connsiteX9" fmla="*/ 2196898 w 2373950"/>
              <a:gd name="connsiteY9" fmla="*/ 1492066 h 1492066"/>
              <a:gd name="connsiteX0" fmla="*/ 2341499 w 2373950"/>
              <a:gd name="connsiteY0" fmla="*/ 0 h 1492066"/>
              <a:gd name="connsiteX1" fmla="*/ 2328232 w 2373950"/>
              <a:gd name="connsiteY1" fmla="*/ 57831 h 1492066"/>
              <a:gd name="connsiteX2" fmla="*/ 1766938 w 2373950"/>
              <a:gd name="connsiteY2" fmla="*/ 9526 h 1492066"/>
              <a:gd name="connsiteX3" fmla="*/ 996093 w 2373950"/>
              <a:gd name="connsiteY3" fmla="*/ 209892 h 1492066"/>
              <a:gd name="connsiteX4" fmla="*/ 531748 w 2373950"/>
              <a:gd name="connsiteY4" fmla="*/ 392908 h 1492066"/>
              <a:gd name="connsiteX5" fmla="*/ 30667 w 2373950"/>
              <a:gd name="connsiteY5" fmla="*/ 694646 h 1492066"/>
              <a:gd name="connsiteX6" fmla="*/ 82713 w 2373950"/>
              <a:gd name="connsiteY6" fmla="*/ 888206 h 1492066"/>
              <a:gd name="connsiteX7" fmla="*/ 313065 w 2373950"/>
              <a:gd name="connsiteY7" fmla="*/ 1085916 h 1492066"/>
              <a:gd name="connsiteX8" fmla="*/ 1877854 w 2373950"/>
              <a:gd name="connsiteY8" fmla="*/ 1478877 h 1492066"/>
              <a:gd name="connsiteX9" fmla="*/ 2196898 w 2373950"/>
              <a:gd name="connsiteY9" fmla="*/ 1492066 h 1492066"/>
              <a:gd name="connsiteX0" fmla="*/ 2341499 w 2373950"/>
              <a:gd name="connsiteY0" fmla="*/ 0 h 1492066"/>
              <a:gd name="connsiteX1" fmla="*/ 2328232 w 2373950"/>
              <a:gd name="connsiteY1" fmla="*/ 57831 h 1492066"/>
              <a:gd name="connsiteX2" fmla="*/ 1766938 w 2373950"/>
              <a:gd name="connsiteY2" fmla="*/ 9526 h 1492066"/>
              <a:gd name="connsiteX3" fmla="*/ 996093 w 2373950"/>
              <a:gd name="connsiteY3" fmla="*/ 209892 h 1492066"/>
              <a:gd name="connsiteX4" fmla="*/ 531748 w 2373950"/>
              <a:gd name="connsiteY4" fmla="*/ 392908 h 1492066"/>
              <a:gd name="connsiteX5" fmla="*/ 30667 w 2373950"/>
              <a:gd name="connsiteY5" fmla="*/ 694646 h 1492066"/>
              <a:gd name="connsiteX6" fmla="*/ 82713 w 2373950"/>
              <a:gd name="connsiteY6" fmla="*/ 888206 h 1492066"/>
              <a:gd name="connsiteX7" fmla="*/ 313065 w 2373950"/>
              <a:gd name="connsiteY7" fmla="*/ 1085916 h 1492066"/>
              <a:gd name="connsiteX8" fmla="*/ 1877854 w 2373950"/>
              <a:gd name="connsiteY8" fmla="*/ 1478877 h 1492066"/>
              <a:gd name="connsiteX9" fmla="*/ 2196898 w 2373950"/>
              <a:gd name="connsiteY9" fmla="*/ 1492066 h 1492066"/>
              <a:gd name="connsiteX0" fmla="*/ 2341499 w 2373950"/>
              <a:gd name="connsiteY0" fmla="*/ 0 h 1492066"/>
              <a:gd name="connsiteX1" fmla="*/ 2328232 w 2373950"/>
              <a:gd name="connsiteY1" fmla="*/ 57831 h 1492066"/>
              <a:gd name="connsiteX2" fmla="*/ 1766938 w 2373950"/>
              <a:gd name="connsiteY2" fmla="*/ 9526 h 1492066"/>
              <a:gd name="connsiteX3" fmla="*/ 996093 w 2373950"/>
              <a:gd name="connsiteY3" fmla="*/ 209892 h 1492066"/>
              <a:gd name="connsiteX4" fmla="*/ 531748 w 2373950"/>
              <a:gd name="connsiteY4" fmla="*/ 392908 h 1492066"/>
              <a:gd name="connsiteX5" fmla="*/ 30667 w 2373950"/>
              <a:gd name="connsiteY5" fmla="*/ 694646 h 1492066"/>
              <a:gd name="connsiteX6" fmla="*/ 82713 w 2373950"/>
              <a:gd name="connsiteY6" fmla="*/ 888206 h 1492066"/>
              <a:gd name="connsiteX7" fmla="*/ 313065 w 2373950"/>
              <a:gd name="connsiteY7" fmla="*/ 1085916 h 1492066"/>
              <a:gd name="connsiteX8" fmla="*/ 1420653 w 2373950"/>
              <a:gd name="connsiteY8" fmla="*/ 1309808 h 1492066"/>
              <a:gd name="connsiteX9" fmla="*/ 1877854 w 2373950"/>
              <a:gd name="connsiteY9" fmla="*/ 1478877 h 1492066"/>
              <a:gd name="connsiteX10" fmla="*/ 2196898 w 2373950"/>
              <a:gd name="connsiteY10" fmla="*/ 1492066 h 1492066"/>
              <a:gd name="connsiteX0" fmla="*/ 2341499 w 2373950"/>
              <a:gd name="connsiteY0" fmla="*/ 0 h 1492066"/>
              <a:gd name="connsiteX1" fmla="*/ 2328232 w 2373950"/>
              <a:gd name="connsiteY1" fmla="*/ 57831 h 1492066"/>
              <a:gd name="connsiteX2" fmla="*/ 1766938 w 2373950"/>
              <a:gd name="connsiteY2" fmla="*/ 9526 h 1492066"/>
              <a:gd name="connsiteX3" fmla="*/ 996093 w 2373950"/>
              <a:gd name="connsiteY3" fmla="*/ 209892 h 1492066"/>
              <a:gd name="connsiteX4" fmla="*/ 531748 w 2373950"/>
              <a:gd name="connsiteY4" fmla="*/ 392908 h 1492066"/>
              <a:gd name="connsiteX5" fmla="*/ 30667 w 2373950"/>
              <a:gd name="connsiteY5" fmla="*/ 694646 h 1492066"/>
              <a:gd name="connsiteX6" fmla="*/ 82713 w 2373950"/>
              <a:gd name="connsiteY6" fmla="*/ 888206 h 1492066"/>
              <a:gd name="connsiteX7" fmla="*/ 313065 w 2373950"/>
              <a:gd name="connsiteY7" fmla="*/ 1085916 h 1492066"/>
              <a:gd name="connsiteX8" fmla="*/ 1420653 w 2373950"/>
              <a:gd name="connsiteY8" fmla="*/ 1309808 h 1492066"/>
              <a:gd name="connsiteX9" fmla="*/ 1877854 w 2373950"/>
              <a:gd name="connsiteY9" fmla="*/ 1478877 h 1492066"/>
              <a:gd name="connsiteX10" fmla="*/ 2196898 w 2373950"/>
              <a:gd name="connsiteY10" fmla="*/ 1492066 h 1492066"/>
              <a:gd name="connsiteX0" fmla="*/ 2341499 w 2373950"/>
              <a:gd name="connsiteY0" fmla="*/ 0 h 1492066"/>
              <a:gd name="connsiteX1" fmla="*/ 2328232 w 2373950"/>
              <a:gd name="connsiteY1" fmla="*/ 57831 h 1492066"/>
              <a:gd name="connsiteX2" fmla="*/ 1766938 w 2373950"/>
              <a:gd name="connsiteY2" fmla="*/ 9526 h 1492066"/>
              <a:gd name="connsiteX3" fmla="*/ 996093 w 2373950"/>
              <a:gd name="connsiteY3" fmla="*/ 209892 h 1492066"/>
              <a:gd name="connsiteX4" fmla="*/ 531748 w 2373950"/>
              <a:gd name="connsiteY4" fmla="*/ 392908 h 1492066"/>
              <a:gd name="connsiteX5" fmla="*/ 30667 w 2373950"/>
              <a:gd name="connsiteY5" fmla="*/ 694646 h 1492066"/>
              <a:gd name="connsiteX6" fmla="*/ 82713 w 2373950"/>
              <a:gd name="connsiteY6" fmla="*/ 888206 h 1492066"/>
              <a:gd name="connsiteX7" fmla="*/ 313065 w 2373950"/>
              <a:gd name="connsiteY7" fmla="*/ 1085916 h 1492066"/>
              <a:gd name="connsiteX8" fmla="*/ 1432560 w 2373950"/>
              <a:gd name="connsiteY8" fmla="*/ 1276471 h 1492066"/>
              <a:gd name="connsiteX9" fmla="*/ 1877854 w 2373950"/>
              <a:gd name="connsiteY9" fmla="*/ 1478877 h 1492066"/>
              <a:gd name="connsiteX10" fmla="*/ 2196898 w 2373950"/>
              <a:gd name="connsiteY10" fmla="*/ 1492066 h 1492066"/>
              <a:gd name="connsiteX0" fmla="*/ 2341499 w 2373950"/>
              <a:gd name="connsiteY0" fmla="*/ 0 h 1492066"/>
              <a:gd name="connsiteX1" fmla="*/ 2328232 w 2373950"/>
              <a:gd name="connsiteY1" fmla="*/ 57831 h 1492066"/>
              <a:gd name="connsiteX2" fmla="*/ 1766938 w 2373950"/>
              <a:gd name="connsiteY2" fmla="*/ 9526 h 1492066"/>
              <a:gd name="connsiteX3" fmla="*/ 996093 w 2373950"/>
              <a:gd name="connsiteY3" fmla="*/ 209892 h 1492066"/>
              <a:gd name="connsiteX4" fmla="*/ 531748 w 2373950"/>
              <a:gd name="connsiteY4" fmla="*/ 392908 h 1492066"/>
              <a:gd name="connsiteX5" fmla="*/ 30667 w 2373950"/>
              <a:gd name="connsiteY5" fmla="*/ 694646 h 1492066"/>
              <a:gd name="connsiteX6" fmla="*/ 82713 w 2373950"/>
              <a:gd name="connsiteY6" fmla="*/ 888206 h 1492066"/>
              <a:gd name="connsiteX7" fmla="*/ 313065 w 2373950"/>
              <a:gd name="connsiteY7" fmla="*/ 1085916 h 1492066"/>
              <a:gd name="connsiteX8" fmla="*/ 1432560 w 2373950"/>
              <a:gd name="connsiteY8" fmla="*/ 1276471 h 1492066"/>
              <a:gd name="connsiteX9" fmla="*/ 1877854 w 2373950"/>
              <a:gd name="connsiteY9" fmla="*/ 1478877 h 1492066"/>
              <a:gd name="connsiteX10" fmla="*/ 2196898 w 2373950"/>
              <a:gd name="connsiteY10" fmla="*/ 1492066 h 1492066"/>
              <a:gd name="connsiteX0" fmla="*/ 2341499 w 2373950"/>
              <a:gd name="connsiteY0" fmla="*/ 0 h 1492066"/>
              <a:gd name="connsiteX1" fmla="*/ 2328232 w 2373950"/>
              <a:gd name="connsiteY1" fmla="*/ 57831 h 1492066"/>
              <a:gd name="connsiteX2" fmla="*/ 1766938 w 2373950"/>
              <a:gd name="connsiteY2" fmla="*/ 9526 h 1492066"/>
              <a:gd name="connsiteX3" fmla="*/ 996093 w 2373950"/>
              <a:gd name="connsiteY3" fmla="*/ 209892 h 1492066"/>
              <a:gd name="connsiteX4" fmla="*/ 531748 w 2373950"/>
              <a:gd name="connsiteY4" fmla="*/ 392908 h 1492066"/>
              <a:gd name="connsiteX5" fmla="*/ 30667 w 2373950"/>
              <a:gd name="connsiteY5" fmla="*/ 694646 h 1492066"/>
              <a:gd name="connsiteX6" fmla="*/ 82713 w 2373950"/>
              <a:gd name="connsiteY6" fmla="*/ 888206 h 1492066"/>
              <a:gd name="connsiteX7" fmla="*/ 313065 w 2373950"/>
              <a:gd name="connsiteY7" fmla="*/ 1085916 h 1492066"/>
              <a:gd name="connsiteX8" fmla="*/ 1544479 w 2373950"/>
              <a:gd name="connsiteY8" fmla="*/ 1319334 h 1492066"/>
              <a:gd name="connsiteX9" fmla="*/ 1877854 w 2373950"/>
              <a:gd name="connsiteY9" fmla="*/ 1478877 h 1492066"/>
              <a:gd name="connsiteX10" fmla="*/ 2196898 w 2373950"/>
              <a:gd name="connsiteY10" fmla="*/ 1492066 h 1492066"/>
              <a:gd name="connsiteX0" fmla="*/ 2341499 w 2373950"/>
              <a:gd name="connsiteY0" fmla="*/ 0 h 1492066"/>
              <a:gd name="connsiteX1" fmla="*/ 2328232 w 2373950"/>
              <a:gd name="connsiteY1" fmla="*/ 57831 h 1492066"/>
              <a:gd name="connsiteX2" fmla="*/ 1766938 w 2373950"/>
              <a:gd name="connsiteY2" fmla="*/ 9526 h 1492066"/>
              <a:gd name="connsiteX3" fmla="*/ 996093 w 2373950"/>
              <a:gd name="connsiteY3" fmla="*/ 209892 h 1492066"/>
              <a:gd name="connsiteX4" fmla="*/ 531748 w 2373950"/>
              <a:gd name="connsiteY4" fmla="*/ 392908 h 1492066"/>
              <a:gd name="connsiteX5" fmla="*/ 30667 w 2373950"/>
              <a:gd name="connsiteY5" fmla="*/ 694646 h 1492066"/>
              <a:gd name="connsiteX6" fmla="*/ 82713 w 2373950"/>
              <a:gd name="connsiteY6" fmla="*/ 888206 h 1492066"/>
              <a:gd name="connsiteX7" fmla="*/ 313065 w 2373950"/>
              <a:gd name="connsiteY7" fmla="*/ 1085916 h 1492066"/>
              <a:gd name="connsiteX8" fmla="*/ 1544479 w 2373950"/>
              <a:gd name="connsiteY8" fmla="*/ 1319334 h 1492066"/>
              <a:gd name="connsiteX9" fmla="*/ 1877854 w 2373950"/>
              <a:gd name="connsiteY9" fmla="*/ 1478877 h 1492066"/>
              <a:gd name="connsiteX10" fmla="*/ 2196898 w 2373950"/>
              <a:gd name="connsiteY10" fmla="*/ 1492066 h 1492066"/>
              <a:gd name="connsiteX0" fmla="*/ 2334454 w 2366905"/>
              <a:gd name="connsiteY0" fmla="*/ 0 h 1492066"/>
              <a:gd name="connsiteX1" fmla="*/ 2321187 w 2366905"/>
              <a:gd name="connsiteY1" fmla="*/ 57831 h 1492066"/>
              <a:gd name="connsiteX2" fmla="*/ 1759893 w 2366905"/>
              <a:gd name="connsiteY2" fmla="*/ 9526 h 1492066"/>
              <a:gd name="connsiteX3" fmla="*/ 989048 w 2366905"/>
              <a:gd name="connsiteY3" fmla="*/ 209892 h 1492066"/>
              <a:gd name="connsiteX4" fmla="*/ 524703 w 2366905"/>
              <a:gd name="connsiteY4" fmla="*/ 392908 h 1492066"/>
              <a:gd name="connsiteX5" fmla="*/ 23622 w 2366905"/>
              <a:gd name="connsiteY5" fmla="*/ 694646 h 1492066"/>
              <a:gd name="connsiteX6" fmla="*/ 104243 w 2366905"/>
              <a:gd name="connsiteY6" fmla="*/ 935831 h 1492066"/>
              <a:gd name="connsiteX7" fmla="*/ 306020 w 2366905"/>
              <a:gd name="connsiteY7" fmla="*/ 1085916 h 1492066"/>
              <a:gd name="connsiteX8" fmla="*/ 1537434 w 2366905"/>
              <a:gd name="connsiteY8" fmla="*/ 1319334 h 1492066"/>
              <a:gd name="connsiteX9" fmla="*/ 1870809 w 2366905"/>
              <a:gd name="connsiteY9" fmla="*/ 1478877 h 1492066"/>
              <a:gd name="connsiteX10" fmla="*/ 2189853 w 2366905"/>
              <a:gd name="connsiteY10" fmla="*/ 1492066 h 1492066"/>
              <a:gd name="connsiteX0" fmla="*/ 2314410 w 2346861"/>
              <a:gd name="connsiteY0" fmla="*/ 0 h 1492066"/>
              <a:gd name="connsiteX1" fmla="*/ 2301143 w 2346861"/>
              <a:gd name="connsiteY1" fmla="*/ 57831 h 1492066"/>
              <a:gd name="connsiteX2" fmla="*/ 1739849 w 2346861"/>
              <a:gd name="connsiteY2" fmla="*/ 9526 h 1492066"/>
              <a:gd name="connsiteX3" fmla="*/ 969004 w 2346861"/>
              <a:gd name="connsiteY3" fmla="*/ 209892 h 1492066"/>
              <a:gd name="connsiteX4" fmla="*/ 504659 w 2346861"/>
              <a:gd name="connsiteY4" fmla="*/ 392908 h 1492066"/>
              <a:gd name="connsiteX5" fmla="*/ 3578 w 2346861"/>
              <a:gd name="connsiteY5" fmla="*/ 694646 h 1492066"/>
              <a:gd name="connsiteX6" fmla="*/ 84199 w 2346861"/>
              <a:gd name="connsiteY6" fmla="*/ 935831 h 1492066"/>
              <a:gd name="connsiteX7" fmla="*/ 285976 w 2346861"/>
              <a:gd name="connsiteY7" fmla="*/ 1085916 h 1492066"/>
              <a:gd name="connsiteX8" fmla="*/ 1517390 w 2346861"/>
              <a:gd name="connsiteY8" fmla="*/ 1319334 h 1492066"/>
              <a:gd name="connsiteX9" fmla="*/ 1850765 w 2346861"/>
              <a:gd name="connsiteY9" fmla="*/ 1478877 h 1492066"/>
              <a:gd name="connsiteX10" fmla="*/ 2169809 w 2346861"/>
              <a:gd name="connsiteY10" fmla="*/ 1492066 h 1492066"/>
              <a:gd name="connsiteX0" fmla="*/ 2313144 w 2345595"/>
              <a:gd name="connsiteY0" fmla="*/ 0 h 1492066"/>
              <a:gd name="connsiteX1" fmla="*/ 2299877 w 2345595"/>
              <a:gd name="connsiteY1" fmla="*/ 57831 h 1492066"/>
              <a:gd name="connsiteX2" fmla="*/ 1738583 w 2345595"/>
              <a:gd name="connsiteY2" fmla="*/ 9526 h 1492066"/>
              <a:gd name="connsiteX3" fmla="*/ 967738 w 2345595"/>
              <a:gd name="connsiteY3" fmla="*/ 209892 h 1492066"/>
              <a:gd name="connsiteX4" fmla="*/ 503393 w 2345595"/>
              <a:gd name="connsiteY4" fmla="*/ 392908 h 1492066"/>
              <a:gd name="connsiteX5" fmla="*/ 2312 w 2345595"/>
              <a:gd name="connsiteY5" fmla="*/ 694646 h 1492066"/>
              <a:gd name="connsiteX6" fmla="*/ 82933 w 2345595"/>
              <a:gd name="connsiteY6" fmla="*/ 935831 h 1492066"/>
              <a:gd name="connsiteX7" fmla="*/ 284710 w 2345595"/>
              <a:gd name="connsiteY7" fmla="*/ 1085916 h 1492066"/>
              <a:gd name="connsiteX8" fmla="*/ 1516124 w 2345595"/>
              <a:gd name="connsiteY8" fmla="*/ 1319334 h 1492066"/>
              <a:gd name="connsiteX9" fmla="*/ 1849499 w 2345595"/>
              <a:gd name="connsiteY9" fmla="*/ 1478877 h 1492066"/>
              <a:gd name="connsiteX10" fmla="*/ 2168543 w 2345595"/>
              <a:gd name="connsiteY10" fmla="*/ 1492066 h 1492066"/>
              <a:gd name="connsiteX0" fmla="*/ 2332287 w 2364738"/>
              <a:gd name="connsiteY0" fmla="*/ 0 h 1492066"/>
              <a:gd name="connsiteX1" fmla="*/ 2319020 w 2364738"/>
              <a:gd name="connsiteY1" fmla="*/ 57831 h 1492066"/>
              <a:gd name="connsiteX2" fmla="*/ 1757726 w 2364738"/>
              <a:gd name="connsiteY2" fmla="*/ 9526 h 1492066"/>
              <a:gd name="connsiteX3" fmla="*/ 986881 w 2364738"/>
              <a:gd name="connsiteY3" fmla="*/ 209892 h 1492066"/>
              <a:gd name="connsiteX4" fmla="*/ 522536 w 2364738"/>
              <a:gd name="connsiteY4" fmla="*/ 392908 h 1492066"/>
              <a:gd name="connsiteX5" fmla="*/ 21455 w 2364738"/>
              <a:gd name="connsiteY5" fmla="*/ 694646 h 1492066"/>
              <a:gd name="connsiteX6" fmla="*/ 90170 w 2364738"/>
              <a:gd name="connsiteY6" fmla="*/ 957263 h 1492066"/>
              <a:gd name="connsiteX7" fmla="*/ 303853 w 2364738"/>
              <a:gd name="connsiteY7" fmla="*/ 1085916 h 1492066"/>
              <a:gd name="connsiteX8" fmla="*/ 1535267 w 2364738"/>
              <a:gd name="connsiteY8" fmla="*/ 1319334 h 1492066"/>
              <a:gd name="connsiteX9" fmla="*/ 1868642 w 2364738"/>
              <a:gd name="connsiteY9" fmla="*/ 1478877 h 1492066"/>
              <a:gd name="connsiteX10" fmla="*/ 2187686 w 2364738"/>
              <a:gd name="connsiteY10" fmla="*/ 1492066 h 1492066"/>
              <a:gd name="connsiteX0" fmla="*/ 2313953 w 2346404"/>
              <a:gd name="connsiteY0" fmla="*/ 0 h 1492066"/>
              <a:gd name="connsiteX1" fmla="*/ 2300686 w 2346404"/>
              <a:gd name="connsiteY1" fmla="*/ 57831 h 1492066"/>
              <a:gd name="connsiteX2" fmla="*/ 1739392 w 2346404"/>
              <a:gd name="connsiteY2" fmla="*/ 9526 h 1492066"/>
              <a:gd name="connsiteX3" fmla="*/ 968547 w 2346404"/>
              <a:gd name="connsiteY3" fmla="*/ 209892 h 1492066"/>
              <a:gd name="connsiteX4" fmla="*/ 504202 w 2346404"/>
              <a:gd name="connsiteY4" fmla="*/ 392908 h 1492066"/>
              <a:gd name="connsiteX5" fmla="*/ 3121 w 2346404"/>
              <a:gd name="connsiteY5" fmla="*/ 694646 h 1492066"/>
              <a:gd name="connsiteX6" fmla="*/ 71836 w 2346404"/>
              <a:gd name="connsiteY6" fmla="*/ 957263 h 1492066"/>
              <a:gd name="connsiteX7" fmla="*/ 285519 w 2346404"/>
              <a:gd name="connsiteY7" fmla="*/ 1085916 h 1492066"/>
              <a:gd name="connsiteX8" fmla="*/ 1516933 w 2346404"/>
              <a:gd name="connsiteY8" fmla="*/ 1319334 h 1492066"/>
              <a:gd name="connsiteX9" fmla="*/ 1850308 w 2346404"/>
              <a:gd name="connsiteY9" fmla="*/ 1478877 h 1492066"/>
              <a:gd name="connsiteX10" fmla="*/ 2169352 w 2346404"/>
              <a:gd name="connsiteY10" fmla="*/ 1492066 h 1492066"/>
              <a:gd name="connsiteX0" fmla="*/ 2313953 w 2346404"/>
              <a:gd name="connsiteY0" fmla="*/ 0 h 1492066"/>
              <a:gd name="connsiteX1" fmla="*/ 2300686 w 2346404"/>
              <a:gd name="connsiteY1" fmla="*/ 57831 h 1492066"/>
              <a:gd name="connsiteX2" fmla="*/ 1739392 w 2346404"/>
              <a:gd name="connsiteY2" fmla="*/ 9526 h 1492066"/>
              <a:gd name="connsiteX3" fmla="*/ 968547 w 2346404"/>
              <a:gd name="connsiteY3" fmla="*/ 209892 h 1492066"/>
              <a:gd name="connsiteX4" fmla="*/ 504202 w 2346404"/>
              <a:gd name="connsiteY4" fmla="*/ 392908 h 1492066"/>
              <a:gd name="connsiteX5" fmla="*/ 3121 w 2346404"/>
              <a:gd name="connsiteY5" fmla="*/ 694646 h 1492066"/>
              <a:gd name="connsiteX6" fmla="*/ 71836 w 2346404"/>
              <a:gd name="connsiteY6" fmla="*/ 957263 h 1492066"/>
              <a:gd name="connsiteX7" fmla="*/ 285519 w 2346404"/>
              <a:gd name="connsiteY7" fmla="*/ 1085916 h 1492066"/>
              <a:gd name="connsiteX8" fmla="*/ 1516933 w 2346404"/>
              <a:gd name="connsiteY8" fmla="*/ 1319334 h 1492066"/>
              <a:gd name="connsiteX9" fmla="*/ 1850308 w 2346404"/>
              <a:gd name="connsiteY9" fmla="*/ 1478877 h 1492066"/>
              <a:gd name="connsiteX10" fmla="*/ 2169352 w 2346404"/>
              <a:gd name="connsiteY10" fmla="*/ 1492066 h 1492066"/>
              <a:gd name="connsiteX0" fmla="*/ 2313953 w 2346404"/>
              <a:gd name="connsiteY0" fmla="*/ 0 h 1492066"/>
              <a:gd name="connsiteX1" fmla="*/ 2300686 w 2346404"/>
              <a:gd name="connsiteY1" fmla="*/ 57831 h 1492066"/>
              <a:gd name="connsiteX2" fmla="*/ 1739392 w 2346404"/>
              <a:gd name="connsiteY2" fmla="*/ 9526 h 1492066"/>
              <a:gd name="connsiteX3" fmla="*/ 968547 w 2346404"/>
              <a:gd name="connsiteY3" fmla="*/ 209892 h 1492066"/>
              <a:gd name="connsiteX4" fmla="*/ 504202 w 2346404"/>
              <a:gd name="connsiteY4" fmla="*/ 392908 h 1492066"/>
              <a:gd name="connsiteX5" fmla="*/ 3121 w 2346404"/>
              <a:gd name="connsiteY5" fmla="*/ 694646 h 1492066"/>
              <a:gd name="connsiteX6" fmla="*/ 71836 w 2346404"/>
              <a:gd name="connsiteY6" fmla="*/ 957263 h 1492066"/>
              <a:gd name="connsiteX7" fmla="*/ 285519 w 2346404"/>
              <a:gd name="connsiteY7" fmla="*/ 1085916 h 1492066"/>
              <a:gd name="connsiteX8" fmla="*/ 866851 w 2346404"/>
              <a:gd name="connsiteY8" fmla="*/ 1202652 h 1492066"/>
              <a:gd name="connsiteX9" fmla="*/ 1516933 w 2346404"/>
              <a:gd name="connsiteY9" fmla="*/ 1319334 h 1492066"/>
              <a:gd name="connsiteX10" fmla="*/ 1850308 w 2346404"/>
              <a:gd name="connsiteY10" fmla="*/ 1478877 h 1492066"/>
              <a:gd name="connsiteX11" fmla="*/ 2169352 w 2346404"/>
              <a:gd name="connsiteY11" fmla="*/ 1492066 h 1492066"/>
              <a:gd name="connsiteX0" fmla="*/ 2313953 w 2346404"/>
              <a:gd name="connsiteY0" fmla="*/ 0 h 1492066"/>
              <a:gd name="connsiteX1" fmla="*/ 2300686 w 2346404"/>
              <a:gd name="connsiteY1" fmla="*/ 57831 h 1492066"/>
              <a:gd name="connsiteX2" fmla="*/ 1739392 w 2346404"/>
              <a:gd name="connsiteY2" fmla="*/ 9526 h 1492066"/>
              <a:gd name="connsiteX3" fmla="*/ 968547 w 2346404"/>
              <a:gd name="connsiteY3" fmla="*/ 209892 h 1492066"/>
              <a:gd name="connsiteX4" fmla="*/ 504202 w 2346404"/>
              <a:gd name="connsiteY4" fmla="*/ 392908 h 1492066"/>
              <a:gd name="connsiteX5" fmla="*/ 3121 w 2346404"/>
              <a:gd name="connsiteY5" fmla="*/ 694646 h 1492066"/>
              <a:gd name="connsiteX6" fmla="*/ 71836 w 2346404"/>
              <a:gd name="connsiteY6" fmla="*/ 957263 h 1492066"/>
              <a:gd name="connsiteX7" fmla="*/ 285519 w 2346404"/>
              <a:gd name="connsiteY7" fmla="*/ 1085916 h 1492066"/>
              <a:gd name="connsiteX8" fmla="*/ 857326 w 2346404"/>
              <a:gd name="connsiteY8" fmla="*/ 1271708 h 1492066"/>
              <a:gd name="connsiteX9" fmla="*/ 1516933 w 2346404"/>
              <a:gd name="connsiteY9" fmla="*/ 1319334 h 1492066"/>
              <a:gd name="connsiteX10" fmla="*/ 1850308 w 2346404"/>
              <a:gd name="connsiteY10" fmla="*/ 1478877 h 1492066"/>
              <a:gd name="connsiteX11" fmla="*/ 2169352 w 2346404"/>
              <a:gd name="connsiteY11" fmla="*/ 1492066 h 1492066"/>
              <a:gd name="connsiteX0" fmla="*/ 2313953 w 2346404"/>
              <a:gd name="connsiteY0" fmla="*/ 0 h 1492066"/>
              <a:gd name="connsiteX1" fmla="*/ 2300686 w 2346404"/>
              <a:gd name="connsiteY1" fmla="*/ 57831 h 1492066"/>
              <a:gd name="connsiteX2" fmla="*/ 1739392 w 2346404"/>
              <a:gd name="connsiteY2" fmla="*/ 9526 h 1492066"/>
              <a:gd name="connsiteX3" fmla="*/ 968547 w 2346404"/>
              <a:gd name="connsiteY3" fmla="*/ 209892 h 1492066"/>
              <a:gd name="connsiteX4" fmla="*/ 504202 w 2346404"/>
              <a:gd name="connsiteY4" fmla="*/ 392908 h 1492066"/>
              <a:gd name="connsiteX5" fmla="*/ 3121 w 2346404"/>
              <a:gd name="connsiteY5" fmla="*/ 694646 h 1492066"/>
              <a:gd name="connsiteX6" fmla="*/ 71836 w 2346404"/>
              <a:gd name="connsiteY6" fmla="*/ 957263 h 1492066"/>
              <a:gd name="connsiteX7" fmla="*/ 285519 w 2346404"/>
              <a:gd name="connsiteY7" fmla="*/ 1085916 h 1492066"/>
              <a:gd name="connsiteX8" fmla="*/ 857326 w 2346404"/>
              <a:gd name="connsiteY8" fmla="*/ 1271708 h 1492066"/>
              <a:gd name="connsiteX9" fmla="*/ 1516933 w 2346404"/>
              <a:gd name="connsiteY9" fmla="*/ 1319334 h 1492066"/>
              <a:gd name="connsiteX10" fmla="*/ 1850308 w 2346404"/>
              <a:gd name="connsiteY10" fmla="*/ 1478877 h 1492066"/>
              <a:gd name="connsiteX11" fmla="*/ 2169352 w 2346404"/>
              <a:gd name="connsiteY11" fmla="*/ 1492066 h 1492066"/>
              <a:gd name="connsiteX0" fmla="*/ 2313953 w 2346404"/>
              <a:gd name="connsiteY0" fmla="*/ 0 h 1492066"/>
              <a:gd name="connsiteX1" fmla="*/ 2300686 w 2346404"/>
              <a:gd name="connsiteY1" fmla="*/ 57831 h 1492066"/>
              <a:gd name="connsiteX2" fmla="*/ 1739392 w 2346404"/>
              <a:gd name="connsiteY2" fmla="*/ 9526 h 1492066"/>
              <a:gd name="connsiteX3" fmla="*/ 968547 w 2346404"/>
              <a:gd name="connsiteY3" fmla="*/ 209892 h 1492066"/>
              <a:gd name="connsiteX4" fmla="*/ 504202 w 2346404"/>
              <a:gd name="connsiteY4" fmla="*/ 392908 h 1492066"/>
              <a:gd name="connsiteX5" fmla="*/ 3121 w 2346404"/>
              <a:gd name="connsiteY5" fmla="*/ 694646 h 1492066"/>
              <a:gd name="connsiteX6" fmla="*/ 71836 w 2346404"/>
              <a:gd name="connsiteY6" fmla="*/ 957263 h 1492066"/>
              <a:gd name="connsiteX7" fmla="*/ 285519 w 2346404"/>
              <a:gd name="connsiteY7" fmla="*/ 1085916 h 1492066"/>
              <a:gd name="connsiteX8" fmla="*/ 857326 w 2346404"/>
              <a:gd name="connsiteY8" fmla="*/ 1271708 h 1492066"/>
              <a:gd name="connsiteX9" fmla="*/ 1516933 w 2346404"/>
              <a:gd name="connsiteY9" fmla="*/ 1319334 h 1492066"/>
              <a:gd name="connsiteX10" fmla="*/ 1850308 w 2346404"/>
              <a:gd name="connsiteY10" fmla="*/ 1478877 h 1492066"/>
              <a:gd name="connsiteX11" fmla="*/ 2169352 w 2346404"/>
              <a:gd name="connsiteY11" fmla="*/ 1492066 h 1492066"/>
              <a:gd name="connsiteX0" fmla="*/ 2313953 w 2346404"/>
              <a:gd name="connsiteY0" fmla="*/ 0 h 1492066"/>
              <a:gd name="connsiteX1" fmla="*/ 2300686 w 2346404"/>
              <a:gd name="connsiteY1" fmla="*/ 57831 h 1492066"/>
              <a:gd name="connsiteX2" fmla="*/ 1739392 w 2346404"/>
              <a:gd name="connsiteY2" fmla="*/ 9526 h 1492066"/>
              <a:gd name="connsiteX3" fmla="*/ 968547 w 2346404"/>
              <a:gd name="connsiteY3" fmla="*/ 209892 h 1492066"/>
              <a:gd name="connsiteX4" fmla="*/ 504202 w 2346404"/>
              <a:gd name="connsiteY4" fmla="*/ 392908 h 1492066"/>
              <a:gd name="connsiteX5" fmla="*/ 3121 w 2346404"/>
              <a:gd name="connsiteY5" fmla="*/ 694646 h 1492066"/>
              <a:gd name="connsiteX6" fmla="*/ 71836 w 2346404"/>
              <a:gd name="connsiteY6" fmla="*/ 957263 h 1492066"/>
              <a:gd name="connsiteX7" fmla="*/ 285519 w 2346404"/>
              <a:gd name="connsiteY7" fmla="*/ 1085916 h 1492066"/>
              <a:gd name="connsiteX8" fmla="*/ 857326 w 2346404"/>
              <a:gd name="connsiteY8" fmla="*/ 1271708 h 1492066"/>
              <a:gd name="connsiteX9" fmla="*/ 1516933 w 2346404"/>
              <a:gd name="connsiteY9" fmla="*/ 1319334 h 1492066"/>
              <a:gd name="connsiteX10" fmla="*/ 1850308 w 2346404"/>
              <a:gd name="connsiteY10" fmla="*/ 1478877 h 1492066"/>
              <a:gd name="connsiteX11" fmla="*/ 2169352 w 2346404"/>
              <a:gd name="connsiteY11" fmla="*/ 1492066 h 1492066"/>
              <a:gd name="connsiteX0" fmla="*/ 2313953 w 2346404"/>
              <a:gd name="connsiteY0" fmla="*/ 0 h 1492066"/>
              <a:gd name="connsiteX1" fmla="*/ 2300686 w 2346404"/>
              <a:gd name="connsiteY1" fmla="*/ 57831 h 1492066"/>
              <a:gd name="connsiteX2" fmla="*/ 1739392 w 2346404"/>
              <a:gd name="connsiteY2" fmla="*/ 9526 h 1492066"/>
              <a:gd name="connsiteX3" fmla="*/ 968547 w 2346404"/>
              <a:gd name="connsiteY3" fmla="*/ 209892 h 1492066"/>
              <a:gd name="connsiteX4" fmla="*/ 504202 w 2346404"/>
              <a:gd name="connsiteY4" fmla="*/ 392908 h 1492066"/>
              <a:gd name="connsiteX5" fmla="*/ 3121 w 2346404"/>
              <a:gd name="connsiteY5" fmla="*/ 694646 h 1492066"/>
              <a:gd name="connsiteX6" fmla="*/ 71836 w 2346404"/>
              <a:gd name="connsiteY6" fmla="*/ 957263 h 1492066"/>
              <a:gd name="connsiteX7" fmla="*/ 285519 w 2346404"/>
              <a:gd name="connsiteY7" fmla="*/ 1085916 h 1492066"/>
              <a:gd name="connsiteX8" fmla="*/ 857326 w 2346404"/>
              <a:gd name="connsiteY8" fmla="*/ 1271708 h 1492066"/>
              <a:gd name="connsiteX9" fmla="*/ 1516933 w 2346404"/>
              <a:gd name="connsiteY9" fmla="*/ 1319334 h 1492066"/>
              <a:gd name="connsiteX10" fmla="*/ 1850308 w 2346404"/>
              <a:gd name="connsiteY10" fmla="*/ 1478877 h 1492066"/>
              <a:gd name="connsiteX11" fmla="*/ 2169352 w 2346404"/>
              <a:gd name="connsiteY11" fmla="*/ 1492066 h 1492066"/>
              <a:gd name="connsiteX0" fmla="*/ 2313953 w 2346404"/>
              <a:gd name="connsiteY0" fmla="*/ 0 h 1492066"/>
              <a:gd name="connsiteX1" fmla="*/ 2300686 w 2346404"/>
              <a:gd name="connsiteY1" fmla="*/ 57831 h 1492066"/>
              <a:gd name="connsiteX2" fmla="*/ 1739392 w 2346404"/>
              <a:gd name="connsiteY2" fmla="*/ 9526 h 1492066"/>
              <a:gd name="connsiteX3" fmla="*/ 968547 w 2346404"/>
              <a:gd name="connsiteY3" fmla="*/ 209892 h 1492066"/>
              <a:gd name="connsiteX4" fmla="*/ 504202 w 2346404"/>
              <a:gd name="connsiteY4" fmla="*/ 392908 h 1492066"/>
              <a:gd name="connsiteX5" fmla="*/ 3121 w 2346404"/>
              <a:gd name="connsiteY5" fmla="*/ 694646 h 1492066"/>
              <a:gd name="connsiteX6" fmla="*/ 71836 w 2346404"/>
              <a:gd name="connsiteY6" fmla="*/ 957263 h 1492066"/>
              <a:gd name="connsiteX7" fmla="*/ 285519 w 2346404"/>
              <a:gd name="connsiteY7" fmla="*/ 1085916 h 1492066"/>
              <a:gd name="connsiteX8" fmla="*/ 857326 w 2346404"/>
              <a:gd name="connsiteY8" fmla="*/ 1271708 h 1492066"/>
              <a:gd name="connsiteX9" fmla="*/ 1516933 w 2346404"/>
              <a:gd name="connsiteY9" fmla="*/ 1319334 h 1492066"/>
              <a:gd name="connsiteX10" fmla="*/ 1850308 w 2346404"/>
              <a:gd name="connsiteY10" fmla="*/ 1478877 h 1492066"/>
              <a:gd name="connsiteX11" fmla="*/ 2169352 w 2346404"/>
              <a:gd name="connsiteY11" fmla="*/ 1492066 h 1492066"/>
              <a:gd name="connsiteX0" fmla="*/ 2313953 w 2346404"/>
              <a:gd name="connsiteY0" fmla="*/ 0 h 1492066"/>
              <a:gd name="connsiteX1" fmla="*/ 2300686 w 2346404"/>
              <a:gd name="connsiteY1" fmla="*/ 57831 h 1492066"/>
              <a:gd name="connsiteX2" fmla="*/ 1739392 w 2346404"/>
              <a:gd name="connsiteY2" fmla="*/ 9526 h 1492066"/>
              <a:gd name="connsiteX3" fmla="*/ 968547 w 2346404"/>
              <a:gd name="connsiteY3" fmla="*/ 209892 h 1492066"/>
              <a:gd name="connsiteX4" fmla="*/ 504202 w 2346404"/>
              <a:gd name="connsiteY4" fmla="*/ 392908 h 1492066"/>
              <a:gd name="connsiteX5" fmla="*/ 3121 w 2346404"/>
              <a:gd name="connsiteY5" fmla="*/ 694646 h 1492066"/>
              <a:gd name="connsiteX6" fmla="*/ 71836 w 2346404"/>
              <a:gd name="connsiteY6" fmla="*/ 957263 h 1492066"/>
              <a:gd name="connsiteX7" fmla="*/ 285519 w 2346404"/>
              <a:gd name="connsiteY7" fmla="*/ 1085916 h 1492066"/>
              <a:gd name="connsiteX8" fmla="*/ 857326 w 2346404"/>
              <a:gd name="connsiteY8" fmla="*/ 1271708 h 1492066"/>
              <a:gd name="connsiteX9" fmla="*/ 1516933 w 2346404"/>
              <a:gd name="connsiteY9" fmla="*/ 1319334 h 1492066"/>
              <a:gd name="connsiteX10" fmla="*/ 1850308 w 2346404"/>
              <a:gd name="connsiteY10" fmla="*/ 1478877 h 1492066"/>
              <a:gd name="connsiteX11" fmla="*/ 2169352 w 2346404"/>
              <a:gd name="connsiteY11" fmla="*/ 1492066 h 1492066"/>
              <a:gd name="connsiteX0" fmla="*/ 2313953 w 2346404"/>
              <a:gd name="connsiteY0" fmla="*/ 0 h 1492066"/>
              <a:gd name="connsiteX1" fmla="*/ 2300686 w 2346404"/>
              <a:gd name="connsiteY1" fmla="*/ 57831 h 1492066"/>
              <a:gd name="connsiteX2" fmla="*/ 1739392 w 2346404"/>
              <a:gd name="connsiteY2" fmla="*/ 9526 h 1492066"/>
              <a:gd name="connsiteX3" fmla="*/ 968547 w 2346404"/>
              <a:gd name="connsiteY3" fmla="*/ 209892 h 1492066"/>
              <a:gd name="connsiteX4" fmla="*/ 504202 w 2346404"/>
              <a:gd name="connsiteY4" fmla="*/ 392908 h 1492066"/>
              <a:gd name="connsiteX5" fmla="*/ 3121 w 2346404"/>
              <a:gd name="connsiteY5" fmla="*/ 694646 h 1492066"/>
              <a:gd name="connsiteX6" fmla="*/ 71836 w 2346404"/>
              <a:gd name="connsiteY6" fmla="*/ 957263 h 1492066"/>
              <a:gd name="connsiteX7" fmla="*/ 285519 w 2346404"/>
              <a:gd name="connsiteY7" fmla="*/ 1085916 h 1492066"/>
              <a:gd name="connsiteX8" fmla="*/ 857326 w 2346404"/>
              <a:gd name="connsiteY8" fmla="*/ 1271708 h 1492066"/>
              <a:gd name="connsiteX9" fmla="*/ 1516933 w 2346404"/>
              <a:gd name="connsiteY9" fmla="*/ 1319334 h 1492066"/>
              <a:gd name="connsiteX10" fmla="*/ 1850308 w 2346404"/>
              <a:gd name="connsiteY10" fmla="*/ 1478877 h 1492066"/>
              <a:gd name="connsiteX11" fmla="*/ 2169352 w 2346404"/>
              <a:gd name="connsiteY11" fmla="*/ 1492066 h 1492066"/>
              <a:gd name="connsiteX0" fmla="*/ 2313953 w 2346404"/>
              <a:gd name="connsiteY0" fmla="*/ 0 h 1492066"/>
              <a:gd name="connsiteX1" fmla="*/ 2300686 w 2346404"/>
              <a:gd name="connsiteY1" fmla="*/ 57831 h 1492066"/>
              <a:gd name="connsiteX2" fmla="*/ 1739392 w 2346404"/>
              <a:gd name="connsiteY2" fmla="*/ 9526 h 1492066"/>
              <a:gd name="connsiteX3" fmla="*/ 968547 w 2346404"/>
              <a:gd name="connsiteY3" fmla="*/ 209892 h 1492066"/>
              <a:gd name="connsiteX4" fmla="*/ 504202 w 2346404"/>
              <a:gd name="connsiteY4" fmla="*/ 392908 h 1492066"/>
              <a:gd name="connsiteX5" fmla="*/ 3121 w 2346404"/>
              <a:gd name="connsiteY5" fmla="*/ 694646 h 1492066"/>
              <a:gd name="connsiteX6" fmla="*/ 71836 w 2346404"/>
              <a:gd name="connsiteY6" fmla="*/ 957263 h 1492066"/>
              <a:gd name="connsiteX7" fmla="*/ 285519 w 2346404"/>
              <a:gd name="connsiteY7" fmla="*/ 1085916 h 1492066"/>
              <a:gd name="connsiteX8" fmla="*/ 857326 w 2346404"/>
              <a:gd name="connsiteY8" fmla="*/ 1271708 h 1492066"/>
              <a:gd name="connsiteX9" fmla="*/ 1516933 w 2346404"/>
              <a:gd name="connsiteY9" fmla="*/ 1319334 h 1492066"/>
              <a:gd name="connsiteX10" fmla="*/ 1850308 w 2346404"/>
              <a:gd name="connsiteY10" fmla="*/ 1478877 h 1492066"/>
              <a:gd name="connsiteX11" fmla="*/ 2169352 w 2346404"/>
              <a:gd name="connsiteY11" fmla="*/ 1492066 h 1492066"/>
              <a:gd name="connsiteX0" fmla="*/ 2313953 w 2346404"/>
              <a:gd name="connsiteY0" fmla="*/ 0 h 1492066"/>
              <a:gd name="connsiteX1" fmla="*/ 2300686 w 2346404"/>
              <a:gd name="connsiteY1" fmla="*/ 57831 h 1492066"/>
              <a:gd name="connsiteX2" fmla="*/ 1739392 w 2346404"/>
              <a:gd name="connsiteY2" fmla="*/ 9526 h 1492066"/>
              <a:gd name="connsiteX3" fmla="*/ 968547 w 2346404"/>
              <a:gd name="connsiteY3" fmla="*/ 209892 h 1492066"/>
              <a:gd name="connsiteX4" fmla="*/ 504202 w 2346404"/>
              <a:gd name="connsiteY4" fmla="*/ 392908 h 1492066"/>
              <a:gd name="connsiteX5" fmla="*/ 3121 w 2346404"/>
              <a:gd name="connsiteY5" fmla="*/ 694646 h 1492066"/>
              <a:gd name="connsiteX6" fmla="*/ 71836 w 2346404"/>
              <a:gd name="connsiteY6" fmla="*/ 957263 h 1492066"/>
              <a:gd name="connsiteX7" fmla="*/ 285519 w 2346404"/>
              <a:gd name="connsiteY7" fmla="*/ 1085916 h 1492066"/>
              <a:gd name="connsiteX8" fmla="*/ 857326 w 2346404"/>
              <a:gd name="connsiteY8" fmla="*/ 1271708 h 1492066"/>
              <a:gd name="connsiteX9" fmla="*/ 1516933 w 2346404"/>
              <a:gd name="connsiteY9" fmla="*/ 1319334 h 1492066"/>
              <a:gd name="connsiteX10" fmla="*/ 1850308 w 2346404"/>
              <a:gd name="connsiteY10" fmla="*/ 1478877 h 1492066"/>
              <a:gd name="connsiteX11" fmla="*/ 2169352 w 2346404"/>
              <a:gd name="connsiteY11" fmla="*/ 1492066 h 1492066"/>
              <a:gd name="connsiteX0" fmla="*/ 2313953 w 2313953"/>
              <a:gd name="connsiteY0" fmla="*/ 0 h 1492066"/>
              <a:gd name="connsiteX1" fmla="*/ 2300686 w 2313953"/>
              <a:gd name="connsiteY1" fmla="*/ 57831 h 1492066"/>
              <a:gd name="connsiteX2" fmla="*/ 1739392 w 2313953"/>
              <a:gd name="connsiteY2" fmla="*/ 9526 h 1492066"/>
              <a:gd name="connsiteX3" fmla="*/ 968547 w 2313953"/>
              <a:gd name="connsiteY3" fmla="*/ 209892 h 1492066"/>
              <a:gd name="connsiteX4" fmla="*/ 504202 w 2313953"/>
              <a:gd name="connsiteY4" fmla="*/ 392908 h 1492066"/>
              <a:gd name="connsiteX5" fmla="*/ 3121 w 2313953"/>
              <a:gd name="connsiteY5" fmla="*/ 694646 h 1492066"/>
              <a:gd name="connsiteX6" fmla="*/ 71836 w 2313953"/>
              <a:gd name="connsiteY6" fmla="*/ 957263 h 1492066"/>
              <a:gd name="connsiteX7" fmla="*/ 285519 w 2313953"/>
              <a:gd name="connsiteY7" fmla="*/ 1085916 h 1492066"/>
              <a:gd name="connsiteX8" fmla="*/ 857326 w 2313953"/>
              <a:gd name="connsiteY8" fmla="*/ 1271708 h 1492066"/>
              <a:gd name="connsiteX9" fmla="*/ 1516933 w 2313953"/>
              <a:gd name="connsiteY9" fmla="*/ 1319334 h 1492066"/>
              <a:gd name="connsiteX10" fmla="*/ 1850308 w 2313953"/>
              <a:gd name="connsiteY10" fmla="*/ 1478877 h 1492066"/>
              <a:gd name="connsiteX11" fmla="*/ 2169352 w 2313953"/>
              <a:gd name="connsiteY11" fmla="*/ 1492066 h 1492066"/>
              <a:gd name="connsiteX0" fmla="*/ 2313953 w 2313953"/>
              <a:gd name="connsiteY0" fmla="*/ 0 h 1492066"/>
              <a:gd name="connsiteX1" fmla="*/ 2300686 w 2313953"/>
              <a:gd name="connsiteY1" fmla="*/ 57831 h 1492066"/>
              <a:gd name="connsiteX2" fmla="*/ 1739392 w 2313953"/>
              <a:gd name="connsiteY2" fmla="*/ 9526 h 1492066"/>
              <a:gd name="connsiteX3" fmla="*/ 968547 w 2313953"/>
              <a:gd name="connsiteY3" fmla="*/ 209892 h 1492066"/>
              <a:gd name="connsiteX4" fmla="*/ 504202 w 2313953"/>
              <a:gd name="connsiteY4" fmla="*/ 392908 h 1492066"/>
              <a:gd name="connsiteX5" fmla="*/ 3121 w 2313953"/>
              <a:gd name="connsiteY5" fmla="*/ 694646 h 1492066"/>
              <a:gd name="connsiteX6" fmla="*/ 71836 w 2313953"/>
              <a:gd name="connsiteY6" fmla="*/ 957263 h 1492066"/>
              <a:gd name="connsiteX7" fmla="*/ 285519 w 2313953"/>
              <a:gd name="connsiteY7" fmla="*/ 1085916 h 1492066"/>
              <a:gd name="connsiteX8" fmla="*/ 857326 w 2313953"/>
              <a:gd name="connsiteY8" fmla="*/ 1271708 h 1492066"/>
              <a:gd name="connsiteX9" fmla="*/ 1516933 w 2313953"/>
              <a:gd name="connsiteY9" fmla="*/ 1319334 h 1492066"/>
              <a:gd name="connsiteX10" fmla="*/ 1850308 w 2313953"/>
              <a:gd name="connsiteY10" fmla="*/ 1478877 h 1492066"/>
              <a:gd name="connsiteX11" fmla="*/ 2169352 w 2313953"/>
              <a:gd name="connsiteY11" fmla="*/ 1492066 h 1492066"/>
              <a:gd name="connsiteX0" fmla="*/ 2313953 w 2313953"/>
              <a:gd name="connsiteY0" fmla="*/ 0 h 1492066"/>
              <a:gd name="connsiteX1" fmla="*/ 2300686 w 2313953"/>
              <a:gd name="connsiteY1" fmla="*/ 57831 h 1492066"/>
              <a:gd name="connsiteX2" fmla="*/ 1739392 w 2313953"/>
              <a:gd name="connsiteY2" fmla="*/ 9526 h 1492066"/>
              <a:gd name="connsiteX3" fmla="*/ 968547 w 2313953"/>
              <a:gd name="connsiteY3" fmla="*/ 209892 h 1492066"/>
              <a:gd name="connsiteX4" fmla="*/ 504202 w 2313953"/>
              <a:gd name="connsiteY4" fmla="*/ 392908 h 1492066"/>
              <a:gd name="connsiteX5" fmla="*/ 3121 w 2313953"/>
              <a:gd name="connsiteY5" fmla="*/ 694646 h 1492066"/>
              <a:gd name="connsiteX6" fmla="*/ 71836 w 2313953"/>
              <a:gd name="connsiteY6" fmla="*/ 957263 h 1492066"/>
              <a:gd name="connsiteX7" fmla="*/ 285519 w 2313953"/>
              <a:gd name="connsiteY7" fmla="*/ 1085916 h 1492066"/>
              <a:gd name="connsiteX8" fmla="*/ 857326 w 2313953"/>
              <a:gd name="connsiteY8" fmla="*/ 1271708 h 1492066"/>
              <a:gd name="connsiteX9" fmla="*/ 1516933 w 2313953"/>
              <a:gd name="connsiteY9" fmla="*/ 1319334 h 1492066"/>
              <a:gd name="connsiteX10" fmla="*/ 1850308 w 2313953"/>
              <a:gd name="connsiteY10" fmla="*/ 1478877 h 1492066"/>
              <a:gd name="connsiteX11" fmla="*/ 2169352 w 2313953"/>
              <a:gd name="connsiteY11" fmla="*/ 1492066 h 1492066"/>
              <a:gd name="connsiteX0" fmla="*/ 2505054 w 2505054"/>
              <a:gd name="connsiteY0" fmla="*/ 0 h 1492066"/>
              <a:gd name="connsiteX1" fmla="*/ 2491787 w 2505054"/>
              <a:gd name="connsiteY1" fmla="*/ 57831 h 1492066"/>
              <a:gd name="connsiteX2" fmla="*/ 1930493 w 2505054"/>
              <a:gd name="connsiteY2" fmla="*/ 9526 h 1492066"/>
              <a:gd name="connsiteX3" fmla="*/ 1159648 w 2505054"/>
              <a:gd name="connsiteY3" fmla="*/ 209892 h 1492066"/>
              <a:gd name="connsiteX4" fmla="*/ 695303 w 2505054"/>
              <a:gd name="connsiteY4" fmla="*/ 392908 h 1492066"/>
              <a:gd name="connsiteX5" fmla="*/ 1341 w 2505054"/>
              <a:gd name="connsiteY5" fmla="*/ 823233 h 1492066"/>
              <a:gd name="connsiteX6" fmla="*/ 262937 w 2505054"/>
              <a:gd name="connsiteY6" fmla="*/ 957263 h 1492066"/>
              <a:gd name="connsiteX7" fmla="*/ 476620 w 2505054"/>
              <a:gd name="connsiteY7" fmla="*/ 1085916 h 1492066"/>
              <a:gd name="connsiteX8" fmla="*/ 1048427 w 2505054"/>
              <a:gd name="connsiteY8" fmla="*/ 1271708 h 1492066"/>
              <a:gd name="connsiteX9" fmla="*/ 1708034 w 2505054"/>
              <a:gd name="connsiteY9" fmla="*/ 1319334 h 1492066"/>
              <a:gd name="connsiteX10" fmla="*/ 2041409 w 2505054"/>
              <a:gd name="connsiteY10" fmla="*/ 1478877 h 1492066"/>
              <a:gd name="connsiteX11" fmla="*/ 2360453 w 2505054"/>
              <a:gd name="connsiteY11" fmla="*/ 1492066 h 1492066"/>
              <a:gd name="connsiteX0" fmla="*/ 2534737 w 2534737"/>
              <a:gd name="connsiteY0" fmla="*/ 0 h 1492066"/>
              <a:gd name="connsiteX1" fmla="*/ 2521470 w 2534737"/>
              <a:gd name="connsiteY1" fmla="*/ 57831 h 1492066"/>
              <a:gd name="connsiteX2" fmla="*/ 1960176 w 2534737"/>
              <a:gd name="connsiteY2" fmla="*/ 9526 h 1492066"/>
              <a:gd name="connsiteX3" fmla="*/ 1189331 w 2534737"/>
              <a:gd name="connsiteY3" fmla="*/ 209892 h 1492066"/>
              <a:gd name="connsiteX4" fmla="*/ 724986 w 2534737"/>
              <a:gd name="connsiteY4" fmla="*/ 392908 h 1492066"/>
              <a:gd name="connsiteX5" fmla="*/ 31024 w 2534737"/>
              <a:gd name="connsiteY5" fmla="*/ 823233 h 1492066"/>
              <a:gd name="connsiteX6" fmla="*/ 159270 w 2534737"/>
              <a:gd name="connsiteY6" fmla="*/ 1178719 h 1492066"/>
              <a:gd name="connsiteX7" fmla="*/ 506303 w 2534737"/>
              <a:gd name="connsiteY7" fmla="*/ 1085916 h 1492066"/>
              <a:gd name="connsiteX8" fmla="*/ 1078110 w 2534737"/>
              <a:gd name="connsiteY8" fmla="*/ 1271708 h 1492066"/>
              <a:gd name="connsiteX9" fmla="*/ 1737717 w 2534737"/>
              <a:gd name="connsiteY9" fmla="*/ 1319334 h 1492066"/>
              <a:gd name="connsiteX10" fmla="*/ 2071092 w 2534737"/>
              <a:gd name="connsiteY10" fmla="*/ 1478877 h 1492066"/>
              <a:gd name="connsiteX11" fmla="*/ 2390136 w 2534737"/>
              <a:gd name="connsiteY11" fmla="*/ 1492066 h 1492066"/>
              <a:gd name="connsiteX0" fmla="*/ 2535137 w 2535137"/>
              <a:gd name="connsiteY0" fmla="*/ 0 h 1492066"/>
              <a:gd name="connsiteX1" fmla="*/ 2521870 w 2535137"/>
              <a:gd name="connsiteY1" fmla="*/ 57831 h 1492066"/>
              <a:gd name="connsiteX2" fmla="*/ 1960576 w 2535137"/>
              <a:gd name="connsiteY2" fmla="*/ 9526 h 1492066"/>
              <a:gd name="connsiteX3" fmla="*/ 1189731 w 2535137"/>
              <a:gd name="connsiteY3" fmla="*/ 209892 h 1492066"/>
              <a:gd name="connsiteX4" fmla="*/ 725386 w 2535137"/>
              <a:gd name="connsiteY4" fmla="*/ 392908 h 1492066"/>
              <a:gd name="connsiteX5" fmla="*/ 31424 w 2535137"/>
              <a:gd name="connsiteY5" fmla="*/ 823233 h 1492066"/>
              <a:gd name="connsiteX6" fmla="*/ 159670 w 2535137"/>
              <a:gd name="connsiteY6" fmla="*/ 1178719 h 1492066"/>
              <a:gd name="connsiteX7" fmla="*/ 525753 w 2535137"/>
              <a:gd name="connsiteY7" fmla="*/ 1238316 h 1492066"/>
              <a:gd name="connsiteX8" fmla="*/ 1078510 w 2535137"/>
              <a:gd name="connsiteY8" fmla="*/ 1271708 h 1492066"/>
              <a:gd name="connsiteX9" fmla="*/ 1738117 w 2535137"/>
              <a:gd name="connsiteY9" fmla="*/ 1319334 h 1492066"/>
              <a:gd name="connsiteX10" fmla="*/ 2071492 w 2535137"/>
              <a:gd name="connsiteY10" fmla="*/ 1478877 h 1492066"/>
              <a:gd name="connsiteX11" fmla="*/ 2390536 w 2535137"/>
              <a:gd name="connsiteY11" fmla="*/ 1492066 h 1492066"/>
              <a:gd name="connsiteX0" fmla="*/ 2535137 w 2535137"/>
              <a:gd name="connsiteY0" fmla="*/ 0 h 1492066"/>
              <a:gd name="connsiteX1" fmla="*/ 2521870 w 2535137"/>
              <a:gd name="connsiteY1" fmla="*/ 57831 h 1492066"/>
              <a:gd name="connsiteX2" fmla="*/ 1960576 w 2535137"/>
              <a:gd name="connsiteY2" fmla="*/ 9526 h 1492066"/>
              <a:gd name="connsiteX3" fmla="*/ 1189731 w 2535137"/>
              <a:gd name="connsiteY3" fmla="*/ 209892 h 1492066"/>
              <a:gd name="connsiteX4" fmla="*/ 725386 w 2535137"/>
              <a:gd name="connsiteY4" fmla="*/ 392908 h 1492066"/>
              <a:gd name="connsiteX5" fmla="*/ 31424 w 2535137"/>
              <a:gd name="connsiteY5" fmla="*/ 823233 h 1492066"/>
              <a:gd name="connsiteX6" fmla="*/ 159670 w 2535137"/>
              <a:gd name="connsiteY6" fmla="*/ 1178719 h 1492066"/>
              <a:gd name="connsiteX7" fmla="*/ 525753 w 2535137"/>
              <a:gd name="connsiteY7" fmla="*/ 1238316 h 1492066"/>
              <a:gd name="connsiteX8" fmla="*/ 1078510 w 2535137"/>
              <a:gd name="connsiteY8" fmla="*/ 1271708 h 1492066"/>
              <a:gd name="connsiteX9" fmla="*/ 1738117 w 2535137"/>
              <a:gd name="connsiteY9" fmla="*/ 1319334 h 1492066"/>
              <a:gd name="connsiteX10" fmla="*/ 2071492 w 2535137"/>
              <a:gd name="connsiteY10" fmla="*/ 1478877 h 1492066"/>
              <a:gd name="connsiteX11" fmla="*/ 2390536 w 2535137"/>
              <a:gd name="connsiteY11" fmla="*/ 1492066 h 1492066"/>
              <a:gd name="connsiteX0" fmla="*/ 2535137 w 2535137"/>
              <a:gd name="connsiteY0" fmla="*/ 0 h 1492066"/>
              <a:gd name="connsiteX1" fmla="*/ 2521870 w 2535137"/>
              <a:gd name="connsiteY1" fmla="*/ 57831 h 1492066"/>
              <a:gd name="connsiteX2" fmla="*/ 1960576 w 2535137"/>
              <a:gd name="connsiteY2" fmla="*/ 9526 h 1492066"/>
              <a:gd name="connsiteX3" fmla="*/ 1189731 w 2535137"/>
              <a:gd name="connsiteY3" fmla="*/ 209892 h 1492066"/>
              <a:gd name="connsiteX4" fmla="*/ 725386 w 2535137"/>
              <a:gd name="connsiteY4" fmla="*/ 392908 h 1492066"/>
              <a:gd name="connsiteX5" fmla="*/ 31424 w 2535137"/>
              <a:gd name="connsiteY5" fmla="*/ 823233 h 1492066"/>
              <a:gd name="connsiteX6" fmla="*/ 159670 w 2535137"/>
              <a:gd name="connsiteY6" fmla="*/ 1178719 h 1492066"/>
              <a:gd name="connsiteX7" fmla="*/ 525753 w 2535137"/>
              <a:gd name="connsiteY7" fmla="*/ 1238316 h 1492066"/>
              <a:gd name="connsiteX8" fmla="*/ 1078510 w 2535137"/>
              <a:gd name="connsiteY8" fmla="*/ 1271708 h 1492066"/>
              <a:gd name="connsiteX9" fmla="*/ 1738117 w 2535137"/>
              <a:gd name="connsiteY9" fmla="*/ 1319334 h 1492066"/>
              <a:gd name="connsiteX10" fmla="*/ 2071492 w 2535137"/>
              <a:gd name="connsiteY10" fmla="*/ 1478877 h 1492066"/>
              <a:gd name="connsiteX11" fmla="*/ 2390536 w 2535137"/>
              <a:gd name="connsiteY11" fmla="*/ 1492066 h 1492066"/>
              <a:gd name="connsiteX0" fmla="*/ 2535137 w 2535137"/>
              <a:gd name="connsiteY0" fmla="*/ 0 h 1492066"/>
              <a:gd name="connsiteX1" fmla="*/ 2521870 w 2535137"/>
              <a:gd name="connsiteY1" fmla="*/ 57831 h 1492066"/>
              <a:gd name="connsiteX2" fmla="*/ 1960576 w 2535137"/>
              <a:gd name="connsiteY2" fmla="*/ 9526 h 1492066"/>
              <a:gd name="connsiteX3" fmla="*/ 1189731 w 2535137"/>
              <a:gd name="connsiteY3" fmla="*/ 209892 h 1492066"/>
              <a:gd name="connsiteX4" fmla="*/ 725386 w 2535137"/>
              <a:gd name="connsiteY4" fmla="*/ 392908 h 1492066"/>
              <a:gd name="connsiteX5" fmla="*/ 31424 w 2535137"/>
              <a:gd name="connsiteY5" fmla="*/ 823233 h 1492066"/>
              <a:gd name="connsiteX6" fmla="*/ 159670 w 2535137"/>
              <a:gd name="connsiteY6" fmla="*/ 1178719 h 1492066"/>
              <a:gd name="connsiteX7" fmla="*/ 525753 w 2535137"/>
              <a:gd name="connsiteY7" fmla="*/ 1238316 h 1492066"/>
              <a:gd name="connsiteX8" fmla="*/ 1078510 w 2535137"/>
              <a:gd name="connsiteY8" fmla="*/ 1271708 h 1492066"/>
              <a:gd name="connsiteX9" fmla="*/ 1738117 w 2535137"/>
              <a:gd name="connsiteY9" fmla="*/ 1319334 h 1492066"/>
              <a:gd name="connsiteX10" fmla="*/ 2071492 w 2535137"/>
              <a:gd name="connsiteY10" fmla="*/ 1478877 h 1492066"/>
              <a:gd name="connsiteX11" fmla="*/ 2390536 w 2535137"/>
              <a:gd name="connsiteY11" fmla="*/ 1492066 h 1492066"/>
              <a:gd name="connsiteX0" fmla="*/ 2527853 w 2527853"/>
              <a:gd name="connsiteY0" fmla="*/ 0 h 1492066"/>
              <a:gd name="connsiteX1" fmla="*/ 2514586 w 2527853"/>
              <a:gd name="connsiteY1" fmla="*/ 57831 h 1492066"/>
              <a:gd name="connsiteX2" fmla="*/ 1953292 w 2527853"/>
              <a:gd name="connsiteY2" fmla="*/ 9526 h 1492066"/>
              <a:gd name="connsiteX3" fmla="*/ 1182447 w 2527853"/>
              <a:gd name="connsiteY3" fmla="*/ 209892 h 1492066"/>
              <a:gd name="connsiteX4" fmla="*/ 718102 w 2527853"/>
              <a:gd name="connsiteY4" fmla="*/ 392908 h 1492066"/>
              <a:gd name="connsiteX5" fmla="*/ 24140 w 2527853"/>
              <a:gd name="connsiteY5" fmla="*/ 823233 h 1492066"/>
              <a:gd name="connsiteX6" fmla="*/ 152386 w 2527853"/>
              <a:gd name="connsiteY6" fmla="*/ 1178719 h 1492066"/>
              <a:gd name="connsiteX7" fmla="*/ 518469 w 2527853"/>
              <a:gd name="connsiteY7" fmla="*/ 1238316 h 1492066"/>
              <a:gd name="connsiteX8" fmla="*/ 1071226 w 2527853"/>
              <a:gd name="connsiteY8" fmla="*/ 1271708 h 1492066"/>
              <a:gd name="connsiteX9" fmla="*/ 1730833 w 2527853"/>
              <a:gd name="connsiteY9" fmla="*/ 1319334 h 1492066"/>
              <a:gd name="connsiteX10" fmla="*/ 2064208 w 2527853"/>
              <a:gd name="connsiteY10" fmla="*/ 1478877 h 1492066"/>
              <a:gd name="connsiteX11" fmla="*/ 2383252 w 2527853"/>
              <a:gd name="connsiteY11" fmla="*/ 1492066 h 1492066"/>
              <a:gd name="connsiteX0" fmla="*/ 2526159 w 2526159"/>
              <a:gd name="connsiteY0" fmla="*/ 0 h 1492066"/>
              <a:gd name="connsiteX1" fmla="*/ 2512892 w 2526159"/>
              <a:gd name="connsiteY1" fmla="*/ 57831 h 1492066"/>
              <a:gd name="connsiteX2" fmla="*/ 1951598 w 2526159"/>
              <a:gd name="connsiteY2" fmla="*/ 9526 h 1492066"/>
              <a:gd name="connsiteX3" fmla="*/ 1180753 w 2526159"/>
              <a:gd name="connsiteY3" fmla="*/ 209892 h 1492066"/>
              <a:gd name="connsiteX4" fmla="*/ 716408 w 2526159"/>
              <a:gd name="connsiteY4" fmla="*/ 392908 h 1492066"/>
              <a:gd name="connsiteX5" fmla="*/ 22446 w 2526159"/>
              <a:gd name="connsiteY5" fmla="*/ 823233 h 1492066"/>
              <a:gd name="connsiteX6" fmla="*/ 162598 w 2526159"/>
              <a:gd name="connsiteY6" fmla="*/ 1207294 h 1492066"/>
              <a:gd name="connsiteX7" fmla="*/ 516775 w 2526159"/>
              <a:gd name="connsiteY7" fmla="*/ 1238316 h 1492066"/>
              <a:gd name="connsiteX8" fmla="*/ 1069532 w 2526159"/>
              <a:gd name="connsiteY8" fmla="*/ 1271708 h 1492066"/>
              <a:gd name="connsiteX9" fmla="*/ 1729139 w 2526159"/>
              <a:gd name="connsiteY9" fmla="*/ 1319334 h 1492066"/>
              <a:gd name="connsiteX10" fmla="*/ 2062514 w 2526159"/>
              <a:gd name="connsiteY10" fmla="*/ 1478877 h 1492066"/>
              <a:gd name="connsiteX11" fmla="*/ 2381558 w 2526159"/>
              <a:gd name="connsiteY11" fmla="*/ 1492066 h 1492066"/>
              <a:gd name="connsiteX0" fmla="*/ 2526159 w 2526159"/>
              <a:gd name="connsiteY0" fmla="*/ 0 h 1492066"/>
              <a:gd name="connsiteX1" fmla="*/ 2512892 w 2526159"/>
              <a:gd name="connsiteY1" fmla="*/ 57831 h 1492066"/>
              <a:gd name="connsiteX2" fmla="*/ 1951598 w 2526159"/>
              <a:gd name="connsiteY2" fmla="*/ 9526 h 1492066"/>
              <a:gd name="connsiteX3" fmla="*/ 1180753 w 2526159"/>
              <a:gd name="connsiteY3" fmla="*/ 209892 h 1492066"/>
              <a:gd name="connsiteX4" fmla="*/ 716408 w 2526159"/>
              <a:gd name="connsiteY4" fmla="*/ 392908 h 1492066"/>
              <a:gd name="connsiteX5" fmla="*/ 22446 w 2526159"/>
              <a:gd name="connsiteY5" fmla="*/ 823233 h 1492066"/>
              <a:gd name="connsiteX6" fmla="*/ 162598 w 2526159"/>
              <a:gd name="connsiteY6" fmla="*/ 1207294 h 1492066"/>
              <a:gd name="connsiteX7" fmla="*/ 516775 w 2526159"/>
              <a:gd name="connsiteY7" fmla="*/ 1238316 h 1492066"/>
              <a:gd name="connsiteX8" fmla="*/ 1069532 w 2526159"/>
              <a:gd name="connsiteY8" fmla="*/ 1271708 h 1492066"/>
              <a:gd name="connsiteX9" fmla="*/ 1729139 w 2526159"/>
              <a:gd name="connsiteY9" fmla="*/ 1319334 h 1492066"/>
              <a:gd name="connsiteX10" fmla="*/ 2062514 w 2526159"/>
              <a:gd name="connsiteY10" fmla="*/ 1478877 h 1492066"/>
              <a:gd name="connsiteX11" fmla="*/ 2381558 w 2526159"/>
              <a:gd name="connsiteY11" fmla="*/ 1492066 h 1492066"/>
              <a:gd name="connsiteX0" fmla="*/ 2503730 w 2503730"/>
              <a:gd name="connsiteY0" fmla="*/ 0 h 1492066"/>
              <a:gd name="connsiteX1" fmla="*/ 2490463 w 2503730"/>
              <a:gd name="connsiteY1" fmla="*/ 57831 h 1492066"/>
              <a:gd name="connsiteX2" fmla="*/ 1929169 w 2503730"/>
              <a:gd name="connsiteY2" fmla="*/ 9526 h 1492066"/>
              <a:gd name="connsiteX3" fmla="*/ 1158324 w 2503730"/>
              <a:gd name="connsiteY3" fmla="*/ 209892 h 1492066"/>
              <a:gd name="connsiteX4" fmla="*/ 693979 w 2503730"/>
              <a:gd name="connsiteY4" fmla="*/ 392908 h 1492066"/>
              <a:gd name="connsiteX5" fmla="*/ 17 w 2503730"/>
              <a:gd name="connsiteY5" fmla="*/ 823233 h 1492066"/>
              <a:gd name="connsiteX6" fmla="*/ 140169 w 2503730"/>
              <a:gd name="connsiteY6" fmla="*/ 1207294 h 1492066"/>
              <a:gd name="connsiteX7" fmla="*/ 494346 w 2503730"/>
              <a:gd name="connsiteY7" fmla="*/ 1238316 h 1492066"/>
              <a:gd name="connsiteX8" fmla="*/ 1047103 w 2503730"/>
              <a:gd name="connsiteY8" fmla="*/ 1271708 h 1492066"/>
              <a:gd name="connsiteX9" fmla="*/ 1706710 w 2503730"/>
              <a:gd name="connsiteY9" fmla="*/ 1319334 h 1492066"/>
              <a:gd name="connsiteX10" fmla="*/ 2040085 w 2503730"/>
              <a:gd name="connsiteY10" fmla="*/ 1478877 h 1492066"/>
              <a:gd name="connsiteX11" fmla="*/ 2359129 w 2503730"/>
              <a:gd name="connsiteY11" fmla="*/ 1492066 h 1492066"/>
              <a:gd name="connsiteX0" fmla="*/ 2503730 w 2503730"/>
              <a:gd name="connsiteY0" fmla="*/ 0 h 1492066"/>
              <a:gd name="connsiteX1" fmla="*/ 2490463 w 2503730"/>
              <a:gd name="connsiteY1" fmla="*/ 57831 h 1492066"/>
              <a:gd name="connsiteX2" fmla="*/ 1929169 w 2503730"/>
              <a:gd name="connsiteY2" fmla="*/ 9526 h 1492066"/>
              <a:gd name="connsiteX3" fmla="*/ 1158324 w 2503730"/>
              <a:gd name="connsiteY3" fmla="*/ 209892 h 1492066"/>
              <a:gd name="connsiteX4" fmla="*/ 693979 w 2503730"/>
              <a:gd name="connsiteY4" fmla="*/ 392908 h 1492066"/>
              <a:gd name="connsiteX5" fmla="*/ 17 w 2503730"/>
              <a:gd name="connsiteY5" fmla="*/ 823233 h 1492066"/>
              <a:gd name="connsiteX6" fmla="*/ 140169 w 2503730"/>
              <a:gd name="connsiteY6" fmla="*/ 1207294 h 1492066"/>
              <a:gd name="connsiteX7" fmla="*/ 494346 w 2503730"/>
              <a:gd name="connsiteY7" fmla="*/ 1238316 h 1492066"/>
              <a:gd name="connsiteX8" fmla="*/ 1047103 w 2503730"/>
              <a:gd name="connsiteY8" fmla="*/ 1271708 h 1492066"/>
              <a:gd name="connsiteX9" fmla="*/ 1706710 w 2503730"/>
              <a:gd name="connsiteY9" fmla="*/ 1319334 h 1492066"/>
              <a:gd name="connsiteX10" fmla="*/ 2040085 w 2503730"/>
              <a:gd name="connsiteY10" fmla="*/ 1478877 h 1492066"/>
              <a:gd name="connsiteX11" fmla="*/ 2359129 w 2503730"/>
              <a:gd name="connsiteY11" fmla="*/ 1492066 h 1492066"/>
              <a:gd name="connsiteX0" fmla="*/ 2503713 w 2503713"/>
              <a:gd name="connsiteY0" fmla="*/ 0 h 1492066"/>
              <a:gd name="connsiteX1" fmla="*/ 2490446 w 2503713"/>
              <a:gd name="connsiteY1" fmla="*/ 57831 h 1492066"/>
              <a:gd name="connsiteX2" fmla="*/ 1929152 w 2503713"/>
              <a:gd name="connsiteY2" fmla="*/ 9526 h 1492066"/>
              <a:gd name="connsiteX3" fmla="*/ 1158307 w 2503713"/>
              <a:gd name="connsiteY3" fmla="*/ 209892 h 1492066"/>
              <a:gd name="connsiteX4" fmla="*/ 693962 w 2503713"/>
              <a:gd name="connsiteY4" fmla="*/ 392908 h 1492066"/>
              <a:gd name="connsiteX5" fmla="*/ 0 w 2503713"/>
              <a:gd name="connsiteY5" fmla="*/ 823233 h 1492066"/>
              <a:gd name="connsiteX6" fmla="*/ 140152 w 2503713"/>
              <a:gd name="connsiteY6" fmla="*/ 1207294 h 1492066"/>
              <a:gd name="connsiteX7" fmla="*/ 494329 w 2503713"/>
              <a:gd name="connsiteY7" fmla="*/ 1238316 h 1492066"/>
              <a:gd name="connsiteX8" fmla="*/ 1047086 w 2503713"/>
              <a:gd name="connsiteY8" fmla="*/ 1271708 h 1492066"/>
              <a:gd name="connsiteX9" fmla="*/ 1706693 w 2503713"/>
              <a:gd name="connsiteY9" fmla="*/ 1319334 h 1492066"/>
              <a:gd name="connsiteX10" fmla="*/ 2040068 w 2503713"/>
              <a:gd name="connsiteY10" fmla="*/ 1478877 h 1492066"/>
              <a:gd name="connsiteX11" fmla="*/ 2359112 w 2503713"/>
              <a:gd name="connsiteY11" fmla="*/ 1492066 h 1492066"/>
              <a:gd name="connsiteX0" fmla="*/ 2503713 w 2503713"/>
              <a:gd name="connsiteY0" fmla="*/ 0 h 1492066"/>
              <a:gd name="connsiteX1" fmla="*/ 2490446 w 2503713"/>
              <a:gd name="connsiteY1" fmla="*/ 57831 h 1492066"/>
              <a:gd name="connsiteX2" fmla="*/ 1929152 w 2503713"/>
              <a:gd name="connsiteY2" fmla="*/ 9526 h 1492066"/>
              <a:gd name="connsiteX3" fmla="*/ 1158307 w 2503713"/>
              <a:gd name="connsiteY3" fmla="*/ 209892 h 1492066"/>
              <a:gd name="connsiteX4" fmla="*/ 693962 w 2503713"/>
              <a:gd name="connsiteY4" fmla="*/ 392908 h 1492066"/>
              <a:gd name="connsiteX5" fmla="*/ 0 w 2503713"/>
              <a:gd name="connsiteY5" fmla="*/ 823233 h 1492066"/>
              <a:gd name="connsiteX6" fmla="*/ 140152 w 2503713"/>
              <a:gd name="connsiteY6" fmla="*/ 1207294 h 1492066"/>
              <a:gd name="connsiteX7" fmla="*/ 494329 w 2503713"/>
              <a:gd name="connsiteY7" fmla="*/ 1238316 h 1492066"/>
              <a:gd name="connsiteX8" fmla="*/ 1047086 w 2503713"/>
              <a:gd name="connsiteY8" fmla="*/ 1271708 h 1492066"/>
              <a:gd name="connsiteX9" fmla="*/ 1706693 w 2503713"/>
              <a:gd name="connsiteY9" fmla="*/ 1319334 h 1492066"/>
              <a:gd name="connsiteX10" fmla="*/ 2040068 w 2503713"/>
              <a:gd name="connsiteY10" fmla="*/ 1478877 h 1492066"/>
              <a:gd name="connsiteX11" fmla="*/ 2359112 w 2503713"/>
              <a:gd name="connsiteY11" fmla="*/ 1492066 h 1492066"/>
              <a:gd name="connsiteX0" fmla="*/ 2503713 w 2503713"/>
              <a:gd name="connsiteY0" fmla="*/ 0 h 1492066"/>
              <a:gd name="connsiteX1" fmla="*/ 2490446 w 2503713"/>
              <a:gd name="connsiteY1" fmla="*/ 57831 h 1492066"/>
              <a:gd name="connsiteX2" fmla="*/ 1929152 w 2503713"/>
              <a:gd name="connsiteY2" fmla="*/ 9526 h 1492066"/>
              <a:gd name="connsiteX3" fmla="*/ 1158307 w 2503713"/>
              <a:gd name="connsiteY3" fmla="*/ 209892 h 1492066"/>
              <a:gd name="connsiteX4" fmla="*/ 693962 w 2503713"/>
              <a:gd name="connsiteY4" fmla="*/ 392908 h 1492066"/>
              <a:gd name="connsiteX5" fmla="*/ 0 w 2503713"/>
              <a:gd name="connsiteY5" fmla="*/ 823233 h 1492066"/>
              <a:gd name="connsiteX6" fmla="*/ 140152 w 2503713"/>
              <a:gd name="connsiteY6" fmla="*/ 1207294 h 1492066"/>
              <a:gd name="connsiteX7" fmla="*/ 494329 w 2503713"/>
              <a:gd name="connsiteY7" fmla="*/ 1238316 h 1492066"/>
              <a:gd name="connsiteX8" fmla="*/ 1047086 w 2503713"/>
              <a:gd name="connsiteY8" fmla="*/ 1271708 h 1492066"/>
              <a:gd name="connsiteX9" fmla="*/ 1706693 w 2503713"/>
              <a:gd name="connsiteY9" fmla="*/ 1319334 h 1492066"/>
              <a:gd name="connsiteX10" fmla="*/ 2040068 w 2503713"/>
              <a:gd name="connsiteY10" fmla="*/ 1478877 h 1492066"/>
              <a:gd name="connsiteX11" fmla="*/ 2359112 w 2503713"/>
              <a:gd name="connsiteY11" fmla="*/ 1492066 h 1492066"/>
              <a:gd name="connsiteX0" fmla="*/ 2503713 w 2503713"/>
              <a:gd name="connsiteY0" fmla="*/ 0 h 1492066"/>
              <a:gd name="connsiteX1" fmla="*/ 2490446 w 2503713"/>
              <a:gd name="connsiteY1" fmla="*/ 57831 h 1492066"/>
              <a:gd name="connsiteX2" fmla="*/ 1929152 w 2503713"/>
              <a:gd name="connsiteY2" fmla="*/ 9526 h 1492066"/>
              <a:gd name="connsiteX3" fmla="*/ 1158307 w 2503713"/>
              <a:gd name="connsiteY3" fmla="*/ 209892 h 1492066"/>
              <a:gd name="connsiteX4" fmla="*/ 693962 w 2503713"/>
              <a:gd name="connsiteY4" fmla="*/ 392908 h 1492066"/>
              <a:gd name="connsiteX5" fmla="*/ 0 w 2503713"/>
              <a:gd name="connsiteY5" fmla="*/ 823233 h 1492066"/>
              <a:gd name="connsiteX6" fmla="*/ 140152 w 2503713"/>
              <a:gd name="connsiteY6" fmla="*/ 1207294 h 1492066"/>
              <a:gd name="connsiteX7" fmla="*/ 494329 w 2503713"/>
              <a:gd name="connsiteY7" fmla="*/ 1238316 h 1492066"/>
              <a:gd name="connsiteX8" fmla="*/ 1047086 w 2503713"/>
              <a:gd name="connsiteY8" fmla="*/ 1271708 h 1492066"/>
              <a:gd name="connsiteX9" fmla="*/ 1706693 w 2503713"/>
              <a:gd name="connsiteY9" fmla="*/ 1319334 h 1492066"/>
              <a:gd name="connsiteX10" fmla="*/ 2040068 w 2503713"/>
              <a:gd name="connsiteY10" fmla="*/ 1478877 h 1492066"/>
              <a:gd name="connsiteX11" fmla="*/ 2359112 w 2503713"/>
              <a:gd name="connsiteY11" fmla="*/ 1492066 h 1492066"/>
              <a:gd name="connsiteX0" fmla="*/ 2503713 w 2503713"/>
              <a:gd name="connsiteY0" fmla="*/ 0 h 1492066"/>
              <a:gd name="connsiteX1" fmla="*/ 2490446 w 2503713"/>
              <a:gd name="connsiteY1" fmla="*/ 57831 h 1492066"/>
              <a:gd name="connsiteX2" fmla="*/ 1929152 w 2503713"/>
              <a:gd name="connsiteY2" fmla="*/ 9526 h 1492066"/>
              <a:gd name="connsiteX3" fmla="*/ 1158307 w 2503713"/>
              <a:gd name="connsiteY3" fmla="*/ 209892 h 1492066"/>
              <a:gd name="connsiteX4" fmla="*/ 693962 w 2503713"/>
              <a:gd name="connsiteY4" fmla="*/ 392908 h 1492066"/>
              <a:gd name="connsiteX5" fmla="*/ 0 w 2503713"/>
              <a:gd name="connsiteY5" fmla="*/ 823233 h 1492066"/>
              <a:gd name="connsiteX6" fmla="*/ 140152 w 2503713"/>
              <a:gd name="connsiteY6" fmla="*/ 1207294 h 1492066"/>
              <a:gd name="connsiteX7" fmla="*/ 494329 w 2503713"/>
              <a:gd name="connsiteY7" fmla="*/ 1238316 h 1492066"/>
              <a:gd name="connsiteX8" fmla="*/ 1047086 w 2503713"/>
              <a:gd name="connsiteY8" fmla="*/ 1271708 h 1492066"/>
              <a:gd name="connsiteX9" fmla="*/ 1706693 w 2503713"/>
              <a:gd name="connsiteY9" fmla="*/ 1319334 h 1492066"/>
              <a:gd name="connsiteX10" fmla="*/ 2040068 w 2503713"/>
              <a:gd name="connsiteY10" fmla="*/ 1478877 h 1492066"/>
              <a:gd name="connsiteX11" fmla="*/ 2359112 w 2503713"/>
              <a:gd name="connsiteY11" fmla="*/ 1492066 h 1492066"/>
              <a:gd name="connsiteX0" fmla="*/ 2503713 w 2503713"/>
              <a:gd name="connsiteY0" fmla="*/ 0 h 1478877"/>
              <a:gd name="connsiteX1" fmla="*/ 2490446 w 2503713"/>
              <a:gd name="connsiteY1" fmla="*/ 57831 h 1478877"/>
              <a:gd name="connsiteX2" fmla="*/ 1929152 w 2503713"/>
              <a:gd name="connsiteY2" fmla="*/ 9526 h 1478877"/>
              <a:gd name="connsiteX3" fmla="*/ 1158307 w 2503713"/>
              <a:gd name="connsiteY3" fmla="*/ 209892 h 1478877"/>
              <a:gd name="connsiteX4" fmla="*/ 693962 w 2503713"/>
              <a:gd name="connsiteY4" fmla="*/ 392908 h 1478877"/>
              <a:gd name="connsiteX5" fmla="*/ 0 w 2503713"/>
              <a:gd name="connsiteY5" fmla="*/ 823233 h 1478877"/>
              <a:gd name="connsiteX6" fmla="*/ 140152 w 2503713"/>
              <a:gd name="connsiteY6" fmla="*/ 1207294 h 1478877"/>
              <a:gd name="connsiteX7" fmla="*/ 494329 w 2503713"/>
              <a:gd name="connsiteY7" fmla="*/ 1238316 h 1478877"/>
              <a:gd name="connsiteX8" fmla="*/ 1047086 w 2503713"/>
              <a:gd name="connsiteY8" fmla="*/ 1271708 h 1478877"/>
              <a:gd name="connsiteX9" fmla="*/ 1706693 w 2503713"/>
              <a:gd name="connsiteY9" fmla="*/ 1319334 h 1478877"/>
              <a:gd name="connsiteX10" fmla="*/ 2040068 w 2503713"/>
              <a:gd name="connsiteY10" fmla="*/ 1478877 h 1478877"/>
              <a:gd name="connsiteX0" fmla="*/ 2503713 w 2503713"/>
              <a:gd name="connsiteY0" fmla="*/ 0 h 1319334"/>
              <a:gd name="connsiteX1" fmla="*/ 2490446 w 2503713"/>
              <a:gd name="connsiteY1" fmla="*/ 57831 h 1319334"/>
              <a:gd name="connsiteX2" fmla="*/ 1929152 w 2503713"/>
              <a:gd name="connsiteY2" fmla="*/ 9526 h 1319334"/>
              <a:gd name="connsiteX3" fmla="*/ 1158307 w 2503713"/>
              <a:gd name="connsiteY3" fmla="*/ 209892 h 1319334"/>
              <a:gd name="connsiteX4" fmla="*/ 693962 w 2503713"/>
              <a:gd name="connsiteY4" fmla="*/ 392908 h 1319334"/>
              <a:gd name="connsiteX5" fmla="*/ 0 w 2503713"/>
              <a:gd name="connsiteY5" fmla="*/ 823233 h 1319334"/>
              <a:gd name="connsiteX6" fmla="*/ 140152 w 2503713"/>
              <a:gd name="connsiteY6" fmla="*/ 1207294 h 1319334"/>
              <a:gd name="connsiteX7" fmla="*/ 494329 w 2503713"/>
              <a:gd name="connsiteY7" fmla="*/ 1238316 h 1319334"/>
              <a:gd name="connsiteX8" fmla="*/ 1047086 w 2503713"/>
              <a:gd name="connsiteY8" fmla="*/ 1271708 h 1319334"/>
              <a:gd name="connsiteX9" fmla="*/ 1706693 w 2503713"/>
              <a:gd name="connsiteY9" fmla="*/ 1319334 h 1319334"/>
              <a:gd name="connsiteX0" fmla="*/ 2503713 w 2503713"/>
              <a:gd name="connsiteY0" fmla="*/ 0 h 1271708"/>
              <a:gd name="connsiteX1" fmla="*/ 2490446 w 2503713"/>
              <a:gd name="connsiteY1" fmla="*/ 57831 h 1271708"/>
              <a:gd name="connsiteX2" fmla="*/ 1929152 w 2503713"/>
              <a:gd name="connsiteY2" fmla="*/ 9526 h 1271708"/>
              <a:gd name="connsiteX3" fmla="*/ 1158307 w 2503713"/>
              <a:gd name="connsiteY3" fmla="*/ 209892 h 1271708"/>
              <a:gd name="connsiteX4" fmla="*/ 693962 w 2503713"/>
              <a:gd name="connsiteY4" fmla="*/ 392908 h 1271708"/>
              <a:gd name="connsiteX5" fmla="*/ 0 w 2503713"/>
              <a:gd name="connsiteY5" fmla="*/ 823233 h 1271708"/>
              <a:gd name="connsiteX6" fmla="*/ 140152 w 2503713"/>
              <a:gd name="connsiteY6" fmla="*/ 1207294 h 1271708"/>
              <a:gd name="connsiteX7" fmla="*/ 494329 w 2503713"/>
              <a:gd name="connsiteY7" fmla="*/ 1238316 h 1271708"/>
              <a:gd name="connsiteX8" fmla="*/ 1047086 w 2503713"/>
              <a:gd name="connsiteY8" fmla="*/ 1271708 h 1271708"/>
              <a:gd name="connsiteX0" fmla="*/ 2503713 w 2503713"/>
              <a:gd name="connsiteY0" fmla="*/ 0 h 1238316"/>
              <a:gd name="connsiteX1" fmla="*/ 2490446 w 2503713"/>
              <a:gd name="connsiteY1" fmla="*/ 57831 h 1238316"/>
              <a:gd name="connsiteX2" fmla="*/ 1929152 w 2503713"/>
              <a:gd name="connsiteY2" fmla="*/ 9526 h 1238316"/>
              <a:gd name="connsiteX3" fmla="*/ 1158307 w 2503713"/>
              <a:gd name="connsiteY3" fmla="*/ 209892 h 1238316"/>
              <a:gd name="connsiteX4" fmla="*/ 693962 w 2503713"/>
              <a:gd name="connsiteY4" fmla="*/ 392908 h 1238316"/>
              <a:gd name="connsiteX5" fmla="*/ 0 w 2503713"/>
              <a:gd name="connsiteY5" fmla="*/ 823233 h 1238316"/>
              <a:gd name="connsiteX6" fmla="*/ 140152 w 2503713"/>
              <a:gd name="connsiteY6" fmla="*/ 1207294 h 1238316"/>
              <a:gd name="connsiteX7" fmla="*/ 494329 w 2503713"/>
              <a:gd name="connsiteY7" fmla="*/ 1238316 h 1238316"/>
              <a:gd name="connsiteX0" fmla="*/ 2503713 w 2503713"/>
              <a:gd name="connsiteY0" fmla="*/ 0 h 1207294"/>
              <a:gd name="connsiteX1" fmla="*/ 2490446 w 2503713"/>
              <a:gd name="connsiteY1" fmla="*/ 57831 h 1207294"/>
              <a:gd name="connsiteX2" fmla="*/ 1929152 w 2503713"/>
              <a:gd name="connsiteY2" fmla="*/ 9526 h 1207294"/>
              <a:gd name="connsiteX3" fmla="*/ 1158307 w 2503713"/>
              <a:gd name="connsiteY3" fmla="*/ 209892 h 1207294"/>
              <a:gd name="connsiteX4" fmla="*/ 693962 w 2503713"/>
              <a:gd name="connsiteY4" fmla="*/ 392908 h 1207294"/>
              <a:gd name="connsiteX5" fmla="*/ 0 w 2503713"/>
              <a:gd name="connsiteY5" fmla="*/ 823233 h 1207294"/>
              <a:gd name="connsiteX6" fmla="*/ 140152 w 2503713"/>
              <a:gd name="connsiteY6" fmla="*/ 1207294 h 1207294"/>
              <a:gd name="connsiteX0" fmla="*/ 2503713 w 2503713"/>
              <a:gd name="connsiteY0" fmla="*/ 0 h 823233"/>
              <a:gd name="connsiteX1" fmla="*/ 2490446 w 2503713"/>
              <a:gd name="connsiteY1" fmla="*/ 57831 h 823233"/>
              <a:gd name="connsiteX2" fmla="*/ 1929152 w 2503713"/>
              <a:gd name="connsiteY2" fmla="*/ 9526 h 823233"/>
              <a:gd name="connsiteX3" fmla="*/ 1158307 w 2503713"/>
              <a:gd name="connsiteY3" fmla="*/ 209892 h 823233"/>
              <a:gd name="connsiteX4" fmla="*/ 693962 w 2503713"/>
              <a:gd name="connsiteY4" fmla="*/ 392908 h 823233"/>
              <a:gd name="connsiteX5" fmla="*/ 0 w 2503713"/>
              <a:gd name="connsiteY5" fmla="*/ 823233 h 823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3713" h="823233">
                <a:moveTo>
                  <a:pt x="2503713" y="0"/>
                </a:moveTo>
                <a:cubicBezTo>
                  <a:pt x="2501445" y="24947"/>
                  <a:pt x="2502862" y="58624"/>
                  <a:pt x="2490446" y="57831"/>
                </a:cubicBezTo>
                <a:cubicBezTo>
                  <a:pt x="2478030" y="57038"/>
                  <a:pt x="1951150" y="7995"/>
                  <a:pt x="1929152" y="9526"/>
                </a:cubicBezTo>
                <a:cubicBezTo>
                  <a:pt x="1907154" y="11057"/>
                  <a:pt x="1186471" y="200915"/>
                  <a:pt x="1158307" y="209892"/>
                </a:cubicBezTo>
                <a:cubicBezTo>
                  <a:pt x="1138081" y="216339"/>
                  <a:pt x="715394" y="380321"/>
                  <a:pt x="693962" y="392908"/>
                </a:cubicBezTo>
                <a:cubicBezTo>
                  <a:pt x="680580" y="396196"/>
                  <a:pt x="31812" y="802013"/>
                  <a:pt x="0" y="823233"/>
                </a:cubicBezTo>
              </a:path>
            </a:pathLst>
          </a:custGeom>
          <a:ln w="1905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4354300" y="1522548"/>
            <a:ext cx="174856" cy="486705"/>
          </a:xfrm>
          <a:custGeom>
            <a:avLst/>
            <a:gdLst>
              <a:gd name="connsiteX0" fmla="*/ 156755 w 322554"/>
              <a:gd name="connsiteY0" fmla="*/ 775063 h 775063"/>
              <a:gd name="connsiteX1" fmla="*/ 217715 w 322554"/>
              <a:gd name="connsiteY1" fmla="*/ 661852 h 775063"/>
              <a:gd name="connsiteX2" fmla="*/ 261258 w 322554"/>
              <a:gd name="connsiteY2" fmla="*/ 557349 h 775063"/>
              <a:gd name="connsiteX3" fmla="*/ 322218 w 322554"/>
              <a:gd name="connsiteY3" fmla="*/ 444137 h 775063"/>
              <a:gd name="connsiteX4" fmla="*/ 278675 w 322554"/>
              <a:gd name="connsiteY4" fmla="*/ 348343 h 775063"/>
              <a:gd name="connsiteX5" fmla="*/ 139338 w 322554"/>
              <a:gd name="connsiteY5" fmla="*/ 313509 h 775063"/>
              <a:gd name="connsiteX6" fmla="*/ 34835 w 322554"/>
              <a:gd name="connsiteY6" fmla="*/ 287383 h 775063"/>
              <a:gd name="connsiteX7" fmla="*/ 43543 w 322554"/>
              <a:gd name="connsiteY7" fmla="*/ 200297 h 775063"/>
              <a:gd name="connsiteX8" fmla="*/ 156755 w 322554"/>
              <a:gd name="connsiteY8" fmla="*/ 139337 h 775063"/>
              <a:gd name="connsiteX9" fmla="*/ 191589 w 322554"/>
              <a:gd name="connsiteY9" fmla="*/ 69669 h 775063"/>
              <a:gd name="connsiteX10" fmla="*/ 148046 w 322554"/>
              <a:gd name="connsiteY10" fmla="*/ 17417 h 775063"/>
              <a:gd name="connsiteX11" fmla="*/ 0 w 322554"/>
              <a:gd name="connsiteY11" fmla="*/ 0 h 775063"/>
              <a:gd name="connsiteX12" fmla="*/ 0 w 322554"/>
              <a:gd name="connsiteY12" fmla="*/ 0 h 775063"/>
              <a:gd name="connsiteX0" fmla="*/ 104716 w 322554"/>
              <a:gd name="connsiteY0" fmla="*/ 886575 h 886575"/>
              <a:gd name="connsiteX1" fmla="*/ 217715 w 322554"/>
              <a:gd name="connsiteY1" fmla="*/ 661852 h 886575"/>
              <a:gd name="connsiteX2" fmla="*/ 261258 w 322554"/>
              <a:gd name="connsiteY2" fmla="*/ 557349 h 886575"/>
              <a:gd name="connsiteX3" fmla="*/ 322218 w 322554"/>
              <a:gd name="connsiteY3" fmla="*/ 444137 h 886575"/>
              <a:gd name="connsiteX4" fmla="*/ 278675 w 322554"/>
              <a:gd name="connsiteY4" fmla="*/ 348343 h 886575"/>
              <a:gd name="connsiteX5" fmla="*/ 139338 w 322554"/>
              <a:gd name="connsiteY5" fmla="*/ 313509 h 886575"/>
              <a:gd name="connsiteX6" fmla="*/ 34835 w 322554"/>
              <a:gd name="connsiteY6" fmla="*/ 287383 h 886575"/>
              <a:gd name="connsiteX7" fmla="*/ 43543 w 322554"/>
              <a:gd name="connsiteY7" fmla="*/ 200297 h 886575"/>
              <a:gd name="connsiteX8" fmla="*/ 156755 w 322554"/>
              <a:gd name="connsiteY8" fmla="*/ 139337 h 886575"/>
              <a:gd name="connsiteX9" fmla="*/ 191589 w 322554"/>
              <a:gd name="connsiteY9" fmla="*/ 69669 h 886575"/>
              <a:gd name="connsiteX10" fmla="*/ 148046 w 322554"/>
              <a:gd name="connsiteY10" fmla="*/ 17417 h 886575"/>
              <a:gd name="connsiteX11" fmla="*/ 0 w 322554"/>
              <a:gd name="connsiteY11" fmla="*/ 0 h 886575"/>
              <a:gd name="connsiteX12" fmla="*/ 0 w 322554"/>
              <a:gd name="connsiteY12" fmla="*/ 0 h 886575"/>
              <a:gd name="connsiteX0" fmla="*/ 104716 w 324638"/>
              <a:gd name="connsiteY0" fmla="*/ 886575 h 886575"/>
              <a:gd name="connsiteX1" fmla="*/ 217715 w 324638"/>
              <a:gd name="connsiteY1" fmla="*/ 661852 h 886575"/>
              <a:gd name="connsiteX2" fmla="*/ 322218 w 324638"/>
              <a:gd name="connsiteY2" fmla="*/ 444137 h 886575"/>
              <a:gd name="connsiteX3" fmla="*/ 278675 w 324638"/>
              <a:gd name="connsiteY3" fmla="*/ 348343 h 886575"/>
              <a:gd name="connsiteX4" fmla="*/ 139338 w 324638"/>
              <a:gd name="connsiteY4" fmla="*/ 313509 h 886575"/>
              <a:gd name="connsiteX5" fmla="*/ 34835 w 324638"/>
              <a:gd name="connsiteY5" fmla="*/ 287383 h 886575"/>
              <a:gd name="connsiteX6" fmla="*/ 43543 w 324638"/>
              <a:gd name="connsiteY6" fmla="*/ 200297 h 886575"/>
              <a:gd name="connsiteX7" fmla="*/ 156755 w 324638"/>
              <a:gd name="connsiteY7" fmla="*/ 139337 h 886575"/>
              <a:gd name="connsiteX8" fmla="*/ 191589 w 324638"/>
              <a:gd name="connsiteY8" fmla="*/ 69669 h 886575"/>
              <a:gd name="connsiteX9" fmla="*/ 148046 w 324638"/>
              <a:gd name="connsiteY9" fmla="*/ 17417 h 886575"/>
              <a:gd name="connsiteX10" fmla="*/ 0 w 324638"/>
              <a:gd name="connsiteY10" fmla="*/ 0 h 886575"/>
              <a:gd name="connsiteX11" fmla="*/ 0 w 324638"/>
              <a:gd name="connsiteY11" fmla="*/ 0 h 886575"/>
              <a:gd name="connsiteX0" fmla="*/ 104716 w 331959"/>
              <a:gd name="connsiteY0" fmla="*/ 886575 h 886575"/>
              <a:gd name="connsiteX1" fmla="*/ 322218 w 331959"/>
              <a:gd name="connsiteY1" fmla="*/ 444137 h 886575"/>
              <a:gd name="connsiteX2" fmla="*/ 278675 w 331959"/>
              <a:gd name="connsiteY2" fmla="*/ 348343 h 886575"/>
              <a:gd name="connsiteX3" fmla="*/ 139338 w 331959"/>
              <a:gd name="connsiteY3" fmla="*/ 313509 h 886575"/>
              <a:gd name="connsiteX4" fmla="*/ 34835 w 331959"/>
              <a:gd name="connsiteY4" fmla="*/ 287383 h 886575"/>
              <a:gd name="connsiteX5" fmla="*/ 43543 w 331959"/>
              <a:gd name="connsiteY5" fmla="*/ 200297 h 886575"/>
              <a:gd name="connsiteX6" fmla="*/ 156755 w 331959"/>
              <a:gd name="connsiteY6" fmla="*/ 139337 h 886575"/>
              <a:gd name="connsiteX7" fmla="*/ 191589 w 331959"/>
              <a:gd name="connsiteY7" fmla="*/ 69669 h 886575"/>
              <a:gd name="connsiteX8" fmla="*/ 148046 w 331959"/>
              <a:gd name="connsiteY8" fmla="*/ 17417 h 886575"/>
              <a:gd name="connsiteX9" fmla="*/ 0 w 331959"/>
              <a:gd name="connsiteY9" fmla="*/ 0 h 886575"/>
              <a:gd name="connsiteX10" fmla="*/ 0 w 331959"/>
              <a:gd name="connsiteY10" fmla="*/ 0 h 886575"/>
              <a:gd name="connsiteX0" fmla="*/ 104716 w 325885"/>
              <a:gd name="connsiteY0" fmla="*/ 886575 h 886575"/>
              <a:gd name="connsiteX1" fmla="*/ 322218 w 325885"/>
              <a:gd name="connsiteY1" fmla="*/ 444137 h 886575"/>
              <a:gd name="connsiteX2" fmla="*/ 234070 w 325885"/>
              <a:gd name="connsiteY2" fmla="*/ 348343 h 886575"/>
              <a:gd name="connsiteX3" fmla="*/ 139338 w 325885"/>
              <a:gd name="connsiteY3" fmla="*/ 313509 h 886575"/>
              <a:gd name="connsiteX4" fmla="*/ 34835 w 325885"/>
              <a:gd name="connsiteY4" fmla="*/ 287383 h 886575"/>
              <a:gd name="connsiteX5" fmla="*/ 43543 w 325885"/>
              <a:gd name="connsiteY5" fmla="*/ 200297 h 886575"/>
              <a:gd name="connsiteX6" fmla="*/ 156755 w 325885"/>
              <a:gd name="connsiteY6" fmla="*/ 139337 h 886575"/>
              <a:gd name="connsiteX7" fmla="*/ 191589 w 325885"/>
              <a:gd name="connsiteY7" fmla="*/ 69669 h 886575"/>
              <a:gd name="connsiteX8" fmla="*/ 148046 w 325885"/>
              <a:gd name="connsiteY8" fmla="*/ 17417 h 886575"/>
              <a:gd name="connsiteX9" fmla="*/ 0 w 325885"/>
              <a:gd name="connsiteY9" fmla="*/ 0 h 886575"/>
              <a:gd name="connsiteX10" fmla="*/ 0 w 325885"/>
              <a:gd name="connsiteY10" fmla="*/ 0 h 886575"/>
              <a:gd name="connsiteX0" fmla="*/ 104716 w 290454"/>
              <a:gd name="connsiteY0" fmla="*/ 886575 h 886575"/>
              <a:gd name="connsiteX1" fmla="*/ 285047 w 290454"/>
              <a:gd name="connsiteY1" fmla="*/ 451571 h 886575"/>
              <a:gd name="connsiteX2" fmla="*/ 234070 w 290454"/>
              <a:gd name="connsiteY2" fmla="*/ 348343 h 886575"/>
              <a:gd name="connsiteX3" fmla="*/ 139338 w 290454"/>
              <a:gd name="connsiteY3" fmla="*/ 313509 h 886575"/>
              <a:gd name="connsiteX4" fmla="*/ 34835 w 290454"/>
              <a:gd name="connsiteY4" fmla="*/ 287383 h 886575"/>
              <a:gd name="connsiteX5" fmla="*/ 43543 w 290454"/>
              <a:gd name="connsiteY5" fmla="*/ 200297 h 886575"/>
              <a:gd name="connsiteX6" fmla="*/ 156755 w 290454"/>
              <a:gd name="connsiteY6" fmla="*/ 139337 h 886575"/>
              <a:gd name="connsiteX7" fmla="*/ 191589 w 290454"/>
              <a:gd name="connsiteY7" fmla="*/ 69669 h 886575"/>
              <a:gd name="connsiteX8" fmla="*/ 148046 w 290454"/>
              <a:gd name="connsiteY8" fmla="*/ 17417 h 886575"/>
              <a:gd name="connsiteX9" fmla="*/ 0 w 290454"/>
              <a:gd name="connsiteY9" fmla="*/ 0 h 886575"/>
              <a:gd name="connsiteX10" fmla="*/ 0 w 290454"/>
              <a:gd name="connsiteY10" fmla="*/ 0 h 886575"/>
              <a:gd name="connsiteX0" fmla="*/ 104716 w 285915"/>
              <a:gd name="connsiteY0" fmla="*/ 886575 h 886575"/>
              <a:gd name="connsiteX1" fmla="*/ 285047 w 285915"/>
              <a:gd name="connsiteY1" fmla="*/ 451571 h 886575"/>
              <a:gd name="connsiteX2" fmla="*/ 234070 w 285915"/>
              <a:gd name="connsiteY2" fmla="*/ 348343 h 886575"/>
              <a:gd name="connsiteX3" fmla="*/ 139338 w 285915"/>
              <a:gd name="connsiteY3" fmla="*/ 313509 h 886575"/>
              <a:gd name="connsiteX4" fmla="*/ 34835 w 285915"/>
              <a:gd name="connsiteY4" fmla="*/ 287383 h 886575"/>
              <a:gd name="connsiteX5" fmla="*/ 43543 w 285915"/>
              <a:gd name="connsiteY5" fmla="*/ 200297 h 886575"/>
              <a:gd name="connsiteX6" fmla="*/ 156755 w 285915"/>
              <a:gd name="connsiteY6" fmla="*/ 139337 h 886575"/>
              <a:gd name="connsiteX7" fmla="*/ 191589 w 285915"/>
              <a:gd name="connsiteY7" fmla="*/ 69669 h 886575"/>
              <a:gd name="connsiteX8" fmla="*/ 148046 w 285915"/>
              <a:gd name="connsiteY8" fmla="*/ 17417 h 886575"/>
              <a:gd name="connsiteX9" fmla="*/ 0 w 285915"/>
              <a:gd name="connsiteY9" fmla="*/ 0 h 886575"/>
              <a:gd name="connsiteX10" fmla="*/ 0 w 285915"/>
              <a:gd name="connsiteY10" fmla="*/ 0 h 886575"/>
              <a:gd name="connsiteX0" fmla="*/ 104716 w 285680"/>
              <a:gd name="connsiteY0" fmla="*/ 886575 h 886575"/>
              <a:gd name="connsiteX1" fmla="*/ 285047 w 285680"/>
              <a:gd name="connsiteY1" fmla="*/ 451571 h 886575"/>
              <a:gd name="connsiteX2" fmla="*/ 234070 w 285680"/>
              <a:gd name="connsiteY2" fmla="*/ 348343 h 886575"/>
              <a:gd name="connsiteX3" fmla="*/ 139338 w 285680"/>
              <a:gd name="connsiteY3" fmla="*/ 313509 h 886575"/>
              <a:gd name="connsiteX4" fmla="*/ 34835 w 285680"/>
              <a:gd name="connsiteY4" fmla="*/ 287383 h 886575"/>
              <a:gd name="connsiteX5" fmla="*/ 43543 w 285680"/>
              <a:gd name="connsiteY5" fmla="*/ 200297 h 886575"/>
              <a:gd name="connsiteX6" fmla="*/ 156755 w 285680"/>
              <a:gd name="connsiteY6" fmla="*/ 139337 h 886575"/>
              <a:gd name="connsiteX7" fmla="*/ 191589 w 285680"/>
              <a:gd name="connsiteY7" fmla="*/ 69669 h 886575"/>
              <a:gd name="connsiteX8" fmla="*/ 148046 w 285680"/>
              <a:gd name="connsiteY8" fmla="*/ 17417 h 886575"/>
              <a:gd name="connsiteX9" fmla="*/ 0 w 285680"/>
              <a:gd name="connsiteY9" fmla="*/ 0 h 886575"/>
              <a:gd name="connsiteX10" fmla="*/ 0 w 285680"/>
              <a:gd name="connsiteY10" fmla="*/ 0 h 886575"/>
              <a:gd name="connsiteX0" fmla="*/ 104716 w 286518"/>
              <a:gd name="connsiteY0" fmla="*/ 886575 h 886575"/>
              <a:gd name="connsiteX1" fmla="*/ 285047 w 286518"/>
              <a:gd name="connsiteY1" fmla="*/ 451571 h 886575"/>
              <a:gd name="connsiteX2" fmla="*/ 234070 w 286518"/>
              <a:gd name="connsiteY2" fmla="*/ 348343 h 886575"/>
              <a:gd name="connsiteX3" fmla="*/ 34835 w 286518"/>
              <a:gd name="connsiteY3" fmla="*/ 287383 h 886575"/>
              <a:gd name="connsiteX4" fmla="*/ 43543 w 286518"/>
              <a:gd name="connsiteY4" fmla="*/ 200297 h 886575"/>
              <a:gd name="connsiteX5" fmla="*/ 156755 w 286518"/>
              <a:gd name="connsiteY5" fmla="*/ 139337 h 886575"/>
              <a:gd name="connsiteX6" fmla="*/ 191589 w 286518"/>
              <a:gd name="connsiteY6" fmla="*/ 69669 h 886575"/>
              <a:gd name="connsiteX7" fmla="*/ 148046 w 286518"/>
              <a:gd name="connsiteY7" fmla="*/ 17417 h 886575"/>
              <a:gd name="connsiteX8" fmla="*/ 0 w 286518"/>
              <a:gd name="connsiteY8" fmla="*/ 0 h 886575"/>
              <a:gd name="connsiteX9" fmla="*/ 0 w 286518"/>
              <a:gd name="connsiteY9" fmla="*/ 0 h 886575"/>
              <a:gd name="connsiteX0" fmla="*/ 104716 w 286518"/>
              <a:gd name="connsiteY0" fmla="*/ 886575 h 886575"/>
              <a:gd name="connsiteX1" fmla="*/ 285047 w 286518"/>
              <a:gd name="connsiteY1" fmla="*/ 451571 h 886575"/>
              <a:gd name="connsiteX2" fmla="*/ 234070 w 286518"/>
              <a:gd name="connsiteY2" fmla="*/ 348343 h 886575"/>
              <a:gd name="connsiteX3" fmla="*/ 34835 w 286518"/>
              <a:gd name="connsiteY3" fmla="*/ 287383 h 886575"/>
              <a:gd name="connsiteX4" fmla="*/ 43543 w 286518"/>
              <a:gd name="connsiteY4" fmla="*/ 170560 h 886575"/>
              <a:gd name="connsiteX5" fmla="*/ 156755 w 286518"/>
              <a:gd name="connsiteY5" fmla="*/ 139337 h 886575"/>
              <a:gd name="connsiteX6" fmla="*/ 191589 w 286518"/>
              <a:gd name="connsiteY6" fmla="*/ 69669 h 886575"/>
              <a:gd name="connsiteX7" fmla="*/ 148046 w 286518"/>
              <a:gd name="connsiteY7" fmla="*/ 17417 h 886575"/>
              <a:gd name="connsiteX8" fmla="*/ 0 w 286518"/>
              <a:gd name="connsiteY8" fmla="*/ 0 h 886575"/>
              <a:gd name="connsiteX9" fmla="*/ 0 w 286518"/>
              <a:gd name="connsiteY9" fmla="*/ 0 h 886575"/>
              <a:gd name="connsiteX0" fmla="*/ 104716 w 286518"/>
              <a:gd name="connsiteY0" fmla="*/ 886575 h 886575"/>
              <a:gd name="connsiteX1" fmla="*/ 285047 w 286518"/>
              <a:gd name="connsiteY1" fmla="*/ 451571 h 886575"/>
              <a:gd name="connsiteX2" fmla="*/ 234070 w 286518"/>
              <a:gd name="connsiteY2" fmla="*/ 348343 h 886575"/>
              <a:gd name="connsiteX3" fmla="*/ 34835 w 286518"/>
              <a:gd name="connsiteY3" fmla="*/ 324554 h 886575"/>
              <a:gd name="connsiteX4" fmla="*/ 43543 w 286518"/>
              <a:gd name="connsiteY4" fmla="*/ 170560 h 886575"/>
              <a:gd name="connsiteX5" fmla="*/ 156755 w 286518"/>
              <a:gd name="connsiteY5" fmla="*/ 139337 h 886575"/>
              <a:gd name="connsiteX6" fmla="*/ 191589 w 286518"/>
              <a:gd name="connsiteY6" fmla="*/ 69669 h 886575"/>
              <a:gd name="connsiteX7" fmla="*/ 148046 w 286518"/>
              <a:gd name="connsiteY7" fmla="*/ 17417 h 886575"/>
              <a:gd name="connsiteX8" fmla="*/ 0 w 286518"/>
              <a:gd name="connsiteY8" fmla="*/ 0 h 886575"/>
              <a:gd name="connsiteX9" fmla="*/ 0 w 286518"/>
              <a:gd name="connsiteY9" fmla="*/ 0 h 886575"/>
              <a:gd name="connsiteX0" fmla="*/ 104716 w 290782"/>
              <a:gd name="connsiteY0" fmla="*/ 886575 h 886575"/>
              <a:gd name="connsiteX1" fmla="*/ 285047 w 290782"/>
              <a:gd name="connsiteY1" fmla="*/ 451571 h 886575"/>
              <a:gd name="connsiteX2" fmla="*/ 226635 w 290782"/>
              <a:gd name="connsiteY2" fmla="*/ 378079 h 886575"/>
              <a:gd name="connsiteX3" fmla="*/ 34835 w 290782"/>
              <a:gd name="connsiteY3" fmla="*/ 324554 h 886575"/>
              <a:gd name="connsiteX4" fmla="*/ 43543 w 290782"/>
              <a:gd name="connsiteY4" fmla="*/ 170560 h 886575"/>
              <a:gd name="connsiteX5" fmla="*/ 156755 w 290782"/>
              <a:gd name="connsiteY5" fmla="*/ 139337 h 886575"/>
              <a:gd name="connsiteX6" fmla="*/ 191589 w 290782"/>
              <a:gd name="connsiteY6" fmla="*/ 69669 h 886575"/>
              <a:gd name="connsiteX7" fmla="*/ 148046 w 290782"/>
              <a:gd name="connsiteY7" fmla="*/ 17417 h 886575"/>
              <a:gd name="connsiteX8" fmla="*/ 0 w 290782"/>
              <a:gd name="connsiteY8" fmla="*/ 0 h 886575"/>
              <a:gd name="connsiteX9" fmla="*/ 0 w 290782"/>
              <a:gd name="connsiteY9" fmla="*/ 0 h 886575"/>
              <a:gd name="connsiteX0" fmla="*/ 104716 w 288868"/>
              <a:gd name="connsiteY0" fmla="*/ 886575 h 886575"/>
              <a:gd name="connsiteX1" fmla="*/ 285047 w 288868"/>
              <a:gd name="connsiteY1" fmla="*/ 451571 h 886575"/>
              <a:gd name="connsiteX2" fmla="*/ 226635 w 288868"/>
              <a:gd name="connsiteY2" fmla="*/ 378079 h 886575"/>
              <a:gd name="connsiteX3" fmla="*/ 34835 w 288868"/>
              <a:gd name="connsiteY3" fmla="*/ 324554 h 886575"/>
              <a:gd name="connsiteX4" fmla="*/ 43543 w 288868"/>
              <a:gd name="connsiteY4" fmla="*/ 170560 h 886575"/>
              <a:gd name="connsiteX5" fmla="*/ 156755 w 288868"/>
              <a:gd name="connsiteY5" fmla="*/ 139337 h 886575"/>
              <a:gd name="connsiteX6" fmla="*/ 191589 w 288868"/>
              <a:gd name="connsiteY6" fmla="*/ 69669 h 886575"/>
              <a:gd name="connsiteX7" fmla="*/ 148046 w 288868"/>
              <a:gd name="connsiteY7" fmla="*/ 17417 h 886575"/>
              <a:gd name="connsiteX8" fmla="*/ 0 w 288868"/>
              <a:gd name="connsiteY8" fmla="*/ 0 h 886575"/>
              <a:gd name="connsiteX9" fmla="*/ 0 w 288868"/>
              <a:gd name="connsiteY9" fmla="*/ 0 h 886575"/>
              <a:gd name="connsiteX0" fmla="*/ 104716 w 288868"/>
              <a:gd name="connsiteY0" fmla="*/ 886575 h 886575"/>
              <a:gd name="connsiteX1" fmla="*/ 285047 w 288868"/>
              <a:gd name="connsiteY1" fmla="*/ 451571 h 886575"/>
              <a:gd name="connsiteX2" fmla="*/ 226635 w 288868"/>
              <a:gd name="connsiteY2" fmla="*/ 363211 h 886575"/>
              <a:gd name="connsiteX3" fmla="*/ 34835 w 288868"/>
              <a:gd name="connsiteY3" fmla="*/ 324554 h 886575"/>
              <a:gd name="connsiteX4" fmla="*/ 43543 w 288868"/>
              <a:gd name="connsiteY4" fmla="*/ 170560 h 886575"/>
              <a:gd name="connsiteX5" fmla="*/ 156755 w 288868"/>
              <a:gd name="connsiteY5" fmla="*/ 139337 h 886575"/>
              <a:gd name="connsiteX6" fmla="*/ 191589 w 288868"/>
              <a:gd name="connsiteY6" fmla="*/ 69669 h 886575"/>
              <a:gd name="connsiteX7" fmla="*/ 148046 w 288868"/>
              <a:gd name="connsiteY7" fmla="*/ 17417 h 886575"/>
              <a:gd name="connsiteX8" fmla="*/ 0 w 288868"/>
              <a:gd name="connsiteY8" fmla="*/ 0 h 886575"/>
              <a:gd name="connsiteX9" fmla="*/ 0 w 288868"/>
              <a:gd name="connsiteY9" fmla="*/ 0 h 886575"/>
              <a:gd name="connsiteX0" fmla="*/ 104716 w 285068"/>
              <a:gd name="connsiteY0" fmla="*/ 886575 h 886575"/>
              <a:gd name="connsiteX1" fmla="*/ 285047 w 285068"/>
              <a:gd name="connsiteY1" fmla="*/ 451571 h 886575"/>
              <a:gd name="connsiteX2" fmla="*/ 226635 w 285068"/>
              <a:gd name="connsiteY2" fmla="*/ 363211 h 886575"/>
              <a:gd name="connsiteX3" fmla="*/ 34835 w 285068"/>
              <a:gd name="connsiteY3" fmla="*/ 324554 h 886575"/>
              <a:gd name="connsiteX4" fmla="*/ 43543 w 285068"/>
              <a:gd name="connsiteY4" fmla="*/ 170560 h 886575"/>
              <a:gd name="connsiteX5" fmla="*/ 156755 w 285068"/>
              <a:gd name="connsiteY5" fmla="*/ 139337 h 886575"/>
              <a:gd name="connsiteX6" fmla="*/ 191589 w 285068"/>
              <a:gd name="connsiteY6" fmla="*/ 69669 h 886575"/>
              <a:gd name="connsiteX7" fmla="*/ 148046 w 285068"/>
              <a:gd name="connsiteY7" fmla="*/ 17417 h 886575"/>
              <a:gd name="connsiteX8" fmla="*/ 0 w 285068"/>
              <a:gd name="connsiteY8" fmla="*/ 0 h 886575"/>
              <a:gd name="connsiteX9" fmla="*/ 0 w 285068"/>
              <a:gd name="connsiteY9" fmla="*/ 0 h 886575"/>
              <a:gd name="connsiteX0" fmla="*/ 104716 w 285068"/>
              <a:gd name="connsiteY0" fmla="*/ 886575 h 886575"/>
              <a:gd name="connsiteX1" fmla="*/ 285047 w 285068"/>
              <a:gd name="connsiteY1" fmla="*/ 451571 h 886575"/>
              <a:gd name="connsiteX2" fmla="*/ 226635 w 285068"/>
              <a:gd name="connsiteY2" fmla="*/ 363211 h 886575"/>
              <a:gd name="connsiteX3" fmla="*/ 34835 w 285068"/>
              <a:gd name="connsiteY3" fmla="*/ 324554 h 886575"/>
              <a:gd name="connsiteX4" fmla="*/ 43543 w 285068"/>
              <a:gd name="connsiteY4" fmla="*/ 170560 h 886575"/>
              <a:gd name="connsiteX5" fmla="*/ 156755 w 285068"/>
              <a:gd name="connsiteY5" fmla="*/ 139337 h 886575"/>
              <a:gd name="connsiteX6" fmla="*/ 191589 w 285068"/>
              <a:gd name="connsiteY6" fmla="*/ 69669 h 886575"/>
              <a:gd name="connsiteX7" fmla="*/ 148046 w 285068"/>
              <a:gd name="connsiteY7" fmla="*/ 17417 h 886575"/>
              <a:gd name="connsiteX8" fmla="*/ 0 w 285068"/>
              <a:gd name="connsiteY8" fmla="*/ 0 h 886575"/>
              <a:gd name="connsiteX9" fmla="*/ 0 w 285068"/>
              <a:gd name="connsiteY9" fmla="*/ 0 h 886575"/>
              <a:gd name="connsiteX0" fmla="*/ 104716 w 289646"/>
              <a:gd name="connsiteY0" fmla="*/ 886575 h 886575"/>
              <a:gd name="connsiteX1" fmla="*/ 285047 w 289646"/>
              <a:gd name="connsiteY1" fmla="*/ 451571 h 886575"/>
              <a:gd name="connsiteX2" fmla="*/ 234070 w 289646"/>
              <a:gd name="connsiteY2" fmla="*/ 385514 h 886575"/>
              <a:gd name="connsiteX3" fmla="*/ 34835 w 289646"/>
              <a:gd name="connsiteY3" fmla="*/ 324554 h 886575"/>
              <a:gd name="connsiteX4" fmla="*/ 43543 w 289646"/>
              <a:gd name="connsiteY4" fmla="*/ 170560 h 886575"/>
              <a:gd name="connsiteX5" fmla="*/ 156755 w 289646"/>
              <a:gd name="connsiteY5" fmla="*/ 139337 h 886575"/>
              <a:gd name="connsiteX6" fmla="*/ 191589 w 289646"/>
              <a:gd name="connsiteY6" fmla="*/ 69669 h 886575"/>
              <a:gd name="connsiteX7" fmla="*/ 148046 w 289646"/>
              <a:gd name="connsiteY7" fmla="*/ 17417 h 886575"/>
              <a:gd name="connsiteX8" fmla="*/ 0 w 289646"/>
              <a:gd name="connsiteY8" fmla="*/ 0 h 886575"/>
              <a:gd name="connsiteX9" fmla="*/ 0 w 289646"/>
              <a:gd name="connsiteY9" fmla="*/ 0 h 886575"/>
              <a:gd name="connsiteX0" fmla="*/ 104716 w 289646"/>
              <a:gd name="connsiteY0" fmla="*/ 886575 h 886575"/>
              <a:gd name="connsiteX1" fmla="*/ 285047 w 289646"/>
              <a:gd name="connsiteY1" fmla="*/ 451571 h 886575"/>
              <a:gd name="connsiteX2" fmla="*/ 234070 w 289646"/>
              <a:gd name="connsiteY2" fmla="*/ 385514 h 886575"/>
              <a:gd name="connsiteX3" fmla="*/ 34835 w 289646"/>
              <a:gd name="connsiteY3" fmla="*/ 324554 h 886575"/>
              <a:gd name="connsiteX4" fmla="*/ 43543 w 289646"/>
              <a:gd name="connsiteY4" fmla="*/ 170560 h 886575"/>
              <a:gd name="connsiteX5" fmla="*/ 156755 w 289646"/>
              <a:gd name="connsiteY5" fmla="*/ 139337 h 886575"/>
              <a:gd name="connsiteX6" fmla="*/ 191589 w 289646"/>
              <a:gd name="connsiteY6" fmla="*/ 69669 h 886575"/>
              <a:gd name="connsiteX7" fmla="*/ 148046 w 289646"/>
              <a:gd name="connsiteY7" fmla="*/ 17417 h 886575"/>
              <a:gd name="connsiteX8" fmla="*/ 0 w 289646"/>
              <a:gd name="connsiteY8" fmla="*/ 0 h 886575"/>
              <a:gd name="connsiteX9" fmla="*/ 0 w 289646"/>
              <a:gd name="connsiteY9" fmla="*/ 0 h 886575"/>
              <a:gd name="connsiteX0" fmla="*/ 104716 w 289646"/>
              <a:gd name="connsiteY0" fmla="*/ 886575 h 886575"/>
              <a:gd name="connsiteX1" fmla="*/ 285047 w 289646"/>
              <a:gd name="connsiteY1" fmla="*/ 451571 h 886575"/>
              <a:gd name="connsiteX2" fmla="*/ 234070 w 289646"/>
              <a:gd name="connsiteY2" fmla="*/ 385514 h 886575"/>
              <a:gd name="connsiteX3" fmla="*/ 34835 w 289646"/>
              <a:gd name="connsiteY3" fmla="*/ 324554 h 886575"/>
              <a:gd name="connsiteX4" fmla="*/ 43543 w 289646"/>
              <a:gd name="connsiteY4" fmla="*/ 170560 h 886575"/>
              <a:gd name="connsiteX5" fmla="*/ 156755 w 289646"/>
              <a:gd name="connsiteY5" fmla="*/ 139337 h 886575"/>
              <a:gd name="connsiteX6" fmla="*/ 148046 w 289646"/>
              <a:gd name="connsiteY6" fmla="*/ 17417 h 886575"/>
              <a:gd name="connsiteX7" fmla="*/ 0 w 289646"/>
              <a:gd name="connsiteY7" fmla="*/ 0 h 886575"/>
              <a:gd name="connsiteX8" fmla="*/ 0 w 289646"/>
              <a:gd name="connsiteY8" fmla="*/ 0 h 886575"/>
              <a:gd name="connsiteX0" fmla="*/ 104716 w 289646"/>
              <a:gd name="connsiteY0" fmla="*/ 886640 h 886640"/>
              <a:gd name="connsiteX1" fmla="*/ 285047 w 289646"/>
              <a:gd name="connsiteY1" fmla="*/ 451636 h 886640"/>
              <a:gd name="connsiteX2" fmla="*/ 234070 w 289646"/>
              <a:gd name="connsiteY2" fmla="*/ 385579 h 886640"/>
              <a:gd name="connsiteX3" fmla="*/ 34835 w 289646"/>
              <a:gd name="connsiteY3" fmla="*/ 324619 h 886640"/>
              <a:gd name="connsiteX4" fmla="*/ 43543 w 289646"/>
              <a:gd name="connsiteY4" fmla="*/ 170625 h 886640"/>
              <a:gd name="connsiteX5" fmla="*/ 164190 w 289646"/>
              <a:gd name="connsiteY5" fmla="*/ 117100 h 886640"/>
              <a:gd name="connsiteX6" fmla="*/ 148046 w 289646"/>
              <a:gd name="connsiteY6" fmla="*/ 17482 h 886640"/>
              <a:gd name="connsiteX7" fmla="*/ 0 w 289646"/>
              <a:gd name="connsiteY7" fmla="*/ 65 h 886640"/>
              <a:gd name="connsiteX8" fmla="*/ 0 w 289646"/>
              <a:gd name="connsiteY8" fmla="*/ 65 h 886640"/>
              <a:gd name="connsiteX0" fmla="*/ 104716 w 289646"/>
              <a:gd name="connsiteY0" fmla="*/ 886640 h 886640"/>
              <a:gd name="connsiteX1" fmla="*/ 285047 w 289646"/>
              <a:gd name="connsiteY1" fmla="*/ 451636 h 886640"/>
              <a:gd name="connsiteX2" fmla="*/ 234070 w 289646"/>
              <a:gd name="connsiteY2" fmla="*/ 385579 h 886640"/>
              <a:gd name="connsiteX3" fmla="*/ 34835 w 289646"/>
              <a:gd name="connsiteY3" fmla="*/ 324619 h 886640"/>
              <a:gd name="connsiteX4" fmla="*/ 43543 w 289646"/>
              <a:gd name="connsiteY4" fmla="*/ 170625 h 886640"/>
              <a:gd name="connsiteX5" fmla="*/ 164190 w 289646"/>
              <a:gd name="connsiteY5" fmla="*/ 117100 h 886640"/>
              <a:gd name="connsiteX6" fmla="*/ 148046 w 289646"/>
              <a:gd name="connsiteY6" fmla="*/ 17482 h 886640"/>
              <a:gd name="connsiteX7" fmla="*/ 0 w 289646"/>
              <a:gd name="connsiteY7" fmla="*/ 65 h 886640"/>
              <a:gd name="connsiteX8" fmla="*/ 0 w 289646"/>
              <a:gd name="connsiteY8" fmla="*/ 65 h 886640"/>
              <a:gd name="connsiteX0" fmla="*/ 127018 w 311948"/>
              <a:gd name="connsiteY0" fmla="*/ 886640 h 886640"/>
              <a:gd name="connsiteX1" fmla="*/ 307349 w 311948"/>
              <a:gd name="connsiteY1" fmla="*/ 451636 h 886640"/>
              <a:gd name="connsiteX2" fmla="*/ 256372 w 311948"/>
              <a:gd name="connsiteY2" fmla="*/ 385579 h 886640"/>
              <a:gd name="connsiteX3" fmla="*/ 57137 w 311948"/>
              <a:gd name="connsiteY3" fmla="*/ 324619 h 886640"/>
              <a:gd name="connsiteX4" fmla="*/ 65845 w 311948"/>
              <a:gd name="connsiteY4" fmla="*/ 170625 h 886640"/>
              <a:gd name="connsiteX5" fmla="*/ 186492 w 311948"/>
              <a:gd name="connsiteY5" fmla="*/ 117100 h 886640"/>
              <a:gd name="connsiteX6" fmla="*/ 170348 w 311948"/>
              <a:gd name="connsiteY6" fmla="*/ 17482 h 886640"/>
              <a:gd name="connsiteX7" fmla="*/ 22302 w 311948"/>
              <a:gd name="connsiteY7" fmla="*/ 65 h 886640"/>
              <a:gd name="connsiteX8" fmla="*/ 0 w 311948"/>
              <a:gd name="connsiteY8" fmla="*/ 52104 h 886640"/>
              <a:gd name="connsiteX0" fmla="*/ 127018 w 311948"/>
              <a:gd name="connsiteY0" fmla="*/ 870827 h 870827"/>
              <a:gd name="connsiteX1" fmla="*/ 307349 w 311948"/>
              <a:gd name="connsiteY1" fmla="*/ 435823 h 870827"/>
              <a:gd name="connsiteX2" fmla="*/ 256372 w 311948"/>
              <a:gd name="connsiteY2" fmla="*/ 369766 h 870827"/>
              <a:gd name="connsiteX3" fmla="*/ 57137 w 311948"/>
              <a:gd name="connsiteY3" fmla="*/ 308806 h 870827"/>
              <a:gd name="connsiteX4" fmla="*/ 65845 w 311948"/>
              <a:gd name="connsiteY4" fmla="*/ 154812 h 870827"/>
              <a:gd name="connsiteX5" fmla="*/ 186492 w 311948"/>
              <a:gd name="connsiteY5" fmla="*/ 101287 h 870827"/>
              <a:gd name="connsiteX6" fmla="*/ 170348 w 311948"/>
              <a:gd name="connsiteY6" fmla="*/ 1669 h 870827"/>
              <a:gd name="connsiteX7" fmla="*/ 22302 w 311948"/>
              <a:gd name="connsiteY7" fmla="*/ 36291 h 870827"/>
              <a:gd name="connsiteX8" fmla="*/ 0 w 311948"/>
              <a:gd name="connsiteY8" fmla="*/ 36291 h 870827"/>
              <a:gd name="connsiteX0" fmla="*/ 127018 w 311948"/>
              <a:gd name="connsiteY0" fmla="*/ 837565 h 837565"/>
              <a:gd name="connsiteX1" fmla="*/ 307349 w 311948"/>
              <a:gd name="connsiteY1" fmla="*/ 402561 h 837565"/>
              <a:gd name="connsiteX2" fmla="*/ 256372 w 311948"/>
              <a:gd name="connsiteY2" fmla="*/ 336504 h 837565"/>
              <a:gd name="connsiteX3" fmla="*/ 57137 w 311948"/>
              <a:gd name="connsiteY3" fmla="*/ 275544 h 837565"/>
              <a:gd name="connsiteX4" fmla="*/ 65845 w 311948"/>
              <a:gd name="connsiteY4" fmla="*/ 121550 h 837565"/>
              <a:gd name="connsiteX5" fmla="*/ 186492 w 311948"/>
              <a:gd name="connsiteY5" fmla="*/ 68025 h 837565"/>
              <a:gd name="connsiteX6" fmla="*/ 148046 w 311948"/>
              <a:gd name="connsiteY6" fmla="*/ 5578 h 837565"/>
              <a:gd name="connsiteX7" fmla="*/ 22302 w 311948"/>
              <a:gd name="connsiteY7" fmla="*/ 3029 h 837565"/>
              <a:gd name="connsiteX8" fmla="*/ 0 w 311948"/>
              <a:gd name="connsiteY8" fmla="*/ 3029 h 837565"/>
              <a:gd name="connsiteX0" fmla="*/ 127018 w 311948"/>
              <a:gd name="connsiteY0" fmla="*/ 842108 h 842108"/>
              <a:gd name="connsiteX1" fmla="*/ 307349 w 311948"/>
              <a:gd name="connsiteY1" fmla="*/ 407104 h 842108"/>
              <a:gd name="connsiteX2" fmla="*/ 256372 w 311948"/>
              <a:gd name="connsiteY2" fmla="*/ 341047 h 842108"/>
              <a:gd name="connsiteX3" fmla="*/ 57137 w 311948"/>
              <a:gd name="connsiteY3" fmla="*/ 280087 h 842108"/>
              <a:gd name="connsiteX4" fmla="*/ 65845 w 311948"/>
              <a:gd name="connsiteY4" fmla="*/ 126093 h 842108"/>
              <a:gd name="connsiteX5" fmla="*/ 186492 w 311948"/>
              <a:gd name="connsiteY5" fmla="*/ 72568 h 842108"/>
              <a:gd name="connsiteX6" fmla="*/ 148046 w 311948"/>
              <a:gd name="connsiteY6" fmla="*/ 10121 h 842108"/>
              <a:gd name="connsiteX7" fmla="*/ 22302 w 311948"/>
              <a:gd name="connsiteY7" fmla="*/ 138 h 842108"/>
              <a:gd name="connsiteX8" fmla="*/ 0 w 311948"/>
              <a:gd name="connsiteY8" fmla="*/ 7572 h 842108"/>
              <a:gd name="connsiteX0" fmla="*/ 127018 w 311948"/>
              <a:gd name="connsiteY0" fmla="*/ 841970 h 841970"/>
              <a:gd name="connsiteX1" fmla="*/ 307349 w 311948"/>
              <a:gd name="connsiteY1" fmla="*/ 406966 h 841970"/>
              <a:gd name="connsiteX2" fmla="*/ 256372 w 311948"/>
              <a:gd name="connsiteY2" fmla="*/ 340909 h 841970"/>
              <a:gd name="connsiteX3" fmla="*/ 57137 w 311948"/>
              <a:gd name="connsiteY3" fmla="*/ 279949 h 841970"/>
              <a:gd name="connsiteX4" fmla="*/ 65845 w 311948"/>
              <a:gd name="connsiteY4" fmla="*/ 125955 h 841970"/>
              <a:gd name="connsiteX5" fmla="*/ 186492 w 311948"/>
              <a:gd name="connsiteY5" fmla="*/ 72430 h 841970"/>
              <a:gd name="connsiteX6" fmla="*/ 148046 w 311948"/>
              <a:gd name="connsiteY6" fmla="*/ 9983 h 841970"/>
              <a:gd name="connsiteX7" fmla="*/ 22302 w 311948"/>
              <a:gd name="connsiteY7" fmla="*/ 0 h 841970"/>
              <a:gd name="connsiteX8" fmla="*/ 0 w 311948"/>
              <a:gd name="connsiteY8" fmla="*/ 7434 h 841970"/>
              <a:gd name="connsiteX0" fmla="*/ 127018 w 311948"/>
              <a:gd name="connsiteY0" fmla="*/ 841970 h 841970"/>
              <a:gd name="connsiteX1" fmla="*/ 307349 w 311948"/>
              <a:gd name="connsiteY1" fmla="*/ 406966 h 841970"/>
              <a:gd name="connsiteX2" fmla="*/ 256372 w 311948"/>
              <a:gd name="connsiteY2" fmla="*/ 340909 h 841970"/>
              <a:gd name="connsiteX3" fmla="*/ 57137 w 311948"/>
              <a:gd name="connsiteY3" fmla="*/ 279949 h 841970"/>
              <a:gd name="connsiteX4" fmla="*/ 65845 w 311948"/>
              <a:gd name="connsiteY4" fmla="*/ 125955 h 841970"/>
              <a:gd name="connsiteX5" fmla="*/ 186492 w 311948"/>
              <a:gd name="connsiteY5" fmla="*/ 72430 h 841970"/>
              <a:gd name="connsiteX6" fmla="*/ 148046 w 311948"/>
              <a:gd name="connsiteY6" fmla="*/ 9983 h 841970"/>
              <a:gd name="connsiteX7" fmla="*/ 22302 w 311948"/>
              <a:gd name="connsiteY7" fmla="*/ 0 h 841970"/>
              <a:gd name="connsiteX8" fmla="*/ 0 w 311948"/>
              <a:gd name="connsiteY8" fmla="*/ 7434 h 841970"/>
              <a:gd name="connsiteX0" fmla="*/ 127018 w 311948"/>
              <a:gd name="connsiteY0" fmla="*/ 841970 h 841970"/>
              <a:gd name="connsiteX1" fmla="*/ 307349 w 311948"/>
              <a:gd name="connsiteY1" fmla="*/ 406966 h 841970"/>
              <a:gd name="connsiteX2" fmla="*/ 256372 w 311948"/>
              <a:gd name="connsiteY2" fmla="*/ 340909 h 841970"/>
              <a:gd name="connsiteX3" fmla="*/ 57137 w 311948"/>
              <a:gd name="connsiteY3" fmla="*/ 279949 h 841970"/>
              <a:gd name="connsiteX4" fmla="*/ 65845 w 311948"/>
              <a:gd name="connsiteY4" fmla="*/ 125955 h 841970"/>
              <a:gd name="connsiteX5" fmla="*/ 186492 w 311948"/>
              <a:gd name="connsiteY5" fmla="*/ 72430 h 841970"/>
              <a:gd name="connsiteX6" fmla="*/ 148046 w 311948"/>
              <a:gd name="connsiteY6" fmla="*/ 9983 h 841970"/>
              <a:gd name="connsiteX7" fmla="*/ 22302 w 311948"/>
              <a:gd name="connsiteY7" fmla="*/ 0 h 841970"/>
              <a:gd name="connsiteX8" fmla="*/ 0 w 311948"/>
              <a:gd name="connsiteY8" fmla="*/ 7434 h 841970"/>
              <a:gd name="connsiteX0" fmla="*/ 127018 w 314880"/>
              <a:gd name="connsiteY0" fmla="*/ 841970 h 841970"/>
              <a:gd name="connsiteX1" fmla="*/ 307349 w 314880"/>
              <a:gd name="connsiteY1" fmla="*/ 406966 h 841970"/>
              <a:gd name="connsiteX2" fmla="*/ 256372 w 314880"/>
              <a:gd name="connsiteY2" fmla="*/ 340909 h 841970"/>
              <a:gd name="connsiteX3" fmla="*/ 34834 w 314880"/>
              <a:gd name="connsiteY3" fmla="*/ 287383 h 841970"/>
              <a:gd name="connsiteX4" fmla="*/ 65845 w 314880"/>
              <a:gd name="connsiteY4" fmla="*/ 125955 h 841970"/>
              <a:gd name="connsiteX5" fmla="*/ 186492 w 314880"/>
              <a:gd name="connsiteY5" fmla="*/ 72430 h 841970"/>
              <a:gd name="connsiteX6" fmla="*/ 148046 w 314880"/>
              <a:gd name="connsiteY6" fmla="*/ 9983 h 841970"/>
              <a:gd name="connsiteX7" fmla="*/ 22302 w 314880"/>
              <a:gd name="connsiteY7" fmla="*/ 0 h 841970"/>
              <a:gd name="connsiteX8" fmla="*/ 0 w 314880"/>
              <a:gd name="connsiteY8" fmla="*/ 7434 h 841970"/>
              <a:gd name="connsiteX0" fmla="*/ 127018 w 314880"/>
              <a:gd name="connsiteY0" fmla="*/ 841970 h 841970"/>
              <a:gd name="connsiteX1" fmla="*/ 307349 w 314880"/>
              <a:gd name="connsiteY1" fmla="*/ 406966 h 841970"/>
              <a:gd name="connsiteX2" fmla="*/ 256372 w 314880"/>
              <a:gd name="connsiteY2" fmla="*/ 340909 h 841970"/>
              <a:gd name="connsiteX3" fmla="*/ 34834 w 314880"/>
              <a:gd name="connsiteY3" fmla="*/ 287383 h 841970"/>
              <a:gd name="connsiteX4" fmla="*/ 65845 w 314880"/>
              <a:gd name="connsiteY4" fmla="*/ 125955 h 841970"/>
              <a:gd name="connsiteX5" fmla="*/ 186492 w 314880"/>
              <a:gd name="connsiteY5" fmla="*/ 72430 h 841970"/>
              <a:gd name="connsiteX6" fmla="*/ 148046 w 314880"/>
              <a:gd name="connsiteY6" fmla="*/ 9983 h 841970"/>
              <a:gd name="connsiteX7" fmla="*/ 22302 w 314880"/>
              <a:gd name="connsiteY7" fmla="*/ 0 h 841970"/>
              <a:gd name="connsiteX8" fmla="*/ 0 w 314880"/>
              <a:gd name="connsiteY8" fmla="*/ 7434 h 841970"/>
              <a:gd name="connsiteX0" fmla="*/ 127018 w 314880"/>
              <a:gd name="connsiteY0" fmla="*/ 842312 h 842312"/>
              <a:gd name="connsiteX1" fmla="*/ 307349 w 314880"/>
              <a:gd name="connsiteY1" fmla="*/ 407308 h 842312"/>
              <a:gd name="connsiteX2" fmla="*/ 256372 w 314880"/>
              <a:gd name="connsiteY2" fmla="*/ 341251 h 842312"/>
              <a:gd name="connsiteX3" fmla="*/ 34834 w 314880"/>
              <a:gd name="connsiteY3" fmla="*/ 287725 h 842312"/>
              <a:gd name="connsiteX4" fmla="*/ 65845 w 314880"/>
              <a:gd name="connsiteY4" fmla="*/ 126297 h 842312"/>
              <a:gd name="connsiteX5" fmla="*/ 186492 w 314880"/>
              <a:gd name="connsiteY5" fmla="*/ 72772 h 842312"/>
              <a:gd name="connsiteX6" fmla="*/ 98040 w 314880"/>
              <a:gd name="connsiteY6" fmla="*/ 3182 h 842312"/>
              <a:gd name="connsiteX7" fmla="*/ 22302 w 314880"/>
              <a:gd name="connsiteY7" fmla="*/ 342 h 842312"/>
              <a:gd name="connsiteX8" fmla="*/ 0 w 314880"/>
              <a:gd name="connsiteY8" fmla="*/ 7776 h 842312"/>
              <a:gd name="connsiteX0" fmla="*/ 127018 w 314880"/>
              <a:gd name="connsiteY0" fmla="*/ 845001 h 845001"/>
              <a:gd name="connsiteX1" fmla="*/ 307349 w 314880"/>
              <a:gd name="connsiteY1" fmla="*/ 409997 h 845001"/>
              <a:gd name="connsiteX2" fmla="*/ 256372 w 314880"/>
              <a:gd name="connsiteY2" fmla="*/ 343940 h 845001"/>
              <a:gd name="connsiteX3" fmla="*/ 34834 w 314880"/>
              <a:gd name="connsiteY3" fmla="*/ 290414 h 845001"/>
              <a:gd name="connsiteX4" fmla="*/ 65845 w 314880"/>
              <a:gd name="connsiteY4" fmla="*/ 128986 h 845001"/>
              <a:gd name="connsiteX5" fmla="*/ 103148 w 314880"/>
              <a:gd name="connsiteY5" fmla="*/ 70699 h 845001"/>
              <a:gd name="connsiteX6" fmla="*/ 98040 w 314880"/>
              <a:gd name="connsiteY6" fmla="*/ 5871 h 845001"/>
              <a:gd name="connsiteX7" fmla="*/ 22302 w 314880"/>
              <a:gd name="connsiteY7" fmla="*/ 3031 h 845001"/>
              <a:gd name="connsiteX8" fmla="*/ 0 w 314880"/>
              <a:gd name="connsiteY8" fmla="*/ 10465 h 845001"/>
              <a:gd name="connsiteX0" fmla="*/ 127018 w 315256"/>
              <a:gd name="connsiteY0" fmla="*/ 845001 h 845001"/>
              <a:gd name="connsiteX1" fmla="*/ 307349 w 315256"/>
              <a:gd name="connsiteY1" fmla="*/ 409997 h 845001"/>
              <a:gd name="connsiteX2" fmla="*/ 256372 w 315256"/>
              <a:gd name="connsiteY2" fmla="*/ 343940 h 845001"/>
              <a:gd name="connsiteX3" fmla="*/ 18166 w 315256"/>
              <a:gd name="connsiteY3" fmla="*/ 154683 h 845001"/>
              <a:gd name="connsiteX4" fmla="*/ 65845 w 315256"/>
              <a:gd name="connsiteY4" fmla="*/ 128986 h 845001"/>
              <a:gd name="connsiteX5" fmla="*/ 103148 w 315256"/>
              <a:gd name="connsiteY5" fmla="*/ 70699 h 845001"/>
              <a:gd name="connsiteX6" fmla="*/ 98040 w 315256"/>
              <a:gd name="connsiteY6" fmla="*/ 5871 h 845001"/>
              <a:gd name="connsiteX7" fmla="*/ 22302 w 315256"/>
              <a:gd name="connsiteY7" fmla="*/ 3031 h 845001"/>
              <a:gd name="connsiteX8" fmla="*/ 0 w 315256"/>
              <a:gd name="connsiteY8" fmla="*/ 10465 h 845001"/>
              <a:gd name="connsiteX0" fmla="*/ 134489 w 322727"/>
              <a:gd name="connsiteY0" fmla="*/ 845001 h 845001"/>
              <a:gd name="connsiteX1" fmla="*/ 314820 w 322727"/>
              <a:gd name="connsiteY1" fmla="*/ 409997 h 845001"/>
              <a:gd name="connsiteX2" fmla="*/ 263843 w 322727"/>
              <a:gd name="connsiteY2" fmla="*/ 343940 h 845001"/>
              <a:gd name="connsiteX3" fmla="*/ 25637 w 322727"/>
              <a:gd name="connsiteY3" fmla="*/ 154683 h 845001"/>
              <a:gd name="connsiteX4" fmla="*/ 16166 w 322727"/>
              <a:gd name="connsiteY4" fmla="*/ 93267 h 845001"/>
              <a:gd name="connsiteX5" fmla="*/ 110619 w 322727"/>
              <a:gd name="connsiteY5" fmla="*/ 70699 h 845001"/>
              <a:gd name="connsiteX6" fmla="*/ 105511 w 322727"/>
              <a:gd name="connsiteY6" fmla="*/ 5871 h 845001"/>
              <a:gd name="connsiteX7" fmla="*/ 29773 w 322727"/>
              <a:gd name="connsiteY7" fmla="*/ 3031 h 845001"/>
              <a:gd name="connsiteX8" fmla="*/ 7471 w 322727"/>
              <a:gd name="connsiteY8" fmla="*/ 10465 h 845001"/>
              <a:gd name="connsiteX0" fmla="*/ 134489 w 322727"/>
              <a:gd name="connsiteY0" fmla="*/ 845001 h 845001"/>
              <a:gd name="connsiteX1" fmla="*/ 314820 w 322727"/>
              <a:gd name="connsiteY1" fmla="*/ 409997 h 845001"/>
              <a:gd name="connsiteX2" fmla="*/ 263843 w 322727"/>
              <a:gd name="connsiteY2" fmla="*/ 343940 h 845001"/>
              <a:gd name="connsiteX3" fmla="*/ 25637 w 322727"/>
              <a:gd name="connsiteY3" fmla="*/ 154683 h 845001"/>
              <a:gd name="connsiteX4" fmla="*/ 16166 w 322727"/>
              <a:gd name="connsiteY4" fmla="*/ 93267 h 845001"/>
              <a:gd name="connsiteX5" fmla="*/ 110619 w 322727"/>
              <a:gd name="connsiteY5" fmla="*/ 70699 h 845001"/>
              <a:gd name="connsiteX6" fmla="*/ 105511 w 322727"/>
              <a:gd name="connsiteY6" fmla="*/ 5871 h 845001"/>
              <a:gd name="connsiteX7" fmla="*/ 29773 w 322727"/>
              <a:gd name="connsiteY7" fmla="*/ 3031 h 845001"/>
              <a:gd name="connsiteX8" fmla="*/ 7471 w 322727"/>
              <a:gd name="connsiteY8" fmla="*/ 10465 h 845001"/>
              <a:gd name="connsiteX0" fmla="*/ 129988 w 318226"/>
              <a:gd name="connsiteY0" fmla="*/ 845001 h 845001"/>
              <a:gd name="connsiteX1" fmla="*/ 310319 w 318226"/>
              <a:gd name="connsiteY1" fmla="*/ 409997 h 845001"/>
              <a:gd name="connsiteX2" fmla="*/ 259342 w 318226"/>
              <a:gd name="connsiteY2" fmla="*/ 343940 h 845001"/>
              <a:gd name="connsiteX3" fmla="*/ 21136 w 318226"/>
              <a:gd name="connsiteY3" fmla="*/ 154683 h 845001"/>
              <a:gd name="connsiteX4" fmla="*/ 11665 w 318226"/>
              <a:gd name="connsiteY4" fmla="*/ 93267 h 845001"/>
              <a:gd name="connsiteX5" fmla="*/ 106118 w 318226"/>
              <a:gd name="connsiteY5" fmla="*/ 70699 h 845001"/>
              <a:gd name="connsiteX6" fmla="*/ 101010 w 318226"/>
              <a:gd name="connsiteY6" fmla="*/ 5871 h 845001"/>
              <a:gd name="connsiteX7" fmla="*/ 25272 w 318226"/>
              <a:gd name="connsiteY7" fmla="*/ 3031 h 845001"/>
              <a:gd name="connsiteX8" fmla="*/ 2970 w 318226"/>
              <a:gd name="connsiteY8" fmla="*/ 10465 h 845001"/>
              <a:gd name="connsiteX0" fmla="*/ 129988 w 318226"/>
              <a:gd name="connsiteY0" fmla="*/ 845001 h 845001"/>
              <a:gd name="connsiteX1" fmla="*/ 310319 w 318226"/>
              <a:gd name="connsiteY1" fmla="*/ 409997 h 845001"/>
              <a:gd name="connsiteX2" fmla="*/ 259342 w 318226"/>
              <a:gd name="connsiteY2" fmla="*/ 343940 h 845001"/>
              <a:gd name="connsiteX3" fmla="*/ 21136 w 318226"/>
              <a:gd name="connsiteY3" fmla="*/ 154683 h 845001"/>
              <a:gd name="connsiteX4" fmla="*/ 11665 w 318226"/>
              <a:gd name="connsiteY4" fmla="*/ 93267 h 845001"/>
              <a:gd name="connsiteX5" fmla="*/ 106118 w 318226"/>
              <a:gd name="connsiteY5" fmla="*/ 70699 h 845001"/>
              <a:gd name="connsiteX6" fmla="*/ 101010 w 318226"/>
              <a:gd name="connsiteY6" fmla="*/ 5871 h 845001"/>
              <a:gd name="connsiteX7" fmla="*/ 25272 w 318226"/>
              <a:gd name="connsiteY7" fmla="*/ 3031 h 845001"/>
              <a:gd name="connsiteX8" fmla="*/ 2970 w 318226"/>
              <a:gd name="connsiteY8" fmla="*/ 10465 h 845001"/>
              <a:gd name="connsiteX0" fmla="*/ 129988 w 318226"/>
              <a:gd name="connsiteY0" fmla="*/ 845001 h 845001"/>
              <a:gd name="connsiteX1" fmla="*/ 310319 w 318226"/>
              <a:gd name="connsiteY1" fmla="*/ 409997 h 845001"/>
              <a:gd name="connsiteX2" fmla="*/ 259342 w 318226"/>
              <a:gd name="connsiteY2" fmla="*/ 343940 h 845001"/>
              <a:gd name="connsiteX3" fmla="*/ 21136 w 318226"/>
              <a:gd name="connsiteY3" fmla="*/ 154683 h 845001"/>
              <a:gd name="connsiteX4" fmla="*/ 11665 w 318226"/>
              <a:gd name="connsiteY4" fmla="*/ 93267 h 845001"/>
              <a:gd name="connsiteX5" fmla="*/ 106118 w 318226"/>
              <a:gd name="connsiteY5" fmla="*/ 70699 h 845001"/>
              <a:gd name="connsiteX6" fmla="*/ 101010 w 318226"/>
              <a:gd name="connsiteY6" fmla="*/ 5871 h 845001"/>
              <a:gd name="connsiteX7" fmla="*/ 25272 w 318226"/>
              <a:gd name="connsiteY7" fmla="*/ 3031 h 845001"/>
              <a:gd name="connsiteX8" fmla="*/ 2970 w 318226"/>
              <a:gd name="connsiteY8" fmla="*/ 10465 h 845001"/>
              <a:gd name="connsiteX0" fmla="*/ 129988 w 318226"/>
              <a:gd name="connsiteY0" fmla="*/ 845001 h 845001"/>
              <a:gd name="connsiteX1" fmla="*/ 310319 w 318226"/>
              <a:gd name="connsiteY1" fmla="*/ 409997 h 845001"/>
              <a:gd name="connsiteX2" fmla="*/ 259342 w 318226"/>
              <a:gd name="connsiteY2" fmla="*/ 343940 h 845001"/>
              <a:gd name="connsiteX3" fmla="*/ 21136 w 318226"/>
              <a:gd name="connsiteY3" fmla="*/ 154683 h 845001"/>
              <a:gd name="connsiteX4" fmla="*/ 11665 w 318226"/>
              <a:gd name="connsiteY4" fmla="*/ 93267 h 845001"/>
              <a:gd name="connsiteX5" fmla="*/ 106118 w 318226"/>
              <a:gd name="connsiteY5" fmla="*/ 70699 h 845001"/>
              <a:gd name="connsiteX6" fmla="*/ 101010 w 318226"/>
              <a:gd name="connsiteY6" fmla="*/ 5871 h 845001"/>
              <a:gd name="connsiteX7" fmla="*/ 25272 w 318226"/>
              <a:gd name="connsiteY7" fmla="*/ 3031 h 845001"/>
              <a:gd name="connsiteX8" fmla="*/ 2970 w 318226"/>
              <a:gd name="connsiteY8" fmla="*/ 10465 h 845001"/>
              <a:gd name="connsiteX0" fmla="*/ 129988 w 318226"/>
              <a:gd name="connsiteY0" fmla="*/ 845001 h 845001"/>
              <a:gd name="connsiteX1" fmla="*/ 310319 w 318226"/>
              <a:gd name="connsiteY1" fmla="*/ 409997 h 845001"/>
              <a:gd name="connsiteX2" fmla="*/ 259342 w 318226"/>
              <a:gd name="connsiteY2" fmla="*/ 343940 h 845001"/>
              <a:gd name="connsiteX3" fmla="*/ 21136 w 318226"/>
              <a:gd name="connsiteY3" fmla="*/ 154683 h 845001"/>
              <a:gd name="connsiteX4" fmla="*/ 11665 w 318226"/>
              <a:gd name="connsiteY4" fmla="*/ 93267 h 845001"/>
              <a:gd name="connsiteX5" fmla="*/ 106118 w 318226"/>
              <a:gd name="connsiteY5" fmla="*/ 70699 h 845001"/>
              <a:gd name="connsiteX6" fmla="*/ 101010 w 318226"/>
              <a:gd name="connsiteY6" fmla="*/ 5871 h 845001"/>
              <a:gd name="connsiteX7" fmla="*/ 25272 w 318226"/>
              <a:gd name="connsiteY7" fmla="*/ 3031 h 845001"/>
              <a:gd name="connsiteX8" fmla="*/ 2970 w 318226"/>
              <a:gd name="connsiteY8" fmla="*/ 10465 h 845001"/>
              <a:gd name="connsiteX0" fmla="*/ 129988 w 318226"/>
              <a:gd name="connsiteY0" fmla="*/ 845001 h 845001"/>
              <a:gd name="connsiteX1" fmla="*/ 310319 w 318226"/>
              <a:gd name="connsiteY1" fmla="*/ 409997 h 845001"/>
              <a:gd name="connsiteX2" fmla="*/ 259342 w 318226"/>
              <a:gd name="connsiteY2" fmla="*/ 343940 h 845001"/>
              <a:gd name="connsiteX3" fmla="*/ 21136 w 318226"/>
              <a:gd name="connsiteY3" fmla="*/ 154683 h 845001"/>
              <a:gd name="connsiteX4" fmla="*/ 11665 w 318226"/>
              <a:gd name="connsiteY4" fmla="*/ 93267 h 845001"/>
              <a:gd name="connsiteX5" fmla="*/ 106118 w 318226"/>
              <a:gd name="connsiteY5" fmla="*/ 70699 h 845001"/>
              <a:gd name="connsiteX6" fmla="*/ 101010 w 318226"/>
              <a:gd name="connsiteY6" fmla="*/ 5871 h 845001"/>
              <a:gd name="connsiteX7" fmla="*/ 25272 w 318226"/>
              <a:gd name="connsiteY7" fmla="*/ 3031 h 845001"/>
              <a:gd name="connsiteX8" fmla="*/ 2970 w 318226"/>
              <a:gd name="connsiteY8" fmla="*/ 10465 h 845001"/>
              <a:gd name="connsiteX0" fmla="*/ 129988 w 318226"/>
              <a:gd name="connsiteY0" fmla="*/ 845001 h 845001"/>
              <a:gd name="connsiteX1" fmla="*/ 310319 w 318226"/>
              <a:gd name="connsiteY1" fmla="*/ 409997 h 845001"/>
              <a:gd name="connsiteX2" fmla="*/ 259342 w 318226"/>
              <a:gd name="connsiteY2" fmla="*/ 343940 h 845001"/>
              <a:gd name="connsiteX3" fmla="*/ 21136 w 318226"/>
              <a:gd name="connsiteY3" fmla="*/ 154683 h 845001"/>
              <a:gd name="connsiteX4" fmla="*/ 11665 w 318226"/>
              <a:gd name="connsiteY4" fmla="*/ 93267 h 845001"/>
              <a:gd name="connsiteX5" fmla="*/ 106118 w 318226"/>
              <a:gd name="connsiteY5" fmla="*/ 70699 h 845001"/>
              <a:gd name="connsiteX6" fmla="*/ 101010 w 318226"/>
              <a:gd name="connsiteY6" fmla="*/ 5871 h 845001"/>
              <a:gd name="connsiteX7" fmla="*/ 25272 w 318226"/>
              <a:gd name="connsiteY7" fmla="*/ 3031 h 845001"/>
              <a:gd name="connsiteX8" fmla="*/ 2970 w 318226"/>
              <a:gd name="connsiteY8" fmla="*/ 10465 h 845001"/>
              <a:gd name="connsiteX0" fmla="*/ 129988 w 318226"/>
              <a:gd name="connsiteY0" fmla="*/ 845001 h 845001"/>
              <a:gd name="connsiteX1" fmla="*/ 310319 w 318226"/>
              <a:gd name="connsiteY1" fmla="*/ 409997 h 845001"/>
              <a:gd name="connsiteX2" fmla="*/ 259342 w 318226"/>
              <a:gd name="connsiteY2" fmla="*/ 343940 h 845001"/>
              <a:gd name="connsiteX3" fmla="*/ 21136 w 318226"/>
              <a:gd name="connsiteY3" fmla="*/ 154683 h 845001"/>
              <a:gd name="connsiteX4" fmla="*/ 11665 w 318226"/>
              <a:gd name="connsiteY4" fmla="*/ 93267 h 845001"/>
              <a:gd name="connsiteX5" fmla="*/ 106118 w 318226"/>
              <a:gd name="connsiteY5" fmla="*/ 70699 h 845001"/>
              <a:gd name="connsiteX6" fmla="*/ 101010 w 318226"/>
              <a:gd name="connsiteY6" fmla="*/ 5871 h 845001"/>
              <a:gd name="connsiteX7" fmla="*/ 25272 w 318226"/>
              <a:gd name="connsiteY7" fmla="*/ 3031 h 845001"/>
              <a:gd name="connsiteX0" fmla="*/ 129988 w 318226"/>
              <a:gd name="connsiteY0" fmla="*/ 845975 h 845975"/>
              <a:gd name="connsiteX1" fmla="*/ 310319 w 318226"/>
              <a:gd name="connsiteY1" fmla="*/ 410971 h 845975"/>
              <a:gd name="connsiteX2" fmla="*/ 259342 w 318226"/>
              <a:gd name="connsiteY2" fmla="*/ 344914 h 845975"/>
              <a:gd name="connsiteX3" fmla="*/ 21136 w 318226"/>
              <a:gd name="connsiteY3" fmla="*/ 155657 h 845975"/>
              <a:gd name="connsiteX4" fmla="*/ 11665 w 318226"/>
              <a:gd name="connsiteY4" fmla="*/ 94241 h 845975"/>
              <a:gd name="connsiteX5" fmla="*/ 106118 w 318226"/>
              <a:gd name="connsiteY5" fmla="*/ 71673 h 845975"/>
              <a:gd name="connsiteX6" fmla="*/ 101010 w 318226"/>
              <a:gd name="connsiteY6" fmla="*/ 6845 h 845975"/>
              <a:gd name="connsiteX7" fmla="*/ 1460 w 318226"/>
              <a:gd name="connsiteY7" fmla="*/ 1624 h 845975"/>
              <a:gd name="connsiteX0" fmla="*/ 129988 w 318226"/>
              <a:gd name="connsiteY0" fmla="*/ 844351 h 844351"/>
              <a:gd name="connsiteX1" fmla="*/ 310319 w 318226"/>
              <a:gd name="connsiteY1" fmla="*/ 409347 h 844351"/>
              <a:gd name="connsiteX2" fmla="*/ 259342 w 318226"/>
              <a:gd name="connsiteY2" fmla="*/ 343290 h 844351"/>
              <a:gd name="connsiteX3" fmla="*/ 21136 w 318226"/>
              <a:gd name="connsiteY3" fmla="*/ 154033 h 844351"/>
              <a:gd name="connsiteX4" fmla="*/ 11665 w 318226"/>
              <a:gd name="connsiteY4" fmla="*/ 92617 h 844351"/>
              <a:gd name="connsiteX5" fmla="*/ 106118 w 318226"/>
              <a:gd name="connsiteY5" fmla="*/ 70049 h 844351"/>
              <a:gd name="connsiteX6" fmla="*/ 101010 w 318226"/>
              <a:gd name="connsiteY6" fmla="*/ 5221 h 844351"/>
              <a:gd name="connsiteX7" fmla="*/ 1460 w 318226"/>
              <a:gd name="connsiteY7" fmla="*/ 0 h 844351"/>
              <a:gd name="connsiteX0" fmla="*/ 129988 w 318226"/>
              <a:gd name="connsiteY0" fmla="*/ 848655 h 848655"/>
              <a:gd name="connsiteX1" fmla="*/ 310319 w 318226"/>
              <a:gd name="connsiteY1" fmla="*/ 413651 h 848655"/>
              <a:gd name="connsiteX2" fmla="*/ 259342 w 318226"/>
              <a:gd name="connsiteY2" fmla="*/ 347594 h 848655"/>
              <a:gd name="connsiteX3" fmla="*/ 21136 w 318226"/>
              <a:gd name="connsiteY3" fmla="*/ 158337 h 848655"/>
              <a:gd name="connsiteX4" fmla="*/ 11665 w 318226"/>
              <a:gd name="connsiteY4" fmla="*/ 96921 h 848655"/>
              <a:gd name="connsiteX5" fmla="*/ 106118 w 318226"/>
              <a:gd name="connsiteY5" fmla="*/ 74353 h 848655"/>
              <a:gd name="connsiteX6" fmla="*/ 108153 w 318226"/>
              <a:gd name="connsiteY6" fmla="*/ 0 h 848655"/>
              <a:gd name="connsiteX7" fmla="*/ 1460 w 318226"/>
              <a:gd name="connsiteY7" fmla="*/ 4304 h 848655"/>
              <a:gd name="connsiteX0" fmla="*/ 128528 w 316766"/>
              <a:gd name="connsiteY0" fmla="*/ 848655 h 848655"/>
              <a:gd name="connsiteX1" fmla="*/ 308859 w 316766"/>
              <a:gd name="connsiteY1" fmla="*/ 413651 h 848655"/>
              <a:gd name="connsiteX2" fmla="*/ 257882 w 316766"/>
              <a:gd name="connsiteY2" fmla="*/ 347594 h 848655"/>
              <a:gd name="connsiteX3" fmla="*/ 19676 w 316766"/>
              <a:gd name="connsiteY3" fmla="*/ 158337 h 848655"/>
              <a:gd name="connsiteX4" fmla="*/ 10205 w 316766"/>
              <a:gd name="connsiteY4" fmla="*/ 96921 h 848655"/>
              <a:gd name="connsiteX5" fmla="*/ 104658 w 316766"/>
              <a:gd name="connsiteY5" fmla="*/ 74353 h 848655"/>
              <a:gd name="connsiteX6" fmla="*/ 106693 w 316766"/>
              <a:gd name="connsiteY6" fmla="*/ 0 h 848655"/>
              <a:gd name="connsiteX7" fmla="*/ 0 w 316766"/>
              <a:gd name="connsiteY7" fmla="*/ 4304 h 848655"/>
              <a:gd name="connsiteX0" fmla="*/ 128528 w 316766"/>
              <a:gd name="connsiteY0" fmla="*/ 848655 h 848655"/>
              <a:gd name="connsiteX1" fmla="*/ 308859 w 316766"/>
              <a:gd name="connsiteY1" fmla="*/ 413651 h 848655"/>
              <a:gd name="connsiteX2" fmla="*/ 257882 w 316766"/>
              <a:gd name="connsiteY2" fmla="*/ 347594 h 848655"/>
              <a:gd name="connsiteX3" fmla="*/ 19676 w 316766"/>
              <a:gd name="connsiteY3" fmla="*/ 158337 h 848655"/>
              <a:gd name="connsiteX4" fmla="*/ 10205 w 316766"/>
              <a:gd name="connsiteY4" fmla="*/ 96921 h 848655"/>
              <a:gd name="connsiteX5" fmla="*/ 78464 w 316766"/>
              <a:gd name="connsiteY5" fmla="*/ 76735 h 848655"/>
              <a:gd name="connsiteX6" fmla="*/ 106693 w 316766"/>
              <a:gd name="connsiteY6" fmla="*/ 0 h 848655"/>
              <a:gd name="connsiteX7" fmla="*/ 0 w 316766"/>
              <a:gd name="connsiteY7" fmla="*/ 4304 h 848655"/>
              <a:gd name="connsiteX0" fmla="*/ 128528 w 316766"/>
              <a:gd name="connsiteY0" fmla="*/ 848655 h 848655"/>
              <a:gd name="connsiteX1" fmla="*/ 308859 w 316766"/>
              <a:gd name="connsiteY1" fmla="*/ 413651 h 848655"/>
              <a:gd name="connsiteX2" fmla="*/ 257882 w 316766"/>
              <a:gd name="connsiteY2" fmla="*/ 347594 h 848655"/>
              <a:gd name="connsiteX3" fmla="*/ 19676 w 316766"/>
              <a:gd name="connsiteY3" fmla="*/ 158337 h 848655"/>
              <a:gd name="connsiteX4" fmla="*/ 10205 w 316766"/>
              <a:gd name="connsiteY4" fmla="*/ 96921 h 848655"/>
              <a:gd name="connsiteX5" fmla="*/ 78464 w 316766"/>
              <a:gd name="connsiteY5" fmla="*/ 76735 h 848655"/>
              <a:gd name="connsiteX6" fmla="*/ 75736 w 316766"/>
              <a:gd name="connsiteY6" fmla="*/ 0 h 848655"/>
              <a:gd name="connsiteX7" fmla="*/ 0 w 316766"/>
              <a:gd name="connsiteY7" fmla="*/ 4304 h 848655"/>
              <a:gd name="connsiteX0" fmla="*/ 138546 w 326784"/>
              <a:gd name="connsiteY0" fmla="*/ 848655 h 848655"/>
              <a:gd name="connsiteX1" fmla="*/ 318877 w 326784"/>
              <a:gd name="connsiteY1" fmla="*/ 413651 h 848655"/>
              <a:gd name="connsiteX2" fmla="*/ 267900 w 326784"/>
              <a:gd name="connsiteY2" fmla="*/ 347594 h 848655"/>
              <a:gd name="connsiteX3" fmla="*/ 29694 w 326784"/>
              <a:gd name="connsiteY3" fmla="*/ 158337 h 848655"/>
              <a:gd name="connsiteX4" fmla="*/ 3554 w 326784"/>
              <a:gd name="connsiteY4" fmla="*/ 96921 h 848655"/>
              <a:gd name="connsiteX5" fmla="*/ 88482 w 326784"/>
              <a:gd name="connsiteY5" fmla="*/ 76735 h 848655"/>
              <a:gd name="connsiteX6" fmla="*/ 85754 w 326784"/>
              <a:gd name="connsiteY6" fmla="*/ 0 h 848655"/>
              <a:gd name="connsiteX7" fmla="*/ 10018 w 326784"/>
              <a:gd name="connsiteY7" fmla="*/ 4304 h 848655"/>
              <a:gd name="connsiteX0" fmla="*/ 151133 w 339897"/>
              <a:gd name="connsiteY0" fmla="*/ 848655 h 848655"/>
              <a:gd name="connsiteX1" fmla="*/ 331464 w 339897"/>
              <a:gd name="connsiteY1" fmla="*/ 413651 h 848655"/>
              <a:gd name="connsiteX2" fmla="*/ 280487 w 339897"/>
              <a:gd name="connsiteY2" fmla="*/ 347594 h 848655"/>
              <a:gd name="connsiteX3" fmla="*/ 20850 w 339897"/>
              <a:gd name="connsiteY3" fmla="*/ 158337 h 848655"/>
              <a:gd name="connsiteX4" fmla="*/ 16141 w 339897"/>
              <a:gd name="connsiteY4" fmla="*/ 96921 h 848655"/>
              <a:gd name="connsiteX5" fmla="*/ 101069 w 339897"/>
              <a:gd name="connsiteY5" fmla="*/ 76735 h 848655"/>
              <a:gd name="connsiteX6" fmla="*/ 98341 w 339897"/>
              <a:gd name="connsiteY6" fmla="*/ 0 h 848655"/>
              <a:gd name="connsiteX7" fmla="*/ 22605 w 339897"/>
              <a:gd name="connsiteY7" fmla="*/ 4304 h 848655"/>
              <a:gd name="connsiteX0" fmla="*/ 134992 w 323756"/>
              <a:gd name="connsiteY0" fmla="*/ 848655 h 848655"/>
              <a:gd name="connsiteX1" fmla="*/ 315323 w 323756"/>
              <a:gd name="connsiteY1" fmla="*/ 413651 h 848655"/>
              <a:gd name="connsiteX2" fmla="*/ 264346 w 323756"/>
              <a:gd name="connsiteY2" fmla="*/ 347594 h 848655"/>
              <a:gd name="connsiteX3" fmla="*/ 4709 w 323756"/>
              <a:gd name="connsiteY3" fmla="*/ 158337 h 848655"/>
              <a:gd name="connsiteX4" fmla="*/ 0 w 323756"/>
              <a:gd name="connsiteY4" fmla="*/ 96921 h 848655"/>
              <a:gd name="connsiteX5" fmla="*/ 84928 w 323756"/>
              <a:gd name="connsiteY5" fmla="*/ 76735 h 848655"/>
              <a:gd name="connsiteX6" fmla="*/ 82200 w 323756"/>
              <a:gd name="connsiteY6" fmla="*/ 0 h 848655"/>
              <a:gd name="connsiteX7" fmla="*/ 6464 w 323756"/>
              <a:gd name="connsiteY7" fmla="*/ 4304 h 848655"/>
              <a:gd name="connsiteX0" fmla="*/ 142210 w 322551"/>
              <a:gd name="connsiteY0" fmla="*/ 848655 h 848655"/>
              <a:gd name="connsiteX1" fmla="*/ 322541 w 322551"/>
              <a:gd name="connsiteY1" fmla="*/ 413651 h 848655"/>
              <a:gd name="connsiteX2" fmla="*/ 150121 w 322551"/>
              <a:gd name="connsiteY2" fmla="*/ 176144 h 848655"/>
              <a:gd name="connsiteX3" fmla="*/ 11927 w 322551"/>
              <a:gd name="connsiteY3" fmla="*/ 158337 h 848655"/>
              <a:gd name="connsiteX4" fmla="*/ 7218 w 322551"/>
              <a:gd name="connsiteY4" fmla="*/ 96921 h 848655"/>
              <a:gd name="connsiteX5" fmla="*/ 92146 w 322551"/>
              <a:gd name="connsiteY5" fmla="*/ 76735 h 848655"/>
              <a:gd name="connsiteX6" fmla="*/ 89418 w 322551"/>
              <a:gd name="connsiteY6" fmla="*/ 0 h 848655"/>
              <a:gd name="connsiteX7" fmla="*/ 13682 w 322551"/>
              <a:gd name="connsiteY7" fmla="*/ 4304 h 848655"/>
              <a:gd name="connsiteX0" fmla="*/ 142210 w 322548"/>
              <a:gd name="connsiteY0" fmla="*/ 848655 h 848655"/>
              <a:gd name="connsiteX1" fmla="*/ 322541 w 322548"/>
              <a:gd name="connsiteY1" fmla="*/ 413651 h 848655"/>
              <a:gd name="connsiteX2" fmla="*/ 150121 w 322548"/>
              <a:gd name="connsiteY2" fmla="*/ 176144 h 848655"/>
              <a:gd name="connsiteX3" fmla="*/ 11927 w 322548"/>
              <a:gd name="connsiteY3" fmla="*/ 158337 h 848655"/>
              <a:gd name="connsiteX4" fmla="*/ 7218 w 322548"/>
              <a:gd name="connsiteY4" fmla="*/ 96921 h 848655"/>
              <a:gd name="connsiteX5" fmla="*/ 92146 w 322548"/>
              <a:gd name="connsiteY5" fmla="*/ 76735 h 848655"/>
              <a:gd name="connsiteX6" fmla="*/ 89418 w 322548"/>
              <a:gd name="connsiteY6" fmla="*/ 0 h 848655"/>
              <a:gd name="connsiteX7" fmla="*/ 13682 w 322548"/>
              <a:gd name="connsiteY7" fmla="*/ 4304 h 848655"/>
              <a:gd name="connsiteX0" fmla="*/ 142210 w 205910"/>
              <a:gd name="connsiteY0" fmla="*/ 848655 h 848655"/>
              <a:gd name="connsiteX1" fmla="*/ 205860 w 205910"/>
              <a:gd name="connsiteY1" fmla="*/ 301733 h 848655"/>
              <a:gd name="connsiteX2" fmla="*/ 150121 w 205910"/>
              <a:gd name="connsiteY2" fmla="*/ 176144 h 848655"/>
              <a:gd name="connsiteX3" fmla="*/ 11927 w 205910"/>
              <a:gd name="connsiteY3" fmla="*/ 158337 h 848655"/>
              <a:gd name="connsiteX4" fmla="*/ 7218 w 205910"/>
              <a:gd name="connsiteY4" fmla="*/ 96921 h 848655"/>
              <a:gd name="connsiteX5" fmla="*/ 92146 w 205910"/>
              <a:gd name="connsiteY5" fmla="*/ 76735 h 848655"/>
              <a:gd name="connsiteX6" fmla="*/ 89418 w 205910"/>
              <a:gd name="connsiteY6" fmla="*/ 0 h 848655"/>
              <a:gd name="connsiteX7" fmla="*/ 13682 w 205910"/>
              <a:gd name="connsiteY7" fmla="*/ 4304 h 848655"/>
              <a:gd name="connsiteX0" fmla="*/ 142210 w 205910"/>
              <a:gd name="connsiteY0" fmla="*/ 848655 h 848655"/>
              <a:gd name="connsiteX1" fmla="*/ 205860 w 205910"/>
              <a:gd name="connsiteY1" fmla="*/ 301733 h 848655"/>
              <a:gd name="connsiteX2" fmla="*/ 150121 w 205910"/>
              <a:gd name="connsiteY2" fmla="*/ 176144 h 848655"/>
              <a:gd name="connsiteX3" fmla="*/ 11927 w 205910"/>
              <a:gd name="connsiteY3" fmla="*/ 158337 h 848655"/>
              <a:gd name="connsiteX4" fmla="*/ 7218 w 205910"/>
              <a:gd name="connsiteY4" fmla="*/ 96921 h 848655"/>
              <a:gd name="connsiteX5" fmla="*/ 92146 w 205910"/>
              <a:gd name="connsiteY5" fmla="*/ 76735 h 848655"/>
              <a:gd name="connsiteX6" fmla="*/ 89418 w 205910"/>
              <a:gd name="connsiteY6" fmla="*/ 0 h 848655"/>
              <a:gd name="connsiteX7" fmla="*/ 13682 w 205910"/>
              <a:gd name="connsiteY7" fmla="*/ 4304 h 848655"/>
              <a:gd name="connsiteX0" fmla="*/ 142210 w 205886"/>
              <a:gd name="connsiteY0" fmla="*/ 848655 h 848655"/>
              <a:gd name="connsiteX1" fmla="*/ 205860 w 205886"/>
              <a:gd name="connsiteY1" fmla="*/ 301733 h 848655"/>
              <a:gd name="connsiteX2" fmla="*/ 150121 w 205886"/>
              <a:gd name="connsiteY2" fmla="*/ 176144 h 848655"/>
              <a:gd name="connsiteX3" fmla="*/ 11927 w 205886"/>
              <a:gd name="connsiteY3" fmla="*/ 158337 h 848655"/>
              <a:gd name="connsiteX4" fmla="*/ 7218 w 205886"/>
              <a:gd name="connsiteY4" fmla="*/ 96921 h 848655"/>
              <a:gd name="connsiteX5" fmla="*/ 92146 w 205886"/>
              <a:gd name="connsiteY5" fmla="*/ 76735 h 848655"/>
              <a:gd name="connsiteX6" fmla="*/ 89418 w 205886"/>
              <a:gd name="connsiteY6" fmla="*/ 0 h 848655"/>
              <a:gd name="connsiteX7" fmla="*/ 13682 w 205886"/>
              <a:gd name="connsiteY7" fmla="*/ 4304 h 848655"/>
              <a:gd name="connsiteX0" fmla="*/ 136165 w 199841"/>
              <a:gd name="connsiteY0" fmla="*/ 848655 h 848655"/>
              <a:gd name="connsiteX1" fmla="*/ 199815 w 199841"/>
              <a:gd name="connsiteY1" fmla="*/ 301733 h 848655"/>
              <a:gd name="connsiteX2" fmla="*/ 144076 w 199841"/>
              <a:gd name="connsiteY2" fmla="*/ 176144 h 848655"/>
              <a:gd name="connsiteX3" fmla="*/ 5882 w 199841"/>
              <a:gd name="connsiteY3" fmla="*/ 158337 h 848655"/>
              <a:gd name="connsiteX4" fmla="*/ 1173 w 199841"/>
              <a:gd name="connsiteY4" fmla="*/ 96921 h 848655"/>
              <a:gd name="connsiteX5" fmla="*/ 86101 w 199841"/>
              <a:gd name="connsiteY5" fmla="*/ 76735 h 848655"/>
              <a:gd name="connsiteX6" fmla="*/ 83373 w 199841"/>
              <a:gd name="connsiteY6" fmla="*/ 0 h 848655"/>
              <a:gd name="connsiteX7" fmla="*/ 7637 w 199841"/>
              <a:gd name="connsiteY7" fmla="*/ 4304 h 848655"/>
              <a:gd name="connsiteX0" fmla="*/ 107590 w 200296"/>
              <a:gd name="connsiteY0" fmla="*/ 486705 h 486705"/>
              <a:gd name="connsiteX1" fmla="*/ 199815 w 200296"/>
              <a:gd name="connsiteY1" fmla="*/ 301733 h 486705"/>
              <a:gd name="connsiteX2" fmla="*/ 144076 w 200296"/>
              <a:gd name="connsiteY2" fmla="*/ 176144 h 486705"/>
              <a:gd name="connsiteX3" fmla="*/ 5882 w 200296"/>
              <a:gd name="connsiteY3" fmla="*/ 158337 h 486705"/>
              <a:gd name="connsiteX4" fmla="*/ 1173 w 200296"/>
              <a:gd name="connsiteY4" fmla="*/ 96921 h 486705"/>
              <a:gd name="connsiteX5" fmla="*/ 86101 w 200296"/>
              <a:gd name="connsiteY5" fmla="*/ 76735 h 486705"/>
              <a:gd name="connsiteX6" fmla="*/ 83373 w 200296"/>
              <a:gd name="connsiteY6" fmla="*/ 0 h 486705"/>
              <a:gd name="connsiteX7" fmla="*/ 7637 w 200296"/>
              <a:gd name="connsiteY7" fmla="*/ 4304 h 486705"/>
              <a:gd name="connsiteX0" fmla="*/ 107590 w 175572"/>
              <a:gd name="connsiteY0" fmla="*/ 486705 h 486705"/>
              <a:gd name="connsiteX1" fmla="*/ 173621 w 175572"/>
              <a:gd name="connsiteY1" fmla="*/ 299352 h 486705"/>
              <a:gd name="connsiteX2" fmla="*/ 144076 w 175572"/>
              <a:gd name="connsiteY2" fmla="*/ 176144 h 486705"/>
              <a:gd name="connsiteX3" fmla="*/ 5882 w 175572"/>
              <a:gd name="connsiteY3" fmla="*/ 158337 h 486705"/>
              <a:gd name="connsiteX4" fmla="*/ 1173 w 175572"/>
              <a:gd name="connsiteY4" fmla="*/ 96921 h 486705"/>
              <a:gd name="connsiteX5" fmla="*/ 86101 w 175572"/>
              <a:gd name="connsiteY5" fmla="*/ 76735 h 486705"/>
              <a:gd name="connsiteX6" fmla="*/ 83373 w 175572"/>
              <a:gd name="connsiteY6" fmla="*/ 0 h 486705"/>
              <a:gd name="connsiteX7" fmla="*/ 7637 w 175572"/>
              <a:gd name="connsiteY7" fmla="*/ 4304 h 486705"/>
              <a:gd name="connsiteX0" fmla="*/ 107590 w 173658"/>
              <a:gd name="connsiteY0" fmla="*/ 486705 h 486705"/>
              <a:gd name="connsiteX1" fmla="*/ 173621 w 173658"/>
              <a:gd name="connsiteY1" fmla="*/ 299352 h 486705"/>
              <a:gd name="connsiteX2" fmla="*/ 144076 w 173658"/>
              <a:gd name="connsiteY2" fmla="*/ 176144 h 486705"/>
              <a:gd name="connsiteX3" fmla="*/ 5882 w 173658"/>
              <a:gd name="connsiteY3" fmla="*/ 158337 h 486705"/>
              <a:gd name="connsiteX4" fmla="*/ 1173 w 173658"/>
              <a:gd name="connsiteY4" fmla="*/ 96921 h 486705"/>
              <a:gd name="connsiteX5" fmla="*/ 86101 w 173658"/>
              <a:gd name="connsiteY5" fmla="*/ 76735 h 486705"/>
              <a:gd name="connsiteX6" fmla="*/ 83373 w 173658"/>
              <a:gd name="connsiteY6" fmla="*/ 0 h 486705"/>
              <a:gd name="connsiteX7" fmla="*/ 7637 w 173658"/>
              <a:gd name="connsiteY7" fmla="*/ 4304 h 486705"/>
              <a:gd name="connsiteX0" fmla="*/ 107590 w 173658"/>
              <a:gd name="connsiteY0" fmla="*/ 486705 h 486705"/>
              <a:gd name="connsiteX1" fmla="*/ 173621 w 173658"/>
              <a:gd name="connsiteY1" fmla="*/ 299352 h 486705"/>
              <a:gd name="connsiteX2" fmla="*/ 144076 w 173658"/>
              <a:gd name="connsiteY2" fmla="*/ 176144 h 486705"/>
              <a:gd name="connsiteX3" fmla="*/ 5882 w 173658"/>
              <a:gd name="connsiteY3" fmla="*/ 158337 h 486705"/>
              <a:gd name="connsiteX4" fmla="*/ 1173 w 173658"/>
              <a:gd name="connsiteY4" fmla="*/ 96921 h 486705"/>
              <a:gd name="connsiteX5" fmla="*/ 86101 w 173658"/>
              <a:gd name="connsiteY5" fmla="*/ 76735 h 486705"/>
              <a:gd name="connsiteX6" fmla="*/ 83373 w 173658"/>
              <a:gd name="connsiteY6" fmla="*/ 0 h 486705"/>
              <a:gd name="connsiteX7" fmla="*/ 7637 w 173658"/>
              <a:gd name="connsiteY7" fmla="*/ 4304 h 486705"/>
              <a:gd name="connsiteX0" fmla="*/ 107590 w 173634"/>
              <a:gd name="connsiteY0" fmla="*/ 486705 h 486705"/>
              <a:gd name="connsiteX1" fmla="*/ 173621 w 173634"/>
              <a:gd name="connsiteY1" fmla="*/ 299352 h 486705"/>
              <a:gd name="connsiteX2" fmla="*/ 144076 w 173634"/>
              <a:gd name="connsiteY2" fmla="*/ 176144 h 486705"/>
              <a:gd name="connsiteX3" fmla="*/ 5882 w 173634"/>
              <a:gd name="connsiteY3" fmla="*/ 158337 h 486705"/>
              <a:gd name="connsiteX4" fmla="*/ 1173 w 173634"/>
              <a:gd name="connsiteY4" fmla="*/ 96921 h 486705"/>
              <a:gd name="connsiteX5" fmla="*/ 86101 w 173634"/>
              <a:gd name="connsiteY5" fmla="*/ 76735 h 486705"/>
              <a:gd name="connsiteX6" fmla="*/ 83373 w 173634"/>
              <a:gd name="connsiteY6" fmla="*/ 0 h 486705"/>
              <a:gd name="connsiteX7" fmla="*/ 7637 w 173634"/>
              <a:gd name="connsiteY7" fmla="*/ 4304 h 486705"/>
              <a:gd name="connsiteX0" fmla="*/ 110664 w 176708"/>
              <a:gd name="connsiteY0" fmla="*/ 486705 h 486705"/>
              <a:gd name="connsiteX1" fmla="*/ 176695 w 176708"/>
              <a:gd name="connsiteY1" fmla="*/ 299352 h 486705"/>
              <a:gd name="connsiteX2" fmla="*/ 147150 w 176708"/>
              <a:gd name="connsiteY2" fmla="*/ 176144 h 486705"/>
              <a:gd name="connsiteX3" fmla="*/ 4193 w 176708"/>
              <a:gd name="connsiteY3" fmla="*/ 175006 h 486705"/>
              <a:gd name="connsiteX4" fmla="*/ 4247 w 176708"/>
              <a:gd name="connsiteY4" fmla="*/ 96921 h 486705"/>
              <a:gd name="connsiteX5" fmla="*/ 89175 w 176708"/>
              <a:gd name="connsiteY5" fmla="*/ 76735 h 486705"/>
              <a:gd name="connsiteX6" fmla="*/ 86447 w 176708"/>
              <a:gd name="connsiteY6" fmla="*/ 0 h 486705"/>
              <a:gd name="connsiteX7" fmla="*/ 10711 w 176708"/>
              <a:gd name="connsiteY7" fmla="*/ 4304 h 486705"/>
              <a:gd name="connsiteX0" fmla="*/ 116309 w 183132"/>
              <a:gd name="connsiteY0" fmla="*/ 486705 h 486705"/>
              <a:gd name="connsiteX1" fmla="*/ 182340 w 183132"/>
              <a:gd name="connsiteY1" fmla="*/ 299352 h 486705"/>
              <a:gd name="connsiteX2" fmla="*/ 143270 w 183132"/>
              <a:gd name="connsiteY2" fmla="*/ 188050 h 486705"/>
              <a:gd name="connsiteX3" fmla="*/ 9838 w 183132"/>
              <a:gd name="connsiteY3" fmla="*/ 175006 h 486705"/>
              <a:gd name="connsiteX4" fmla="*/ 9892 w 183132"/>
              <a:gd name="connsiteY4" fmla="*/ 96921 h 486705"/>
              <a:gd name="connsiteX5" fmla="*/ 94820 w 183132"/>
              <a:gd name="connsiteY5" fmla="*/ 76735 h 486705"/>
              <a:gd name="connsiteX6" fmla="*/ 92092 w 183132"/>
              <a:gd name="connsiteY6" fmla="*/ 0 h 486705"/>
              <a:gd name="connsiteX7" fmla="*/ 16356 w 183132"/>
              <a:gd name="connsiteY7" fmla="*/ 4304 h 486705"/>
              <a:gd name="connsiteX0" fmla="*/ 116309 w 182702"/>
              <a:gd name="connsiteY0" fmla="*/ 486705 h 486705"/>
              <a:gd name="connsiteX1" fmla="*/ 182340 w 182702"/>
              <a:gd name="connsiteY1" fmla="*/ 299352 h 486705"/>
              <a:gd name="connsiteX2" fmla="*/ 143270 w 182702"/>
              <a:gd name="connsiteY2" fmla="*/ 188050 h 486705"/>
              <a:gd name="connsiteX3" fmla="*/ 9838 w 182702"/>
              <a:gd name="connsiteY3" fmla="*/ 175006 h 486705"/>
              <a:gd name="connsiteX4" fmla="*/ 9892 w 182702"/>
              <a:gd name="connsiteY4" fmla="*/ 96921 h 486705"/>
              <a:gd name="connsiteX5" fmla="*/ 94820 w 182702"/>
              <a:gd name="connsiteY5" fmla="*/ 76735 h 486705"/>
              <a:gd name="connsiteX6" fmla="*/ 92092 w 182702"/>
              <a:gd name="connsiteY6" fmla="*/ 0 h 486705"/>
              <a:gd name="connsiteX7" fmla="*/ 16356 w 182702"/>
              <a:gd name="connsiteY7" fmla="*/ 4304 h 486705"/>
              <a:gd name="connsiteX0" fmla="*/ 108903 w 175296"/>
              <a:gd name="connsiteY0" fmla="*/ 486705 h 486705"/>
              <a:gd name="connsiteX1" fmla="*/ 174934 w 175296"/>
              <a:gd name="connsiteY1" fmla="*/ 299352 h 486705"/>
              <a:gd name="connsiteX2" fmla="*/ 135864 w 175296"/>
              <a:gd name="connsiteY2" fmla="*/ 188050 h 486705"/>
              <a:gd name="connsiteX3" fmla="*/ 2432 w 175296"/>
              <a:gd name="connsiteY3" fmla="*/ 175006 h 486705"/>
              <a:gd name="connsiteX4" fmla="*/ 2486 w 175296"/>
              <a:gd name="connsiteY4" fmla="*/ 96921 h 486705"/>
              <a:gd name="connsiteX5" fmla="*/ 87414 w 175296"/>
              <a:gd name="connsiteY5" fmla="*/ 76735 h 486705"/>
              <a:gd name="connsiteX6" fmla="*/ 84686 w 175296"/>
              <a:gd name="connsiteY6" fmla="*/ 0 h 486705"/>
              <a:gd name="connsiteX7" fmla="*/ 8950 w 175296"/>
              <a:gd name="connsiteY7" fmla="*/ 4304 h 486705"/>
              <a:gd name="connsiteX0" fmla="*/ 108903 w 175296"/>
              <a:gd name="connsiteY0" fmla="*/ 486705 h 486705"/>
              <a:gd name="connsiteX1" fmla="*/ 174934 w 175296"/>
              <a:gd name="connsiteY1" fmla="*/ 299352 h 486705"/>
              <a:gd name="connsiteX2" fmla="*/ 135864 w 175296"/>
              <a:gd name="connsiteY2" fmla="*/ 188050 h 486705"/>
              <a:gd name="connsiteX3" fmla="*/ 2432 w 175296"/>
              <a:gd name="connsiteY3" fmla="*/ 175006 h 486705"/>
              <a:gd name="connsiteX4" fmla="*/ 2486 w 175296"/>
              <a:gd name="connsiteY4" fmla="*/ 96921 h 486705"/>
              <a:gd name="connsiteX5" fmla="*/ 87414 w 175296"/>
              <a:gd name="connsiteY5" fmla="*/ 76735 h 486705"/>
              <a:gd name="connsiteX6" fmla="*/ 84686 w 175296"/>
              <a:gd name="connsiteY6" fmla="*/ 0 h 486705"/>
              <a:gd name="connsiteX7" fmla="*/ 8950 w 175296"/>
              <a:gd name="connsiteY7" fmla="*/ 4304 h 486705"/>
              <a:gd name="connsiteX0" fmla="*/ 108903 w 175296"/>
              <a:gd name="connsiteY0" fmla="*/ 486705 h 486705"/>
              <a:gd name="connsiteX1" fmla="*/ 174934 w 175296"/>
              <a:gd name="connsiteY1" fmla="*/ 299352 h 486705"/>
              <a:gd name="connsiteX2" fmla="*/ 135864 w 175296"/>
              <a:gd name="connsiteY2" fmla="*/ 188050 h 486705"/>
              <a:gd name="connsiteX3" fmla="*/ 2432 w 175296"/>
              <a:gd name="connsiteY3" fmla="*/ 175006 h 486705"/>
              <a:gd name="connsiteX4" fmla="*/ 2486 w 175296"/>
              <a:gd name="connsiteY4" fmla="*/ 96921 h 486705"/>
              <a:gd name="connsiteX5" fmla="*/ 87414 w 175296"/>
              <a:gd name="connsiteY5" fmla="*/ 76735 h 486705"/>
              <a:gd name="connsiteX6" fmla="*/ 84686 w 175296"/>
              <a:gd name="connsiteY6" fmla="*/ 0 h 486705"/>
              <a:gd name="connsiteX7" fmla="*/ 8950 w 175296"/>
              <a:gd name="connsiteY7" fmla="*/ 4304 h 486705"/>
              <a:gd name="connsiteX0" fmla="*/ 108903 w 175296"/>
              <a:gd name="connsiteY0" fmla="*/ 486705 h 486705"/>
              <a:gd name="connsiteX1" fmla="*/ 174934 w 175296"/>
              <a:gd name="connsiteY1" fmla="*/ 299352 h 486705"/>
              <a:gd name="connsiteX2" fmla="*/ 135864 w 175296"/>
              <a:gd name="connsiteY2" fmla="*/ 188050 h 486705"/>
              <a:gd name="connsiteX3" fmla="*/ 2432 w 175296"/>
              <a:gd name="connsiteY3" fmla="*/ 175006 h 486705"/>
              <a:gd name="connsiteX4" fmla="*/ 2486 w 175296"/>
              <a:gd name="connsiteY4" fmla="*/ 96921 h 486705"/>
              <a:gd name="connsiteX5" fmla="*/ 87414 w 175296"/>
              <a:gd name="connsiteY5" fmla="*/ 76735 h 486705"/>
              <a:gd name="connsiteX6" fmla="*/ 84686 w 175296"/>
              <a:gd name="connsiteY6" fmla="*/ 0 h 486705"/>
              <a:gd name="connsiteX7" fmla="*/ 8950 w 175296"/>
              <a:gd name="connsiteY7" fmla="*/ 4304 h 486705"/>
              <a:gd name="connsiteX0" fmla="*/ 108463 w 174856"/>
              <a:gd name="connsiteY0" fmla="*/ 486705 h 486705"/>
              <a:gd name="connsiteX1" fmla="*/ 174494 w 174856"/>
              <a:gd name="connsiteY1" fmla="*/ 299352 h 486705"/>
              <a:gd name="connsiteX2" fmla="*/ 135424 w 174856"/>
              <a:gd name="connsiteY2" fmla="*/ 188050 h 486705"/>
              <a:gd name="connsiteX3" fmla="*/ 1992 w 174856"/>
              <a:gd name="connsiteY3" fmla="*/ 175006 h 486705"/>
              <a:gd name="connsiteX4" fmla="*/ 2046 w 174856"/>
              <a:gd name="connsiteY4" fmla="*/ 96921 h 486705"/>
              <a:gd name="connsiteX5" fmla="*/ 86974 w 174856"/>
              <a:gd name="connsiteY5" fmla="*/ 76735 h 486705"/>
              <a:gd name="connsiteX6" fmla="*/ 84246 w 174856"/>
              <a:gd name="connsiteY6" fmla="*/ 0 h 486705"/>
              <a:gd name="connsiteX7" fmla="*/ 8510 w 174856"/>
              <a:gd name="connsiteY7" fmla="*/ 4304 h 48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856" h="486705">
                <a:moveTo>
                  <a:pt x="108463" y="486705"/>
                </a:moveTo>
                <a:cubicBezTo>
                  <a:pt x="115676" y="485018"/>
                  <a:pt x="170001" y="349128"/>
                  <a:pt x="174494" y="299352"/>
                </a:cubicBezTo>
                <a:cubicBezTo>
                  <a:pt x="178987" y="249576"/>
                  <a:pt x="140362" y="196868"/>
                  <a:pt x="135424" y="188050"/>
                </a:cubicBezTo>
                <a:cubicBezTo>
                  <a:pt x="130486" y="179232"/>
                  <a:pt x="7554" y="178288"/>
                  <a:pt x="1992" y="175006"/>
                </a:cubicBezTo>
                <a:cubicBezTo>
                  <a:pt x="-3570" y="171724"/>
                  <a:pt x="4551" y="137111"/>
                  <a:pt x="2046" y="96921"/>
                </a:cubicBezTo>
                <a:cubicBezTo>
                  <a:pt x="40022" y="85305"/>
                  <a:pt x="57796" y="84157"/>
                  <a:pt x="86974" y="76735"/>
                </a:cubicBezTo>
                <a:cubicBezTo>
                  <a:pt x="80434" y="45500"/>
                  <a:pt x="81051" y="25565"/>
                  <a:pt x="84246" y="0"/>
                </a:cubicBezTo>
                <a:cubicBezTo>
                  <a:pt x="39815" y="628"/>
                  <a:pt x="8510" y="4304"/>
                  <a:pt x="8510" y="4304"/>
                </a:cubicBezTo>
              </a:path>
            </a:pathLst>
          </a:custGeom>
          <a:ln w="1905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6350">
                <a:solidFill>
                  <a:schemeClr val="tx1"/>
                </a:solidFill>
              </a:ln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3328309" y="857992"/>
            <a:ext cx="1373147" cy="566253"/>
          </a:xfrm>
          <a:custGeom>
            <a:avLst/>
            <a:gdLst>
              <a:gd name="connsiteX0" fmla="*/ 217975 w 911278"/>
              <a:gd name="connsiteY0" fmla="*/ 952430 h 968142"/>
              <a:gd name="connsiteX1" fmla="*/ 435690 w 911278"/>
              <a:gd name="connsiteY1" fmla="*/ 952430 h 968142"/>
              <a:gd name="connsiteX2" fmla="*/ 892890 w 911278"/>
              <a:gd name="connsiteY2" fmla="*/ 789144 h 968142"/>
              <a:gd name="connsiteX3" fmla="*/ 816690 w 911278"/>
              <a:gd name="connsiteY3" fmla="*/ 571430 h 968142"/>
              <a:gd name="connsiteX4" fmla="*/ 773147 w 911278"/>
              <a:gd name="connsiteY4" fmla="*/ 462573 h 968142"/>
              <a:gd name="connsiteX5" fmla="*/ 598975 w 911278"/>
              <a:gd name="connsiteY5" fmla="*/ 419030 h 968142"/>
              <a:gd name="connsiteX6" fmla="*/ 609861 w 911278"/>
              <a:gd name="connsiteY6" fmla="*/ 288402 h 968142"/>
              <a:gd name="connsiteX7" fmla="*/ 598975 w 911278"/>
              <a:gd name="connsiteY7" fmla="*/ 190430 h 968142"/>
              <a:gd name="connsiteX8" fmla="*/ 326833 w 911278"/>
              <a:gd name="connsiteY8" fmla="*/ 92459 h 968142"/>
              <a:gd name="connsiteX9" fmla="*/ 261 w 911278"/>
              <a:gd name="connsiteY9" fmla="*/ 5373 h 968142"/>
              <a:gd name="connsiteX10" fmla="*/ 283290 w 911278"/>
              <a:gd name="connsiteY10" fmla="*/ 255744 h 968142"/>
              <a:gd name="connsiteX0" fmla="*/ 217714 w 911017"/>
              <a:gd name="connsiteY0" fmla="*/ 952430 h 968142"/>
              <a:gd name="connsiteX1" fmla="*/ 435429 w 911017"/>
              <a:gd name="connsiteY1" fmla="*/ 952430 h 968142"/>
              <a:gd name="connsiteX2" fmla="*/ 892629 w 911017"/>
              <a:gd name="connsiteY2" fmla="*/ 789144 h 968142"/>
              <a:gd name="connsiteX3" fmla="*/ 816429 w 911017"/>
              <a:gd name="connsiteY3" fmla="*/ 571430 h 968142"/>
              <a:gd name="connsiteX4" fmla="*/ 772886 w 911017"/>
              <a:gd name="connsiteY4" fmla="*/ 462573 h 968142"/>
              <a:gd name="connsiteX5" fmla="*/ 598714 w 911017"/>
              <a:gd name="connsiteY5" fmla="*/ 419030 h 968142"/>
              <a:gd name="connsiteX6" fmla="*/ 609600 w 911017"/>
              <a:gd name="connsiteY6" fmla="*/ 288402 h 968142"/>
              <a:gd name="connsiteX7" fmla="*/ 598714 w 911017"/>
              <a:gd name="connsiteY7" fmla="*/ 190430 h 968142"/>
              <a:gd name="connsiteX8" fmla="*/ 326572 w 911017"/>
              <a:gd name="connsiteY8" fmla="*/ 92459 h 968142"/>
              <a:gd name="connsiteX9" fmla="*/ 0 w 911017"/>
              <a:gd name="connsiteY9" fmla="*/ 5373 h 968142"/>
              <a:gd name="connsiteX0" fmla="*/ 217714 w 911017"/>
              <a:gd name="connsiteY0" fmla="*/ 952430 h 968142"/>
              <a:gd name="connsiteX1" fmla="*/ 435429 w 911017"/>
              <a:gd name="connsiteY1" fmla="*/ 952430 h 968142"/>
              <a:gd name="connsiteX2" fmla="*/ 892629 w 911017"/>
              <a:gd name="connsiteY2" fmla="*/ 789144 h 968142"/>
              <a:gd name="connsiteX3" fmla="*/ 816429 w 911017"/>
              <a:gd name="connsiteY3" fmla="*/ 571430 h 968142"/>
              <a:gd name="connsiteX4" fmla="*/ 772886 w 911017"/>
              <a:gd name="connsiteY4" fmla="*/ 462573 h 968142"/>
              <a:gd name="connsiteX5" fmla="*/ 598714 w 911017"/>
              <a:gd name="connsiteY5" fmla="*/ 419030 h 968142"/>
              <a:gd name="connsiteX6" fmla="*/ 598714 w 911017"/>
              <a:gd name="connsiteY6" fmla="*/ 190430 h 968142"/>
              <a:gd name="connsiteX7" fmla="*/ 326572 w 911017"/>
              <a:gd name="connsiteY7" fmla="*/ 92459 h 968142"/>
              <a:gd name="connsiteX8" fmla="*/ 0 w 911017"/>
              <a:gd name="connsiteY8" fmla="*/ 5373 h 968142"/>
              <a:gd name="connsiteX0" fmla="*/ 217714 w 911017"/>
              <a:gd name="connsiteY0" fmla="*/ 952430 h 968142"/>
              <a:gd name="connsiteX1" fmla="*/ 435429 w 911017"/>
              <a:gd name="connsiteY1" fmla="*/ 952430 h 968142"/>
              <a:gd name="connsiteX2" fmla="*/ 892629 w 911017"/>
              <a:gd name="connsiteY2" fmla="*/ 789144 h 968142"/>
              <a:gd name="connsiteX3" fmla="*/ 816429 w 911017"/>
              <a:gd name="connsiteY3" fmla="*/ 647630 h 968142"/>
              <a:gd name="connsiteX4" fmla="*/ 772886 w 911017"/>
              <a:gd name="connsiteY4" fmla="*/ 462573 h 968142"/>
              <a:gd name="connsiteX5" fmla="*/ 598714 w 911017"/>
              <a:gd name="connsiteY5" fmla="*/ 419030 h 968142"/>
              <a:gd name="connsiteX6" fmla="*/ 598714 w 911017"/>
              <a:gd name="connsiteY6" fmla="*/ 190430 h 968142"/>
              <a:gd name="connsiteX7" fmla="*/ 326572 w 911017"/>
              <a:gd name="connsiteY7" fmla="*/ 92459 h 968142"/>
              <a:gd name="connsiteX8" fmla="*/ 0 w 911017"/>
              <a:gd name="connsiteY8" fmla="*/ 5373 h 968142"/>
              <a:gd name="connsiteX0" fmla="*/ 217714 w 911017"/>
              <a:gd name="connsiteY0" fmla="*/ 952430 h 959876"/>
              <a:gd name="connsiteX1" fmla="*/ 435429 w 911017"/>
              <a:gd name="connsiteY1" fmla="*/ 952430 h 959876"/>
              <a:gd name="connsiteX2" fmla="*/ 892629 w 911017"/>
              <a:gd name="connsiteY2" fmla="*/ 789144 h 959876"/>
              <a:gd name="connsiteX3" fmla="*/ 816429 w 911017"/>
              <a:gd name="connsiteY3" fmla="*/ 647630 h 959876"/>
              <a:gd name="connsiteX4" fmla="*/ 772886 w 911017"/>
              <a:gd name="connsiteY4" fmla="*/ 462573 h 959876"/>
              <a:gd name="connsiteX5" fmla="*/ 598714 w 911017"/>
              <a:gd name="connsiteY5" fmla="*/ 419030 h 959876"/>
              <a:gd name="connsiteX6" fmla="*/ 598714 w 911017"/>
              <a:gd name="connsiteY6" fmla="*/ 190430 h 959876"/>
              <a:gd name="connsiteX7" fmla="*/ 326572 w 911017"/>
              <a:gd name="connsiteY7" fmla="*/ 92459 h 959876"/>
              <a:gd name="connsiteX8" fmla="*/ 0 w 911017"/>
              <a:gd name="connsiteY8" fmla="*/ 5373 h 959876"/>
              <a:gd name="connsiteX0" fmla="*/ 217714 w 895931"/>
              <a:gd name="connsiteY0" fmla="*/ 952430 h 959876"/>
              <a:gd name="connsiteX1" fmla="*/ 435429 w 895931"/>
              <a:gd name="connsiteY1" fmla="*/ 952430 h 959876"/>
              <a:gd name="connsiteX2" fmla="*/ 892629 w 895931"/>
              <a:gd name="connsiteY2" fmla="*/ 789144 h 959876"/>
              <a:gd name="connsiteX3" fmla="*/ 816429 w 895931"/>
              <a:gd name="connsiteY3" fmla="*/ 647630 h 959876"/>
              <a:gd name="connsiteX4" fmla="*/ 772886 w 895931"/>
              <a:gd name="connsiteY4" fmla="*/ 462573 h 959876"/>
              <a:gd name="connsiteX5" fmla="*/ 598714 w 895931"/>
              <a:gd name="connsiteY5" fmla="*/ 419030 h 959876"/>
              <a:gd name="connsiteX6" fmla="*/ 598714 w 895931"/>
              <a:gd name="connsiteY6" fmla="*/ 190430 h 959876"/>
              <a:gd name="connsiteX7" fmla="*/ 326572 w 895931"/>
              <a:gd name="connsiteY7" fmla="*/ 92459 h 959876"/>
              <a:gd name="connsiteX8" fmla="*/ 0 w 895931"/>
              <a:gd name="connsiteY8" fmla="*/ 5373 h 959876"/>
              <a:gd name="connsiteX0" fmla="*/ 217714 w 895931"/>
              <a:gd name="connsiteY0" fmla="*/ 952430 h 959876"/>
              <a:gd name="connsiteX1" fmla="*/ 435429 w 895931"/>
              <a:gd name="connsiteY1" fmla="*/ 952430 h 959876"/>
              <a:gd name="connsiteX2" fmla="*/ 892629 w 895931"/>
              <a:gd name="connsiteY2" fmla="*/ 789144 h 959876"/>
              <a:gd name="connsiteX3" fmla="*/ 816429 w 895931"/>
              <a:gd name="connsiteY3" fmla="*/ 647630 h 959876"/>
              <a:gd name="connsiteX4" fmla="*/ 772886 w 895931"/>
              <a:gd name="connsiteY4" fmla="*/ 462573 h 959876"/>
              <a:gd name="connsiteX5" fmla="*/ 598714 w 895931"/>
              <a:gd name="connsiteY5" fmla="*/ 419030 h 959876"/>
              <a:gd name="connsiteX6" fmla="*/ 598714 w 895931"/>
              <a:gd name="connsiteY6" fmla="*/ 190430 h 959876"/>
              <a:gd name="connsiteX7" fmla="*/ 326572 w 895931"/>
              <a:gd name="connsiteY7" fmla="*/ 92459 h 959876"/>
              <a:gd name="connsiteX8" fmla="*/ 0 w 895931"/>
              <a:gd name="connsiteY8" fmla="*/ 5373 h 959876"/>
              <a:gd name="connsiteX0" fmla="*/ 217714 w 895931"/>
              <a:gd name="connsiteY0" fmla="*/ 952430 h 959876"/>
              <a:gd name="connsiteX1" fmla="*/ 435429 w 895931"/>
              <a:gd name="connsiteY1" fmla="*/ 952430 h 959876"/>
              <a:gd name="connsiteX2" fmla="*/ 892629 w 895931"/>
              <a:gd name="connsiteY2" fmla="*/ 789144 h 959876"/>
              <a:gd name="connsiteX3" fmla="*/ 816429 w 895931"/>
              <a:gd name="connsiteY3" fmla="*/ 647630 h 959876"/>
              <a:gd name="connsiteX4" fmla="*/ 772886 w 895931"/>
              <a:gd name="connsiteY4" fmla="*/ 462573 h 959876"/>
              <a:gd name="connsiteX5" fmla="*/ 598714 w 895931"/>
              <a:gd name="connsiteY5" fmla="*/ 419030 h 959876"/>
              <a:gd name="connsiteX6" fmla="*/ 598714 w 895931"/>
              <a:gd name="connsiteY6" fmla="*/ 190430 h 959876"/>
              <a:gd name="connsiteX7" fmla="*/ 326572 w 895931"/>
              <a:gd name="connsiteY7" fmla="*/ 92459 h 959876"/>
              <a:gd name="connsiteX8" fmla="*/ 0 w 895931"/>
              <a:gd name="connsiteY8" fmla="*/ 5373 h 959876"/>
              <a:gd name="connsiteX0" fmla="*/ 217714 w 895869"/>
              <a:gd name="connsiteY0" fmla="*/ 952430 h 959876"/>
              <a:gd name="connsiteX1" fmla="*/ 435429 w 895869"/>
              <a:gd name="connsiteY1" fmla="*/ 952430 h 959876"/>
              <a:gd name="connsiteX2" fmla="*/ 892629 w 895869"/>
              <a:gd name="connsiteY2" fmla="*/ 789144 h 959876"/>
              <a:gd name="connsiteX3" fmla="*/ 816429 w 895869"/>
              <a:gd name="connsiteY3" fmla="*/ 647630 h 959876"/>
              <a:gd name="connsiteX4" fmla="*/ 783771 w 895869"/>
              <a:gd name="connsiteY4" fmla="*/ 506116 h 959876"/>
              <a:gd name="connsiteX5" fmla="*/ 598714 w 895869"/>
              <a:gd name="connsiteY5" fmla="*/ 419030 h 959876"/>
              <a:gd name="connsiteX6" fmla="*/ 598714 w 895869"/>
              <a:gd name="connsiteY6" fmla="*/ 190430 h 959876"/>
              <a:gd name="connsiteX7" fmla="*/ 326572 w 895869"/>
              <a:gd name="connsiteY7" fmla="*/ 92459 h 959876"/>
              <a:gd name="connsiteX8" fmla="*/ 0 w 895869"/>
              <a:gd name="connsiteY8" fmla="*/ 5373 h 959876"/>
              <a:gd name="connsiteX0" fmla="*/ 217714 w 895869"/>
              <a:gd name="connsiteY0" fmla="*/ 952430 h 959876"/>
              <a:gd name="connsiteX1" fmla="*/ 435429 w 895869"/>
              <a:gd name="connsiteY1" fmla="*/ 952430 h 959876"/>
              <a:gd name="connsiteX2" fmla="*/ 892629 w 895869"/>
              <a:gd name="connsiteY2" fmla="*/ 789144 h 959876"/>
              <a:gd name="connsiteX3" fmla="*/ 816429 w 895869"/>
              <a:gd name="connsiteY3" fmla="*/ 647630 h 959876"/>
              <a:gd name="connsiteX4" fmla="*/ 783771 w 895869"/>
              <a:gd name="connsiteY4" fmla="*/ 506116 h 959876"/>
              <a:gd name="connsiteX5" fmla="*/ 598714 w 895869"/>
              <a:gd name="connsiteY5" fmla="*/ 419030 h 959876"/>
              <a:gd name="connsiteX6" fmla="*/ 598714 w 895869"/>
              <a:gd name="connsiteY6" fmla="*/ 190430 h 959876"/>
              <a:gd name="connsiteX7" fmla="*/ 326572 w 895869"/>
              <a:gd name="connsiteY7" fmla="*/ 92459 h 959876"/>
              <a:gd name="connsiteX8" fmla="*/ 0 w 895869"/>
              <a:gd name="connsiteY8" fmla="*/ 5373 h 959876"/>
              <a:gd name="connsiteX0" fmla="*/ 217714 w 895869"/>
              <a:gd name="connsiteY0" fmla="*/ 952430 h 959876"/>
              <a:gd name="connsiteX1" fmla="*/ 435429 w 895869"/>
              <a:gd name="connsiteY1" fmla="*/ 952430 h 959876"/>
              <a:gd name="connsiteX2" fmla="*/ 892629 w 895869"/>
              <a:gd name="connsiteY2" fmla="*/ 789144 h 959876"/>
              <a:gd name="connsiteX3" fmla="*/ 816429 w 895869"/>
              <a:gd name="connsiteY3" fmla="*/ 647630 h 959876"/>
              <a:gd name="connsiteX4" fmla="*/ 783771 w 895869"/>
              <a:gd name="connsiteY4" fmla="*/ 506116 h 959876"/>
              <a:gd name="connsiteX5" fmla="*/ 598714 w 895869"/>
              <a:gd name="connsiteY5" fmla="*/ 419030 h 959876"/>
              <a:gd name="connsiteX6" fmla="*/ 598714 w 895869"/>
              <a:gd name="connsiteY6" fmla="*/ 190430 h 959876"/>
              <a:gd name="connsiteX7" fmla="*/ 326572 w 895869"/>
              <a:gd name="connsiteY7" fmla="*/ 92459 h 959876"/>
              <a:gd name="connsiteX8" fmla="*/ 0 w 895869"/>
              <a:gd name="connsiteY8" fmla="*/ 5373 h 959876"/>
              <a:gd name="connsiteX0" fmla="*/ 217714 w 895869"/>
              <a:gd name="connsiteY0" fmla="*/ 951948 h 959394"/>
              <a:gd name="connsiteX1" fmla="*/ 435429 w 895869"/>
              <a:gd name="connsiteY1" fmla="*/ 951948 h 959394"/>
              <a:gd name="connsiteX2" fmla="*/ 892629 w 895869"/>
              <a:gd name="connsiteY2" fmla="*/ 788662 h 959394"/>
              <a:gd name="connsiteX3" fmla="*/ 816429 w 895869"/>
              <a:gd name="connsiteY3" fmla="*/ 647148 h 959394"/>
              <a:gd name="connsiteX4" fmla="*/ 783771 w 895869"/>
              <a:gd name="connsiteY4" fmla="*/ 505634 h 959394"/>
              <a:gd name="connsiteX5" fmla="*/ 598714 w 895869"/>
              <a:gd name="connsiteY5" fmla="*/ 418548 h 959394"/>
              <a:gd name="connsiteX6" fmla="*/ 598714 w 895869"/>
              <a:gd name="connsiteY6" fmla="*/ 189948 h 959394"/>
              <a:gd name="connsiteX7" fmla="*/ 326572 w 895869"/>
              <a:gd name="connsiteY7" fmla="*/ 91977 h 959394"/>
              <a:gd name="connsiteX8" fmla="*/ 0 w 895869"/>
              <a:gd name="connsiteY8" fmla="*/ 4891 h 959394"/>
              <a:gd name="connsiteX0" fmla="*/ 854796 w 1532951"/>
              <a:gd name="connsiteY0" fmla="*/ 923685 h 931131"/>
              <a:gd name="connsiteX1" fmla="*/ 1072511 w 1532951"/>
              <a:gd name="connsiteY1" fmla="*/ 923685 h 931131"/>
              <a:gd name="connsiteX2" fmla="*/ 1529711 w 1532951"/>
              <a:gd name="connsiteY2" fmla="*/ 760399 h 931131"/>
              <a:gd name="connsiteX3" fmla="*/ 1453511 w 1532951"/>
              <a:gd name="connsiteY3" fmla="*/ 618885 h 931131"/>
              <a:gd name="connsiteX4" fmla="*/ 1420853 w 1532951"/>
              <a:gd name="connsiteY4" fmla="*/ 477371 h 931131"/>
              <a:gd name="connsiteX5" fmla="*/ 1235796 w 1532951"/>
              <a:gd name="connsiteY5" fmla="*/ 390285 h 931131"/>
              <a:gd name="connsiteX6" fmla="*/ 1235796 w 1532951"/>
              <a:gd name="connsiteY6" fmla="*/ 161685 h 931131"/>
              <a:gd name="connsiteX7" fmla="*/ 963654 w 1532951"/>
              <a:gd name="connsiteY7" fmla="*/ 63714 h 931131"/>
              <a:gd name="connsiteX8" fmla="*/ 0 w 1532951"/>
              <a:gd name="connsiteY8" fmla="*/ 6608 h 931131"/>
              <a:gd name="connsiteX0" fmla="*/ 487537 w 1165692"/>
              <a:gd name="connsiteY0" fmla="*/ 1173554 h 1181000"/>
              <a:gd name="connsiteX1" fmla="*/ 705252 w 1165692"/>
              <a:gd name="connsiteY1" fmla="*/ 1173554 h 1181000"/>
              <a:gd name="connsiteX2" fmla="*/ 1162452 w 1165692"/>
              <a:gd name="connsiteY2" fmla="*/ 1010268 h 1181000"/>
              <a:gd name="connsiteX3" fmla="*/ 1086252 w 1165692"/>
              <a:gd name="connsiteY3" fmla="*/ 868754 h 1181000"/>
              <a:gd name="connsiteX4" fmla="*/ 1053594 w 1165692"/>
              <a:gd name="connsiteY4" fmla="*/ 727240 h 1181000"/>
              <a:gd name="connsiteX5" fmla="*/ 868537 w 1165692"/>
              <a:gd name="connsiteY5" fmla="*/ 640154 h 1181000"/>
              <a:gd name="connsiteX6" fmla="*/ 868537 w 1165692"/>
              <a:gd name="connsiteY6" fmla="*/ 411554 h 1181000"/>
              <a:gd name="connsiteX7" fmla="*/ 596395 w 1165692"/>
              <a:gd name="connsiteY7" fmla="*/ 313583 h 1181000"/>
              <a:gd name="connsiteX8" fmla="*/ 0 w 1165692"/>
              <a:gd name="connsiteY8" fmla="*/ 1644 h 1181000"/>
              <a:gd name="connsiteX0" fmla="*/ 869787 w 1547942"/>
              <a:gd name="connsiteY0" fmla="*/ 937690 h 945136"/>
              <a:gd name="connsiteX1" fmla="*/ 1087502 w 1547942"/>
              <a:gd name="connsiteY1" fmla="*/ 937690 h 945136"/>
              <a:gd name="connsiteX2" fmla="*/ 1544702 w 1547942"/>
              <a:gd name="connsiteY2" fmla="*/ 774404 h 945136"/>
              <a:gd name="connsiteX3" fmla="*/ 1468502 w 1547942"/>
              <a:gd name="connsiteY3" fmla="*/ 632890 h 945136"/>
              <a:gd name="connsiteX4" fmla="*/ 1435844 w 1547942"/>
              <a:gd name="connsiteY4" fmla="*/ 491376 h 945136"/>
              <a:gd name="connsiteX5" fmla="*/ 1250787 w 1547942"/>
              <a:gd name="connsiteY5" fmla="*/ 404290 h 945136"/>
              <a:gd name="connsiteX6" fmla="*/ 1250787 w 1547942"/>
              <a:gd name="connsiteY6" fmla="*/ 175690 h 945136"/>
              <a:gd name="connsiteX7" fmla="*/ 978645 w 1547942"/>
              <a:gd name="connsiteY7" fmla="*/ 77719 h 945136"/>
              <a:gd name="connsiteX8" fmla="*/ 0 w 1547942"/>
              <a:gd name="connsiteY8" fmla="*/ 5623 h 945136"/>
              <a:gd name="connsiteX0" fmla="*/ 884778 w 1562933"/>
              <a:gd name="connsiteY0" fmla="*/ 923685 h 931131"/>
              <a:gd name="connsiteX1" fmla="*/ 1102493 w 1562933"/>
              <a:gd name="connsiteY1" fmla="*/ 923685 h 931131"/>
              <a:gd name="connsiteX2" fmla="*/ 1559693 w 1562933"/>
              <a:gd name="connsiteY2" fmla="*/ 760399 h 931131"/>
              <a:gd name="connsiteX3" fmla="*/ 1483493 w 1562933"/>
              <a:gd name="connsiteY3" fmla="*/ 618885 h 931131"/>
              <a:gd name="connsiteX4" fmla="*/ 1450835 w 1562933"/>
              <a:gd name="connsiteY4" fmla="*/ 477371 h 931131"/>
              <a:gd name="connsiteX5" fmla="*/ 1265778 w 1562933"/>
              <a:gd name="connsiteY5" fmla="*/ 390285 h 931131"/>
              <a:gd name="connsiteX6" fmla="*/ 1265778 w 1562933"/>
              <a:gd name="connsiteY6" fmla="*/ 161685 h 931131"/>
              <a:gd name="connsiteX7" fmla="*/ 993636 w 1562933"/>
              <a:gd name="connsiteY7" fmla="*/ 63714 h 931131"/>
              <a:gd name="connsiteX8" fmla="*/ 0 w 1562933"/>
              <a:gd name="connsiteY8" fmla="*/ 6608 h 931131"/>
              <a:gd name="connsiteX0" fmla="*/ 884778 w 1562933"/>
              <a:gd name="connsiteY0" fmla="*/ 929611 h 937057"/>
              <a:gd name="connsiteX1" fmla="*/ 1102493 w 1562933"/>
              <a:gd name="connsiteY1" fmla="*/ 929611 h 937057"/>
              <a:gd name="connsiteX2" fmla="*/ 1559693 w 1562933"/>
              <a:gd name="connsiteY2" fmla="*/ 766325 h 937057"/>
              <a:gd name="connsiteX3" fmla="*/ 1483493 w 1562933"/>
              <a:gd name="connsiteY3" fmla="*/ 624811 h 937057"/>
              <a:gd name="connsiteX4" fmla="*/ 1450835 w 1562933"/>
              <a:gd name="connsiteY4" fmla="*/ 483297 h 937057"/>
              <a:gd name="connsiteX5" fmla="*/ 1265778 w 1562933"/>
              <a:gd name="connsiteY5" fmla="*/ 396211 h 937057"/>
              <a:gd name="connsiteX6" fmla="*/ 1265778 w 1562933"/>
              <a:gd name="connsiteY6" fmla="*/ 167611 h 937057"/>
              <a:gd name="connsiteX7" fmla="*/ 993636 w 1562933"/>
              <a:gd name="connsiteY7" fmla="*/ 69640 h 937057"/>
              <a:gd name="connsiteX8" fmla="*/ 494499 w 1562933"/>
              <a:gd name="connsiteY8" fmla="*/ 2541 h 937057"/>
              <a:gd name="connsiteX9" fmla="*/ 0 w 1562933"/>
              <a:gd name="connsiteY9" fmla="*/ 12534 h 937057"/>
              <a:gd name="connsiteX0" fmla="*/ 884778 w 1562933"/>
              <a:gd name="connsiteY0" fmla="*/ 929611 h 937057"/>
              <a:gd name="connsiteX1" fmla="*/ 1102493 w 1562933"/>
              <a:gd name="connsiteY1" fmla="*/ 929611 h 937057"/>
              <a:gd name="connsiteX2" fmla="*/ 1559693 w 1562933"/>
              <a:gd name="connsiteY2" fmla="*/ 766325 h 937057"/>
              <a:gd name="connsiteX3" fmla="*/ 1483493 w 1562933"/>
              <a:gd name="connsiteY3" fmla="*/ 624811 h 937057"/>
              <a:gd name="connsiteX4" fmla="*/ 1450835 w 1562933"/>
              <a:gd name="connsiteY4" fmla="*/ 483297 h 937057"/>
              <a:gd name="connsiteX5" fmla="*/ 1265778 w 1562933"/>
              <a:gd name="connsiteY5" fmla="*/ 396211 h 937057"/>
              <a:gd name="connsiteX6" fmla="*/ 1265778 w 1562933"/>
              <a:gd name="connsiteY6" fmla="*/ 167611 h 937057"/>
              <a:gd name="connsiteX7" fmla="*/ 993636 w 1562933"/>
              <a:gd name="connsiteY7" fmla="*/ 69640 h 937057"/>
              <a:gd name="connsiteX8" fmla="*/ 494499 w 1562933"/>
              <a:gd name="connsiteY8" fmla="*/ 2541 h 937057"/>
              <a:gd name="connsiteX9" fmla="*/ 0 w 1562933"/>
              <a:gd name="connsiteY9" fmla="*/ 12534 h 937057"/>
              <a:gd name="connsiteX0" fmla="*/ 884778 w 1562933"/>
              <a:gd name="connsiteY0" fmla="*/ 929611 h 937057"/>
              <a:gd name="connsiteX1" fmla="*/ 1102493 w 1562933"/>
              <a:gd name="connsiteY1" fmla="*/ 929611 h 937057"/>
              <a:gd name="connsiteX2" fmla="*/ 1559693 w 1562933"/>
              <a:gd name="connsiteY2" fmla="*/ 766325 h 937057"/>
              <a:gd name="connsiteX3" fmla="*/ 1483493 w 1562933"/>
              <a:gd name="connsiteY3" fmla="*/ 624811 h 937057"/>
              <a:gd name="connsiteX4" fmla="*/ 1450835 w 1562933"/>
              <a:gd name="connsiteY4" fmla="*/ 483297 h 937057"/>
              <a:gd name="connsiteX5" fmla="*/ 1265778 w 1562933"/>
              <a:gd name="connsiteY5" fmla="*/ 396211 h 937057"/>
              <a:gd name="connsiteX6" fmla="*/ 1265778 w 1562933"/>
              <a:gd name="connsiteY6" fmla="*/ 167611 h 937057"/>
              <a:gd name="connsiteX7" fmla="*/ 993636 w 1562933"/>
              <a:gd name="connsiteY7" fmla="*/ 69640 h 937057"/>
              <a:gd name="connsiteX8" fmla="*/ 494499 w 1562933"/>
              <a:gd name="connsiteY8" fmla="*/ 2541 h 937057"/>
              <a:gd name="connsiteX9" fmla="*/ 0 w 1562933"/>
              <a:gd name="connsiteY9" fmla="*/ 12534 h 937057"/>
              <a:gd name="connsiteX0" fmla="*/ 865728 w 1543883"/>
              <a:gd name="connsiteY0" fmla="*/ 948033 h 955479"/>
              <a:gd name="connsiteX1" fmla="*/ 1083443 w 1543883"/>
              <a:gd name="connsiteY1" fmla="*/ 948033 h 955479"/>
              <a:gd name="connsiteX2" fmla="*/ 1540643 w 1543883"/>
              <a:gd name="connsiteY2" fmla="*/ 784747 h 955479"/>
              <a:gd name="connsiteX3" fmla="*/ 1464443 w 1543883"/>
              <a:gd name="connsiteY3" fmla="*/ 643233 h 955479"/>
              <a:gd name="connsiteX4" fmla="*/ 1431785 w 1543883"/>
              <a:gd name="connsiteY4" fmla="*/ 501719 h 955479"/>
              <a:gd name="connsiteX5" fmla="*/ 1246728 w 1543883"/>
              <a:gd name="connsiteY5" fmla="*/ 414633 h 955479"/>
              <a:gd name="connsiteX6" fmla="*/ 1246728 w 1543883"/>
              <a:gd name="connsiteY6" fmla="*/ 186033 h 955479"/>
              <a:gd name="connsiteX7" fmla="*/ 974586 w 1543883"/>
              <a:gd name="connsiteY7" fmla="*/ 88062 h 955479"/>
              <a:gd name="connsiteX8" fmla="*/ 475449 w 1543883"/>
              <a:gd name="connsiteY8" fmla="*/ 20963 h 955479"/>
              <a:gd name="connsiteX9" fmla="*/ 0 w 1543883"/>
              <a:gd name="connsiteY9" fmla="*/ 0 h 955479"/>
              <a:gd name="connsiteX0" fmla="*/ 865728 w 1559621"/>
              <a:gd name="connsiteY0" fmla="*/ 948033 h 952680"/>
              <a:gd name="connsiteX1" fmla="*/ 1071537 w 1559621"/>
              <a:gd name="connsiteY1" fmla="*/ 936127 h 952680"/>
              <a:gd name="connsiteX2" fmla="*/ 1540643 w 1559621"/>
              <a:gd name="connsiteY2" fmla="*/ 784747 h 952680"/>
              <a:gd name="connsiteX3" fmla="*/ 1464443 w 1559621"/>
              <a:gd name="connsiteY3" fmla="*/ 643233 h 952680"/>
              <a:gd name="connsiteX4" fmla="*/ 1431785 w 1559621"/>
              <a:gd name="connsiteY4" fmla="*/ 501719 h 952680"/>
              <a:gd name="connsiteX5" fmla="*/ 1246728 w 1559621"/>
              <a:gd name="connsiteY5" fmla="*/ 414633 h 952680"/>
              <a:gd name="connsiteX6" fmla="*/ 1246728 w 1559621"/>
              <a:gd name="connsiteY6" fmla="*/ 186033 h 952680"/>
              <a:gd name="connsiteX7" fmla="*/ 974586 w 1559621"/>
              <a:gd name="connsiteY7" fmla="*/ 88062 h 952680"/>
              <a:gd name="connsiteX8" fmla="*/ 475449 w 1559621"/>
              <a:gd name="connsiteY8" fmla="*/ 20963 h 952680"/>
              <a:gd name="connsiteX9" fmla="*/ 0 w 1559621"/>
              <a:gd name="connsiteY9" fmla="*/ 0 h 952680"/>
              <a:gd name="connsiteX0" fmla="*/ 865728 w 1559621"/>
              <a:gd name="connsiteY0" fmla="*/ 948033 h 948950"/>
              <a:gd name="connsiteX1" fmla="*/ 1071537 w 1559621"/>
              <a:gd name="connsiteY1" fmla="*/ 936127 h 948950"/>
              <a:gd name="connsiteX2" fmla="*/ 1540643 w 1559621"/>
              <a:gd name="connsiteY2" fmla="*/ 784747 h 948950"/>
              <a:gd name="connsiteX3" fmla="*/ 1464443 w 1559621"/>
              <a:gd name="connsiteY3" fmla="*/ 643233 h 948950"/>
              <a:gd name="connsiteX4" fmla="*/ 1431785 w 1559621"/>
              <a:gd name="connsiteY4" fmla="*/ 501719 h 948950"/>
              <a:gd name="connsiteX5" fmla="*/ 1246728 w 1559621"/>
              <a:gd name="connsiteY5" fmla="*/ 414633 h 948950"/>
              <a:gd name="connsiteX6" fmla="*/ 1246728 w 1559621"/>
              <a:gd name="connsiteY6" fmla="*/ 186033 h 948950"/>
              <a:gd name="connsiteX7" fmla="*/ 974586 w 1559621"/>
              <a:gd name="connsiteY7" fmla="*/ 88062 h 948950"/>
              <a:gd name="connsiteX8" fmla="*/ 475449 w 1559621"/>
              <a:gd name="connsiteY8" fmla="*/ 20963 h 948950"/>
              <a:gd name="connsiteX9" fmla="*/ 0 w 1559621"/>
              <a:gd name="connsiteY9" fmla="*/ 0 h 948950"/>
              <a:gd name="connsiteX0" fmla="*/ 865728 w 1477839"/>
              <a:gd name="connsiteY0" fmla="*/ 948033 h 952139"/>
              <a:gd name="connsiteX1" fmla="*/ 1071537 w 1477839"/>
              <a:gd name="connsiteY1" fmla="*/ 936127 h 952139"/>
              <a:gd name="connsiteX2" fmla="*/ 1197743 w 1477839"/>
              <a:gd name="connsiteY2" fmla="*/ 813322 h 952139"/>
              <a:gd name="connsiteX3" fmla="*/ 1464443 w 1477839"/>
              <a:gd name="connsiteY3" fmla="*/ 643233 h 952139"/>
              <a:gd name="connsiteX4" fmla="*/ 1431785 w 1477839"/>
              <a:gd name="connsiteY4" fmla="*/ 501719 h 952139"/>
              <a:gd name="connsiteX5" fmla="*/ 1246728 w 1477839"/>
              <a:gd name="connsiteY5" fmla="*/ 414633 h 952139"/>
              <a:gd name="connsiteX6" fmla="*/ 1246728 w 1477839"/>
              <a:gd name="connsiteY6" fmla="*/ 186033 h 952139"/>
              <a:gd name="connsiteX7" fmla="*/ 974586 w 1477839"/>
              <a:gd name="connsiteY7" fmla="*/ 88062 h 952139"/>
              <a:gd name="connsiteX8" fmla="*/ 475449 w 1477839"/>
              <a:gd name="connsiteY8" fmla="*/ 20963 h 952139"/>
              <a:gd name="connsiteX9" fmla="*/ 0 w 1477839"/>
              <a:gd name="connsiteY9" fmla="*/ 0 h 952139"/>
              <a:gd name="connsiteX0" fmla="*/ 865728 w 1477839"/>
              <a:gd name="connsiteY0" fmla="*/ 948033 h 952139"/>
              <a:gd name="connsiteX1" fmla="*/ 1071537 w 1477839"/>
              <a:gd name="connsiteY1" fmla="*/ 936127 h 952139"/>
              <a:gd name="connsiteX2" fmla="*/ 1197743 w 1477839"/>
              <a:gd name="connsiteY2" fmla="*/ 813322 h 952139"/>
              <a:gd name="connsiteX3" fmla="*/ 1464443 w 1477839"/>
              <a:gd name="connsiteY3" fmla="*/ 643233 h 952139"/>
              <a:gd name="connsiteX4" fmla="*/ 1431785 w 1477839"/>
              <a:gd name="connsiteY4" fmla="*/ 501719 h 952139"/>
              <a:gd name="connsiteX5" fmla="*/ 1246728 w 1477839"/>
              <a:gd name="connsiteY5" fmla="*/ 414633 h 952139"/>
              <a:gd name="connsiteX6" fmla="*/ 1246728 w 1477839"/>
              <a:gd name="connsiteY6" fmla="*/ 186033 h 952139"/>
              <a:gd name="connsiteX7" fmla="*/ 974586 w 1477839"/>
              <a:gd name="connsiteY7" fmla="*/ 88062 h 952139"/>
              <a:gd name="connsiteX8" fmla="*/ 475449 w 1477839"/>
              <a:gd name="connsiteY8" fmla="*/ 20963 h 952139"/>
              <a:gd name="connsiteX9" fmla="*/ 0 w 1477839"/>
              <a:gd name="connsiteY9" fmla="*/ 0 h 952139"/>
              <a:gd name="connsiteX0" fmla="*/ 865728 w 1479345"/>
              <a:gd name="connsiteY0" fmla="*/ 948033 h 952271"/>
              <a:gd name="connsiteX1" fmla="*/ 1071537 w 1479345"/>
              <a:gd name="connsiteY1" fmla="*/ 936127 h 952271"/>
              <a:gd name="connsiteX2" fmla="*/ 1176312 w 1479345"/>
              <a:gd name="connsiteY2" fmla="*/ 810941 h 952271"/>
              <a:gd name="connsiteX3" fmla="*/ 1464443 w 1479345"/>
              <a:gd name="connsiteY3" fmla="*/ 643233 h 952271"/>
              <a:gd name="connsiteX4" fmla="*/ 1431785 w 1479345"/>
              <a:gd name="connsiteY4" fmla="*/ 501719 h 952271"/>
              <a:gd name="connsiteX5" fmla="*/ 1246728 w 1479345"/>
              <a:gd name="connsiteY5" fmla="*/ 414633 h 952271"/>
              <a:gd name="connsiteX6" fmla="*/ 1246728 w 1479345"/>
              <a:gd name="connsiteY6" fmla="*/ 186033 h 952271"/>
              <a:gd name="connsiteX7" fmla="*/ 974586 w 1479345"/>
              <a:gd name="connsiteY7" fmla="*/ 88062 h 952271"/>
              <a:gd name="connsiteX8" fmla="*/ 475449 w 1479345"/>
              <a:gd name="connsiteY8" fmla="*/ 20963 h 952271"/>
              <a:gd name="connsiteX9" fmla="*/ 0 w 1479345"/>
              <a:gd name="connsiteY9" fmla="*/ 0 h 952271"/>
              <a:gd name="connsiteX0" fmla="*/ 865728 w 1479345"/>
              <a:gd name="connsiteY0" fmla="*/ 948033 h 952271"/>
              <a:gd name="connsiteX1" fmla="*/ 1071537 w 1479345"/>
              <a:gd name="connsiteY1" fmla="*/ 936127 h 952271"/>
              <a:gd name="connsiteX2" fmla="*/ 1176312 w 1479345"/>
              <a:gd name="connsiteY2" fmla="*/ 810941 h 952271"/>
              <a:gd name="connsiteX3" fmla="*/ 1464443 w 1479345"/>
              <a:gd name="connsiteY3" fmla="*/ 643233 h 952271"/>
              <a:gd name="connsiteX4" fmla="*/ 1431785 w 1479345"/>
              <a:gd name="connsiteY4" fmla="*/ 501719 h 952271"/>
              <a:gd name="connsiteX5" fmla="*/ 1246728 w 1479345"/>
              <a:gd name="connsiteY5" fmla="*/ 414633 h 952271"/>
              <a:gd name="connsiteX6" fmla="*/ 1246728 w 1479345"/>
              <a:gd name="connsiteY6" fmla="*/ 186033 h 952271"/>
              <a:gd name="connsiteX7" fmla="*/ 974586 w 1479345"/>
              <a:gd name="connsiteY7" fmla="*/ 88062 h 952271"/>
              <a:gd name="connsiteX8" fmla="*/ 475449 w 1479345"/>
              <a:gd name="connsiteY8" fmla="*/ 20963 h 952271"/>
              <a:gd name="connsiteX9" fmla="*/ 0 w 1479345"/>
              <a:gd name="connsiteY9" fmla="*/ 0 h 952271"/>
              <a:gd name="connsiteX0" fmla="*/ 865728 w 1479345"/>
              <a:gd name="connsiteY0" fmla="*/ 948033 h 948452"/>
              <a:gd name="connsiteX1" fmla="*/ 1133449 w 1479345"/>
              <a:gd name="connsiteY1" fmla="*/ 902790 h 948452"/>
              <a:gd name="connsiteX2" fmla="*/ 1176312 w 1479345"/>
              <a:gd name="connsiteY2" fmla="*/ 810941 h 948452"/>
              <a:gd name="connsiteX3" fmla="*/ 1464443 w 1479345"/>
              <a:gd name="connsiteY3" fmla="*/ 643233 h 948452"/>
              <a:gd name="connsiteX4" fmla="*/ 1431785 w 1479345"/>
              <a:gd name="connsiteY4" fmla="*/ 501719 h 948452"/>
              <a:gd name="connsiteX5" fmla="*/ 1246728 w 1479345"/>
              <a:gd name="connsiteY5" fmla="*/ 414633 h 948452"/>
              <a:gd name="connsiteX6" fmla="*/ 1246728 w 1479345"/>
              <a:gd name="connsiteY6" fmla="*/ 186033 h 948452"/>
              <a:gd name="connsiteX7" fmla="*/ 974586 w 1479345"/>
              <a:gd name="connsiteY7" fmla="*/ 88062 h 948452"/>
              <a:gd name="connsiteX8" fmla="*/ 475449 w 1479345"/>
              <a:gd name="connsiteY8" fmla="*/ 20963 h 948452"/>
              <a:gd name="connsiteX9" fmla="*/ 0 w 1479345"/>
              <a:gd name="connsiteY9" fmla="*/ 0 h 948452"/>
              <a:gd name="connsiteX0" fmla="*/ 865728 w 1479345"/>
              <a:gd name="connsiteY0" fmla="*/ 948033 h 948353"/>
              <a:gd name="connsiteX1" fmla="*/ 1133449 w 1479345"/>
              <a:gd name="connsiteY1" fmla="*/ 902790 h 948353"/>
              <a:gd name="connsiteX2" fmla="*/ 1176312 w 1479345"/>
              <a:gd name="connsiteY2" fmla="*/ 810941 h 948353"/>
              <a:gd name="connsiteX3" fmla="*/ 1464443 w 1479345"/>
              <a:gd name="connsiteY3" fmla="*/ 643233 h 948353"/>
              <a:gd name="connsiteX4" fmla="*/ 1431785 w 1479345"/>
              <a:gd name="connsiteY4" fmla="*/ 501719 h 948353"/>
              <a:gd name="connsiteX5" fmla="*/ 1246728 w 1479345"/>
              <a:gd name="connsiteY5" fmla="*/ 414633 h 948353"/>
              <a:gd name="connsiteX6" fmla="*/ 1246728 w 1479345"/>
              <a:gd name="connsiteY6" fmla="*/ 186033 h 948353"/>
              <a:gd name="connsiteX7" fmla="*/ 974586 w 1479345"/>
              <a:gd name="connsiteY7" fmla="*/ 88062 h 948353"/>
              <a:gd name="connsiteX8" fmla="*/ 475449 w 1479345"/>
              <a:gd name="connsiteY8" fmla="*/ 20963 h 948353"/>
              <a:gd name="connsiteX9" fmla="*/ 0 w 1479345"/>
              <a:gd name="connsiteY9" fmla="*/ 0 h 948353"/>
              <a:gd name="connsiteX0" fmla="*/ 865728 w 1480860"/>
              <a:gd name="connsiteY0" fmla="*/ 948033 h 948452"/>
              <a:gd name="connsiteX1" fmla="*/ 1133449 w 1480860"/>
              <a:gd name="connsiteY1" fmla="*/ 902790 h 948452"/>
              <a:gd name="connsiteX2" fmla="*/ 1154881 w 1480860"/>
              <a:gd name="connsiteY2" fmla="*/ 810941 h 948452"/>
              <a:gd name="connsiteX3" fmla="*/ 1464443 w 1480860"/>
              <a:gd name="connsiteY3" fmla="*/ 643233 h 948452"/>
              <a:gd name="connsiteX4" fmla="*/ 1431785 w 1480860"/>
              <a:gd name="connsiteY4" fmla="*/ 501719 h 948452"/>
              <a:gd name="connsiteX5" fmla="*/ 1246728 w 1480860"/>
              <a:gd name="connsiteY5" fmla="*/ 414633 h 948452"/>
              <a:gd name="connsiteX6" fmla="*/ 1246728 w 1480860"/>
              <a:gd name="connsiteY6" fmla="*/ 186033 h 948452"/>
              <a:gd name="connsiteX7" fmla="*/ 974586 w 1480860"/>
              <a:gd name="connsiteY7" fmla="*/ 88062 h 948452"/>
              <a:gd name="connsiteX8" fmla="*/ 475449 w 1480860"/>
              <a:gd name="connsiteY8" fmla="*/ 20963 h 948452"/>
              <a:gd name="connsiteX9" fmla="*/ 0 w 1480860"/>
              <a:gd name="connsiteY9" fmla="*/ 0 h 948452"/>
              <a:gd name="connsiteX0" fmla="*/ 865728 w 1480860"/>
              <a:gd name="connsiteY0" fmla="*/ 948033 h 948452"/>
              <a:gd name="connsiteX1" fmla="*/ 1133449 w 1480860"/>
              <a:gd name="connsiteY1" fmla="*/ 902790 h 948452"/>
              <a:gd name="connsiteX2" fmla="*/ 1154881 w 1480860"/>
              <a:gd name="connsiteY2" fmla="*/ 810941 h 948452"/>
              <a:gd name="connsiteX3" fmla="*/ 1464443 w 1480860"/>
              <a:gd name="connsiteY3" fmla="*/ 643233 h 948452"/>
              <a:gd name="connsiteX4" fmla="*/ 1431785 w 1480860"/>
              <a:gd name="connsiteY4" fmla="*/ 501719 h 948452"/>
              <a:gd name="connsiteX5" fmla="*/ 1246728 w 1480860"/>
              <a:gd name="connsiteY5" fmla="*/ 414633 h 948452"/>
              <a:gd name="connsiteX6" fmla="*/ 1246728 w 1480860"/>
              <a:gd name="connsiteY6" fmla="*/ 186033 h 948452"/>
              <a:gd name="connsiteX7" fmla="*/ 974586 w 1480860"/>
              <a:gd name="connsiteY7" fmla="*/ 88062 h 948452"/>
              <a:gd name="connsiteX8" fmla="*/ 475449 w 1480860"/>
              <a:gd name="connsiteY8" fmla="*/ 20963 h 948452"/>
              <a:gd name="connsiteX9" fmla="*/ 0 w 1480860"/>
              <a:gd name="connsiteY9" fmla="*/ 0 h 948452"/>
              <a:gd name="connsiteX0" fmla="*/ 865728 w 1433122"/>
              <a:gd name="connsiteY0" fmla="*/ 948033 h 948452"/>
              <a:gd name="connsiteX1" fmla="*/ 1133449 w 1433122"/>
              <a:gd name="connsiteY1" fmla="*/ 902790 h 948452"/>
              <a:gd name="connsiteX2" fmla="*/ 1154881 w 1433122"/>
              <a:gd name="connsiteY2" fmla="*/ 810941 h 948452"/>
              <a:gd name="connsiteX3" fmla="*/ 1131068 w 1433122"/>
              <a:gd name="connsiteY3" fmla="*/ 700383 h 948452"/>
              <a:gd name="connsiteX4" fmla="*/ 1431785 w 1433122"/>
              <a:gd name="connsiteY4" fmla="*/ 501719 h 948452"/>
              <a:gd name="connsiteX5" fmla="*/ 1246728 w 1433122"/>
              <a:gd name="connsiteY5" fmla="*/ 414633 h 948452"/>
              <a:gd name="connsiteX6" fmla="*/ 1246728 w 1433122"/>
              <a:gd name="connsiteY6" fmla="*/ 186033 h 948452"/>
              <a:gd name="connsiteX7" fmla="*/ 974586 w 1433122"/>
              <a:gd name="connsiteY7" fmla="*/ 88062 h 948452"/>
              <a:gd name="connsiteX8" fmla="*/ 475449 w 1433122"/>
              <a:gd name="connsiteY8" fmla="*/ 20963 h 948452"/>
              <a:gd name="connsiteX9" fmla="*/ 0 w 1433122"/>
              <a:gd name="connsiteY9" fmla="*/ 0 h 948452"/>
              <a:gd name="connsiteX0" fmla="*/ 865728 w 1433122"/>
              <a:gd name="connsiteY0" fmla="*/ 948033 h 948452"/>
              <a:gd name="connsiteX1" fmla="*/ 1133449 w 1433122"/>
              <a:gd name="connsiteY1" fmla="*/ 902790 h 948452"/>
              <a:gd name="connsiteX2" fmla="*/ 1154881 w 1433122"/>
              <a:gd name="connsiteY2" fmla="*/ 810941 h 948452"/>
              <a:gd name="connsiteX3" fmla="*/ 1131068 w 1433122"/>
              <a:gd name="connsiteY3" fmla="*/ 700383 h 948452"/>
              <a:gd name="connsiteX4" fmla="*/ 1431785 w 1433122"/>
              <a:gd name="connsiteY4" fmla="*/ 501719 h 948452"/>
              <a:gd name="connsiteX5" fmla="*/ 1246728 w 1433122"/>
              <a:gd name="connsiteY5" fmla="*/ 414633 h 948452"/>
              <a:gd name="connsiteX6" fmla="*/ 1246728 w 1433122"/>
              <a:gd name="connsiteY6" fmla="*/ 186033 h 948452"/>
              <a:gd name="connsiteX7" fmla="*/ 974586 w 1433122"/>
              <a:gd name="connsiteY7" fmla="*/ 88062 h 948452"/>
              <a:gd name="connsiteX8" fmla="*/ 475449 w 1433122"/>
              <a:gd name="connsiteY8" fmla="*/ 20963 h 948452"/>
              <a:gd name="connsiteX9" fmla="*/ 0 w 1433122"/>
              <a:gd name="connsiteY9" fmla="*/ 0 h 948452"/>
              <a:gd name="connsiteX0" fmla="*/ 865728 w 1433122"/>
              <a:gd name="connsiteY0" fmla="*/ 948033 h 948334"/>
              <a:gd name="connsiteX1" fmla="*/ 1188218 w 1433122"/>
              <a:gd name="connsiteY1" fmla="*/ 890883 h 948334"/>
              <a:gd name="connsiteX2" fmla="*/ 1154881 w 1433122"/>
              <a:gd name="connsiteY2" fmla="*/ 810941 h 948334"/>
              <a:gd name="connsiteX3" fmla="*/ 1131068 w 1433122"/>
              <a:gd name="connsiteY3" fmla="*/ 700383 h 948334"/>
              <a:gd name="connsiteX4" fmla="*/ 1431785 w 1433122"/>
              <a:gd name="connsiteY4" fmla="*/ 501719 h 948334"/>
              <a:gd name="connsiteX5" fmla="*/ 1246728 w 1433122"/>
              <a:gd name="connsiteY5" fmla="*/ 414633 h 948334"/>
              <a:gd name="connsiteX6" fmla="*/ 1246728 w 1433122"/>
              <a:gd name="connsiteY6" fmla="*/ 186033 h 948334"/>
              <a:gd name="connsiteX7" fmla="*/ 974586 w 1433122"/>
              <a:gd name="connsiteY7" fmla="*/ 88062 h 948334"/>
              <a:gd name="connsiteX8" fmla="*/ 475449 w 1433122"/>
              <a:gd name="connsiteY8" fmla="*/ 20963 h 948334"/>
              <a:gd name="connsiteX9" fmla="*/ 0 w 1433122"/>
              <a:gd name="connsiteY9" fmla="*/ 0 h 948334"/>
              <a:gd name="connsiteX0" fmla="*/ 865728 w 1433122"/>
              <a:gd name="connsiteY0" fmla="*/ 948033 h 948290"/>
              <a:gd name="connsiteX1" fmla="*/ 1188218 w 1433122"/>
              <a:gd name="connsiteY1" fmla="*/ 890883 h 948290"/>
              <a:gd name="connsiteX2" fmla="*/ 1154881 w 1433122"/>
              <a:gd name="connsiteY2" fmla="*/ 810941 h 948290"/>
              <a:gd name="connsiteX3" fmla="*/ 1131068 w 1433122"/>
              <a:gd name="connsiteY3" fmla="*/ 700383 h 948290"/>
              <a:gd name="connsiteX4" fmla="*/ 1431785 w 1433122"/>
              <a:gd name="connsiteY4" fmla="*/ 501719 h 948290"/>
              <a:gd name="connsiteX5" fmla="*/ 1246728 w 1433122"/>
              <a:gd name="connsiteY5" fmla="*/ 414633 h 948290"/>
              <a:gd name="connsiteX6" fmla="*/ 1246728 w 1433122"/>
              <a:gd name="connsiteY6" fmla="*/ 186033 h 948290"/>
              <a:gd name="connsiteX7" fmla="*/ 974586 w 1433122"/>
              <a:gd name="connsiteY7" fmla="*/ 88062 h 948290"/>
              <a:gd name="connsiteX8" fmla="*/ 475449 w 1433122"/>
              <a:gd name="connsiteY8" fmla="*/ 20963 h 948290"/>
              <a:gd name="connsiteX9" fmla="*/ 0 w 1433122"/>
              <a:gd name="connsiteY9" fmla="*/ 0 h 948290"/>
              <a:gd name="connsiteX0" fmla="*/ 865728 w 1433497"/>
              <a:gd name="connsiteY0" fmla="*/ 948033 h 948290"/>
              <a:gd name="connsiteX1" fmla="*/ 1188218 w 1433497"/>
              <a:gd name="connsiteY1" fmla="*/ 890883 h 948290"/>
              <a:gd name="connsiteX2" fmla="*/ 1154881 w 1433497"/>
              <a:gd name="connsiteY2" fmla="*/ 810941 h 948290"/>
              <a:gd name="connsiteX3" fmla="*/ 1114399 w 1433497"/>
              <a:gd name="connsiteY3" fmla="*/ 709908 h 948290"/>
              <a:gd name="connsiteX4" fmla="*/ 1431785 w 1433497"/>
              <a:gd name="connsiteY4" fmla="*/ 501719 h 948290"/>
              <a:gd name="connsiteX5" fmla="*/ 1246728 w 1433497"/>
              <a:gd name="connsiteY5" fmla="*/ 414633 h 948290"/>
              <a:gd name="connsiteX6" fmla="*/ 1246728 w 1433497"/>
              <a:gd name="connsiteY6" fmla="*/ 186033 h 948290"/>
              <a:gd name="connsiteX7" fmla="*/ 974586 w 1433497"/>
              <a:gd name="connsiteY7" fmla="*/ 88062 h 948290"/>
              <a:gd name="connsiteX8" fmla="*/ 475449 w 1433497"/>
              <a:gd name="connsiteY8" fmla="*/ 20963 h 948290"/>
              <a:gd name="connsiteX9" fmla="*/ 0 w 1433497"/>
              <a:gd name="connsiteY9" fmla="*/ 0 h 948290"/>
              <a:gd name="connsiteX0" fmla="*/ 865728 w 1433497"/>
              <a:gd name="connsiteY0" fmla="*/ 948033 h 948342"/>
              <a:gd name="connsiteX1" fmla="*/ 1188218 w 1433497"/>
              <a:gd name="connsiteY1" fmla="*/ 890883 h 948342"/>
              <a:gd name="connsiteX2" fmla="*/ 1166787 w 1433497"/>
              <a:gd name="connsiteY2" fmla="*/ 803797 h 948342"/>
              <a:gd name="connsiteX3" fmla="*/ 1114399 w 1433497"/>
              <a:gd name="connsiteY3" fmla="*/ 709908 h 948342"/>
              <a:gd name="connsiteX4" fmla="*/ 1431785 w 1433497"/>
              <a:gd name="connsiteY4" fmla="*/ 501719 h 948342"/>
              <a:gd name="connsiteX5" fmla="*/ 1246728 w 1433497"/>
              <a:gd name="connsiteY5" fmla="*/ 414633 h 948342"/>
              <a:gd name="connsiteX6" fmla="*/ 1246728 w 1433497"/>
              <a:gd name="connsiteY6" fmla="*/ 186033 h 948342"/>
              <a:gd name="connsiteX7" fmla="*/ 974586 w 1433497"/>
              <a:gd name="connsiteY7" fmla="*/ 88062 h 948342"/>
              <a:gd name="connsiteX8" fmla="*/ 475449 w 1433497"/>
              <a:gd name="connsiteY8" fmla="*/ 20963 h 948342"/>
              <a:gd name="connsiteX9" fmla="*/ 0 w 1433497"/>
              <a:gd name="connsiteY9" fmla="*/ 0 h 948342"/>
              <a:gd name="connsiteX0" fmla="*/ 865728 w 1433497"/>
              <a:gd name="connsiteY0" fmla="*/ 948033 h 948342"/>
              <a:gd name="connsiteX1" fmla="*/ 1188218 w 1433497"/>
              <a:gd name="connsiteY1" fmla="*/ 890883 h 948342"/>
              <a:gd name="connsiteX2" fmla="*/ 1166787 w 1433497"/>
              <a:gd name="connsiteY2" fmla="*/ 803797 h 948342"/>
              <a:gd name="connsiteX3" fmla="*/ 1114399 w 1433497"/>
              <a:gd name="connsiteY3" fmla="*/ 709908 h 948342"/>
              <a:gd name="connsiteX4" fmla="*/ 1431785 w 1433497"/>
              <a:gd name="connsiteY4" fmla="*/ 501719 h 948342"/>
              <a:gd name="connsiteX5" fmla="*/ 1246728 w 1433497"/>
              <a:gd name="connsiteY5" fmla="*/ 414633 h 948342"/>
              <a:gd name="connsiteX6" fmla="*/ 1246728 w 1433497"/>
              <a:gd name="connsiteY6" fmla="*/ 186033 h 948342"/>
              <a:gd name="connsiteX7" fmla="*/ 974586 w 1433497"/>
              <a:gd name="connsiteY7" fmla="*/ 88062 h 948342"/>
              <a:gd name="connsiteX8" fmla="*/ 475449 w 1433497"/>
              <a:gd name="connsiteY8" fmla="*/ 20963 h 948342"/>
              <a:gd name="connsiteX9" fmla="*/ 0 w 1433497"/>
              <a:gd name="connsiteY9" fmla="*/ 0 h 948342"/>
              <a:gd name="connsiteX0" fmla="*/ 865728 w 1433497"/>
              <a:gd name="connsiteY0" fmla="*/ 948033 h 948244"/>
              <a:gd name="connsiteX1" fmla="*/ 1188218 w 1433497"/>
              <a:gd name="connsiteY1" fmla="*/ 890883 h 948244"/>
              <a:gd name="connsiteX2" fmla="*/ 1166787 w 1433497"/>
              <a:gd name="connsiteY2" fmla="*/ 803797 h 948244"/>
              <a:gd name="connsiteX3" fmla="*/ 1114399 w 1433497"/>
              <a:gd name="connsiteY3" fmla="*/ 709908 h 948244"/>
              <a:gd name="connsiteX4" fmla="*/ 1431785 w 1433497"/>
              <a:gd name="connsiteY4" fmla="*/ 501719 h 948244"/>
              <a:gd name="connsiteX5" fmla="*/ 1246728 w 1433497"/>
              <a:gd name="connsiteY5" fmla="*/ 414633 h 948244"/>
              <a:gd name="connsiteX6" fmla="*/ 1246728 w 1433497"/>
              <a:gd name="connsiteY6" fmla="*/ 186033 h 948244"/>
              <a:gd name="connsiteX7" fmla="*/ 974586 w 1433497"/>
              <a:gd name="connsiteY7" fmla="*/ 88062 h 948244"/>
              <a:gd name="connsiteX8" fmla="*/ 475449 w 1433497"/>
              <a:gd name="connsiteY8" fmla="*/ 20963 h 948244"/>
              <a:gd name="connsiteX9" fmla="*/ 0 w 1433497"/>
              <a:gd name="connsiteY9" fmla="*/ 0 h 948244"/>
              <a:gd name="connsiteX0" fmla="*/ 865728 w 1433497"/>
              <a:gd name="connsiteY0" fmla="*/ 948033 h 948244"/>
              <a:gd name="connsiteX1" fmla="*/ 1188218 w 1433497"/>
              <a:gd name="connsiteY1" fmla="*/ 890883 h 948244"/>
              <a:gd name="connsiteX2" fmla="*/ 1166787 w 1433497"/>
              <a:gd name="connsiteY2" fmla="*/ 803797 h 948244"/>
              <a:gd name="connsiteX3" fmla="*/ 1114399 w 1433497"/>
              <a:gd name="connsiteY3" fmla="*/ 709908 h 948244"/>
              <a:gd name="connsiteX4" fmla="*/ 1431785 w 1433497"/>
              <a:gd name="connsiteY4" fmla="*/ 501719 h 948244"/>
              <a:gd name="connsiteX5" fmla="*/ 1246728 w 1433497"/>
              <a:gd name="connsiteY5" fmla="*/ 414633 h 948244"/>
              <a:gd name="connsiteX6" fmla="*/ 1246728 w 1433497"/>
              <a:gd name="connsiteY6" fmla="*/ 186033 h 948244"/>
              <a:gd name="connsiteX7" fmla="*/ 974586 w 1433497"/>
              <a:gd name="connsiteY7" fmla="*/ 88062 h 948244"/>
              <a:gd name="connsiteX8" fmla="*/ 475449 w 1433497"/>
              <a:gd name="connsiteY8" fmla="*/ 20963 h 948244"/>
              <a:gd name="connsiteX9" fmla="*/ 0 w 1433497"/>
              <a:gd name="connsiteY9" fmla="*/ 0 h 948244"/>
              <a:gd name="connsiteX0" fmla="*/ 865728 w 1272276"/>
              <a:gd name="connsiteY0" fmla="*/ 948033 h 948244"/>
              <a:gd name="connsiteX1" fmla="*/ 1188218 w 1272276"/>
              <a:gd name="connsiteY1" fmla="*/ 890883 h 948244"/>
              <a:gd name="connsiteX2" fmla="*/ 1166787 w 1272276"/>
              <a:gd name="connsiteY2" fmla="*/ 803797 h 948244"/>
              <a:gd name="connsiteX3" fmla="*/ 1114399 w 1272276"/>
              <a:gd name="connsiteY3" fmla="*/ 709908 h 948244"/>
              <a:gd name="connsiteX4" fmla="*/ 943629 w 1272276"/>
              <a:gd name="connsiteY4" fmla="*/ 613637 h 948244"/>
              <a:gd name="connsiteX5" fmla="*/ 1246728 w 1272276"/>
              <a:gd name="connsiteY5" fmla="*/ 414633 h 948244"/>
              <a:gd name="connsiteX6" fmla="*/ 1246728 w 1272276"/>
              <a:gd name="connsiteY6" fmla="*/ 186033 h 948244"/>
              <a:gd name="connsiteX7" fmla="*/ 974586 w 1272276"/>
              <a:gd name="connsiteY7" fmla="*/ 88062 h 948244"/>
              <a:gd name="connsiteX8" fmla="*/ 475449 w 1272276"/>
              <a:gd name="connsiteY8" fmla="*/ 20963 h 948244"/>
              <a:gd name="connsiteX9" fmla="*/ 0 w 1272276"/>
              <a:gd name="connsiteY9" fmla="*/ 0 h 948244"/>
              <a:gd name="connsiteX0" fmla="*/ 865728 w 1272276"/>
              <a:gd name="connsiteY0" fmla="*/ 948033 h 948244"/>
              <a:gd name="connsiteX1" fmla="*/ 1188218 w 1272276"/>
              <a:gd name="connsiteY1" fmla="*/ 890883 h 948244"/>
              <a:gd name="connsiteX2" fmla="*/ 1166787 w 1272276"/>
              <a:gd name="connsiteY2" fmla="*/ 803797 h 948244"/>
              <a:gd name="connsiteX3" fmla="*/ 1114399 w 1272276"/>
              <a:gd name="connsiteY3" fmla="*/ 709908 h 948244"/>
              <a:gd name="connsiteX4" fmla="*/ 943629 w 1272276"/>
              <a:gd name="connsiteY4" fmla="*/ 613637 h 948244"/>
              <a:gd name="connsiteX5" fmla="*/ 1246728 w 1272276"/>
              <a:gd name="connsiteY5" fmla="*/ 414633 h 948244"/>
              <a:gd name="connsiteX6" fmla="*/ 1246728 w 1272276"/>
              <a:gd name="connsiteY6" fmla="*/ 186033 h 948244"/>
              <a:gd name="connsiteX7" fmla="*/ 974586 w 1272276"/>
              <a:gd name="connsiteY7" fmla="*/ 88062 h 948244"/>
              <a:gd name="connsiteX8" fmla="*/ 475449 w 1272276"/>
              <a:gd name="connsiteY8" fmla="*/ 20963 h 948244"/>
              <a:gd name="connsiteX9" fmla="*/ 0 w 1272276"/>
              <a:gd name="connsiteY9" fmla="*/ 0 h 948244"/>
              <a:gd name="connsiteX0" fmla="*/ 865728 w 1273148"/>
              <a:gd name="connsiteY0" fmla="*/ 948033 h 948244"/>
              <a:gd name="connsiteX1" fmla="*/ 1188218 w 1273148"/>
              <a:gd name="connsiteY1" fmla="*/ 890883 h 948244"/>
              <a:gd name="connsiteX2" fmla="*/ 1166787 w 1273148"/>
              <a:gd name="connsiteY2" fmla="*/ 803797 h 948244"/>
              <a:gd name="connsiteX3" fmla="*/ 1114399 w 1273148"/>
              <a:gd name="connsiteY3" fmla="*/ 709908 h 948244"/>
              <a:gd name="connsiteX4" fmla="*/ 931722 w 1273148"/>
              <a:gd name="connsiteY4" fmla="*/ 637450 h 948244"/>
              <a:gd name="connsiteX5" fmla="*/ 1246728 w 1273148"/>
              <a:gd name="connsiteY5" fmla="*/ 414633 h 948244"/>
              <a:gd name="connsiteX6" fmla="*/ 1246728 w 1273148"/>
              <a:gd name="connsiteY6" fmla="*/ 186033 h 948244"/>
              <a:gd name="connsiteX7" fmla="*/ 974586 w 1273148"/>
              <a:gd name="connsiteY7" fmla="*/ 88062 h 948244"/>
              <a:gd name="connsiteX8" fmla="*/ 475449 w 1273148"/>
              <a:gd name="connsiteY8" fmla="*/ 20963 h 948244"/>
              <a:gd name="connsiteX9" fmla="*/ 0 w 1273148"/>
              <a:gd name="connsiteY9" fmla="*/ 0 h 948244"/>
              <a:gd name="connsiteX0" fmla="*/ 865728 w 1246734"/>
              <a:gd name="connsiteY0" fmla="*/ 948033 h 948244"/>
              <a:gd name="connsiteX1" fmla="*/ 1188218 w 1246734"/>
              <a:gd name="connsiteY1" fmla="*/ 890883 h 948244"/>
              <a:gd name="connsiteX2" fmla="*/ 1166787 w 1246734"/>
              <a:gd name="connsiteY2" fmla="*/ 803797 h 948244"/>
              <a:gd name="connsiteX3" fmla="*/ 1114399 w 1246734"/>
              <a:gd name="connsiteY3" fmla="*/ 709908 h 948244"/>
              <a:gd name="connsiteX4" fmla="*/ 931722 w 1246734"/>
              <a:gd name="connsiteY4" fmla="*/ 637450 h 948244"/>
              <a:gd name="connsiteX5" fmla="*/ 968122 w 1246734"/>
              <a:gd name="connsiteY5" fmla="*/ 540839 h 948244"/>
              <a:gd name="connsiteX6" fmla="*/ 1246728 w 1246734"/>
              <a:gd name="connsiteY6" fmla="*/ 186033 h 948244"/>
              <a:gd name="connsiteX7" fmla="*/ 974586 w 1246734"/>
              <a:gd name="connsiteY7" fmla="*/ 88062 h 948244"/>
              <a:gd name="connsiteX8" fmla="*/ 475449 w 1246734"/>
              <a:gd name="connsiteY8" fmla="*/ 20963 h 948244"/>
              <a:gd name="connsiteX9" fmla="*/ 0 w 1246734"/>
              <a:gd name="connsiteY9" fmla="*/ 0 h 948244"/>
              <a:gd name="connsiteX0" fmla="*/ 865728 w 1246734"/>
              <a:gd name="connsiteY0" fmla="*/ 948033 h 948244"/>
              <a:gd name="connsiteX1" fmla="*/ 1188218 w 1246734"/>
              <a:gd name="connsiteY1" fmla="*/ 890883 h 948244"/>
              <a:gd name="connsiteX2" fmla="*/ 1166787 w 1246734"/>
              <a:gd name="connsiteY2" fmla="*/ 803797 h 948244"/>
              <a:gd name="connsiteX3" fmla="*/ 1114399 w 1246734"/>
              <a:gd name="connsiteY3" fmla="*/ 709908 h 948244"/>
              <a:gd name="connsiteX4" fmla="*/ 931722 w 1246734"/>
              <a:gd name="connsiteY4" fmla="*/ 637450 h 948244"/>
              <a:gd name="connsiteX5" fmla="*/ 968122 w 1246734"/>
              <a:gd name="connsiteY5" fmla="*/ 540839 h 948244"/>
              <a:gd name="connsiteX6" fmla="*/ 1246728 w 1246734"/>
              <a:gd name="connsiteY6" fmla="*/ 186033 h 948244"/>
              <a:gd name="connsiteX7" fmla="*/ 974586 w 1246734"/>
              <a:gd name="connsiteY7" fmla="*/ 88062 h 948244"/>
              <a:gd name="connsiteX8" fmla="*/ 475449 w 1246734"/>
              <a:gd name="connsiteY8" fmla="*/ 20963 h 948244"/>
              <a:gd name="connsiteX9" fmla="*/ 0 w 1246734"/>
              <a:gd name="connsiteY9" fmla="*/ 0 h 948244"/>
              <a:gd name="connsiteX0" fmla="*/ 865728 w 1246781"/>
              <a:gd name="connsiteY0" fmla="*/ 948033 h 948244"/>
              <a:gd name="connsiteX1" fmla="*/ 1188218 w 1246781"/>
              <a:gd name="connsiteY1" fmla="*/ 890883 h 948244"/>
              <a:gd name="connsiteX2" fmla="*/ 1166787 w 1246781"/>
              <a:gd name="connsiteY2" fmla="*/ 803797 h 948244"/>
              <a:gd name="connsiteX3" fmla="*/ 1114399 w 1246781"/>
              <a:gd name="connsiteY3" fmla="*/ 709908 h 948244"/>
              <a:gd name="connsiteX4" fmla="*/ 931722 w 1246781"/>
              <a:gd name="connsiteY4" fmla="*/ 637450 h 948244"/>
              <a:gd name="connsiteX5" fmla="*/ 956216 w 1246781"/>
              <a:gd name="connsiteY5" fmla="*/ 524170 h 948244"/>
              <a:gd name="connsiteX6" fmla="*/ 1246728 w 1246781"/>
              <a:gd name="connsiteY6" fmla="*/ 186033 h 948244"/>
              <a:gd name="connsiteX7" fmla="*/ 974586 w 1246781"/>
              <a:gd name="connsiteY7" fmla="*/ 88062 h 948244"/>
              <a:gd name="connsiteX8" fmla="*/ 475449 w 1246781"/>
              <a:gd name="connsiteY8" fmla="*/ 20963 h 948244"/>
              <a:gd name="connsiteX9" fmla="*/ 0 w 1246781"/>
              <a:gd name="connsiteY9" fmla="*/ 0 h 948244"/>
              <a:gd name="connsiteX0" fmla="*/ 865728 w 1246781"/>
              <a:gd name="connsiteY0" fmla="*/ 948033 h 948244"/>
              <a:gd name="connsiteX1" fmla="*/ 1188218 w 1246781"/>
              <a:gd name="connsiteY1" fmla="*/ 890883 h 948244"/>
              <a:gd name="connsiteX2" fmla="*/ 1166787 w 1246781"/>
              <a:gd name="connsiteY2" fmla="*/ 803797 h 948244"/>
              <a:gd name="connsiteX3" fmla="*/ 1114399 w 1246781"/>
              <a:gd name="connsiteY3" fmla="*/ 709908 h 948244"/>
              <a:gd name="connsiteX4" fmla="*/ 965059 w 1246781"/>
              <a:gd name="connsiteY4" fmla="*/ 646975 h 948244"/>
              <a:gd name="connsiteX5" fmla="*/ 956216 w 1246781"/>
              <a:gd name="connsiteY5" fmla="*/ 524170 h 948244"/>
              <a:gd name="connsiteX6" fmla="*/ 1246728 w 1246781"/>
              <a:gd name="connsiteY6" fmla="*/ 186033 h 948244"/>
              <a:gd name="connsiteX7" fmla="*/ 974586 w 1246781"/>
              <a:gd name="connsiteY7" fmla="*/ 88062 h 948244"/>
              <a:gd name="connsiteX8" fmla="*/ 475449 w 1246781"/>
              <a:gd name="connsiteY8" fmla="*/ 20963 h 948244"/>
              <a:gd name="connsiteX9" fmla="*/ 0 w 1246781"/>
              <a:gd name="connsiteY9" fmla="*/ 0 h 948244"/>
              <a:gd name="connsiteX0" fmla="*/ 865728 w 1246781"/>
              <a:gd name="connsiteY0" fmla="*/ 948033 h 948244"/>
              <a:gd name="connsiteX1" fmla="*/ 1188218 w 1246781"/>
              <a:gd name="connsiteY1" fmla="*/ 890883 h 948244"/>
              <a:gd name="connsiteX2" fmla="*/ 1166787 w 1246781"/>
              <a:gd name="connsiteY2" fmla="*/ 803797 h 948244"/>
              <a:gd name="connsiteX3" fmla="*/ 1114399 w 1246781"/>
              <a:gd name="connsiteY3" fmla="*/ 709908 h 948244"/>
              <a:gd name="connsiteX4" fmla="*/ 965059 w 1246781"/>
              <a:gd name="connsiteY4" fmla="*/ 646975 h 948244"/>
              <a:gd name="connsiteX5" fmla="*/ 956216 w 1246781"/>
              <a:gd name="connsiteY5" fmla="*/ 524170 h 948244"/>
              <a:gd name="connsiteX6" fmla="*/ 1246728 w 1246781"/>
              <a:gd name="connsiteY6" fmla="*/ 186033 h 948244"/>
              <a:gd name="connsiteX7" fmla="*/ 974586 w 1246781"/>
              <a:gd name="connsiteY7" fmla="*/ 88062 h 948244"/>
              <a:gd name="connsiteX8" fmla="*/ 475449 w 1246781"/>
              <a:gd name="connsiteY8" fmla="*/ 20963 h 948244"/>
              <a:gd name="connsiteX9" fmla="*/ 0 w 1246781"/>
              <a:gd name="connsiteY9" fmla="*/ 0 h 948244"/>
              <a:gd name="connsiteX0" fmla="*/ 865728 w 1246781"/>
              <a:gd name="connsiteY0" fmla="*/ 948033 h 948244"/>
              <a:gd name="connsiteX1" fmla="*/ 1188218 w 1246781"/>
              <a:gd name="connsiteY1" fmla="*/ 890883 h 948244"/>
              <a:gd name="connsiteX2" fmla="*/ 1166787 w 1246781"/>
              <a:gd name="connsiteY2" fmla="*/ 803797 h 948244"/>
              <a:gd name="connsiteX3" fmla="*/ 1114399 w 1246781"/>
              <a:gd name="connsiteY3" fmla="*/ 709908 h 948244"/>
              <a:gd name="connsiteX4" fmla="*/ 965059 w 1246781"/>
              <a:gd name="connsiteY4" fmla="*/ 646975 h 948244"/>
              <a:gd name="connsiteX5" fmla="*/ 956216 w 1246781"/>
              <a:gd name="connsiteY5" fmla="*/ 524170 h 948244"/>
              <a:gd name="connsiteX6" fmla="*/ 1246728 w 1246781"/>
              <a:gd name="connsiteY6" fmla="*/ 186033 h 948244"/>
              <a:gd name="connsiteX7" fmla="*/ 974586 w 1246781"/>
              <a:gd name="connsiteY7" fmla="*/ 88062 h 948244"/>
              <a:gd name="connsiteX8" fmla="*/ 475449 w 1246781"/>
              <a:gd name="connsiteY8" fmla="*/ 20963 h 948244"/>
              <a:gd name="connsiteX9" fmla="*/ 0 w 1246781"/>
              <a:gd name="connsiteY9" fmla="*/ 0 h 948244"/>
              <a:gd name="connsiteX0" fmla="*/ 865728 w 1191371"/>
              <a:gd name="connsiteY0" fmla="*/ 948033 h 948244"/>
              <a:gd name="connsiteX1" fmla="*/ 1188218 w 1191371"/>
              <a:gd name="connsiteY1" fmla="*/ 890883 h 948244"/>
              <a:gd name="connsiteX2" fmla="*/ 1166787 w 1191371"/>
              <a:gd name="connsiteY2" fmla="*/ 803797 h 948244"/>
              <a:gd name="connsiteX3" fmla="*/ 1114399 w 1191371"/>
              <a:gd name="connsiteY3" fmla="*/ 709908 h 948244"/>
              <a:gd name="connsiteX4" fmla="*/ 965059 w 1191371"/>
              <a:gd name="connsiteY4" fmla="*/ 646975 h 948244"/>
              <a:gd name="connsiteX5" fmla="*/ 956216 w 1191371"/>
              <a:gd name="connsiteY5" fmla="*/ 524170 h 948244"/>
              <a:gd name="connsiteX6" fmla="*/ 672846 w 1191371"/>
              <a:gd name="connsiteY6" fmla="*/ 426539 h 948244"/>
              <a:gd name="connsiteX7" fmla="*/ 974586 w 1191371"/>
              <a:gd name="connsiteY7" fmla="*/ 88062 h 948244"/>
              <a:gd name="connsiteX8" fmla="*/ 475449 w 1191371"/>
              <a:gd name="connsiteY8" fmla="*/ 20963 h 948244"/>
              <a:gd name="connsiteX9" fmla="*/ 0 w 1191371"/>
              <a:gd name="connsiteY9" fmla="*/ 0 h 948244"/>
              <a:gd name="connsiteX0" fmla="*/ 865728 w 1191371"/>
              <a:gd name="connsiteY0" fmla="*/ 948033 h 948244"/>
              <a:gd name="connsiteX1" fmla="*/ 1188218 w 1191371"/>
              <a:gd name="connsiteY1" fmla="*/ 890883 h 948244"/>
              <a:gd name="connsiteX2" fmla="*/ 1166787 w 1191371"/>
              <a:gd name="connsiteY2" fmla="*/ 803797 h 948244"/>
              <a:gd name="connsiteX3" fmla="*/ 1114399 w 1191371"/>
              <a:gd name="connsiteY3" fmla="*/ 709908 h 948244"/>
              <a:gd name="connsiteX4" fmla="*/ 965059 w 1191371"/>
              <a:gd name="connsiteY4" fmla="*/ 646975 h 948244"/>
              <a:gd name="connsiteX5" fmla="*/ 956216 w 1191371"/>
              <a:gd name="connsiteY5" fmla="*/ 524170 h 948244"/>
              <a:gd name="connsiteX6" fmla="*/ 672846 w 1191371"/>
              <a:gd name="connsiteY6" fmla="*/ 426539 h 948244"/>
              <a:gd name="connsiteX7" fmla="*/ 26849 w 1191371"/>
              <a:gd name="connsiteY7" fmla="*/ 385719 h 948244"/>
              <a:gd name="connsiteX8" fmla="*/ 475449 w 1191371"/>
              <a:gd name="connsiteY8" fmla="*/ 20963 h 948244"/>
              <a:gd name="connsiteX9" fmla="*/ 0 w 1191371"/>
              <a:gd name="connsiteY9" fmla="*/ 0 h 948244"/>
              <a:gd name="connsiteX0" fmla="*/ 1052393 w 1378036"/>
              <a:gd name="connsiteY0" fmla="*/ 948033 h 948244"/>
              <a:gd name="connsiteX1" fmla="*/ 1374883 w 1378036"/>
              <a:gd name="connsiteY1" fmla="*/ 890883 h 948244"/>
              <a:gd name="connsiteX2" fmla="*/ 1353452 w 1378036"/>
              <a:gd name="connsiteY2" fmla="*/ 803797 h 948244"/>
              <a:gd name="connsiteX3" fmla="*/ 1301064 w 1378036"/>
              <a:gd name="connsiteY3" fmla="*/ 709908 h 948244"/>
              <a:gd name="connsiteX4" fmla="*/ 1151724 w 1378036"/>
              <a:gd name="connsiteY4" fmla="*/ 646975 h 948244"/>
              <a:gd name="connsiteX5" fmla="*/ 1142881 w 1378036"/>
              <a:gd name="connsiteY5" fmla="*/ 524170 h 948244"/>
              <a:gd name="connsiteX6" fmla="*/ 859511 w 1378036"/>
              <a:gd name="connsiteY6" fmla="*/ 426539 h 948244"/>
              <a:gd name="connsiteX7" fmla="*/ 213514 w 1378036"/>
              <a:gd name="connsiteY7" fmla="*/ 385719 h 948244"/>
              <a:gd name="connsiteX8" fmla="*/ 4889 w 1378036"/>
              <a:gd name="connsiteY8" fmla="*/ 382913 h 948244"/>
              <a:gd name="connsiteX9" fmla="*/ 186665 w 1378036"/>
              <a:gd name="connsiteY9" fmla="*/ 0 h 948244"/>
              <a:gd name="connsiteX0" fmla="*/ 1047504 w 1373147"/>
              <a:gd name="connsiteY0" fmla="*/ 568603 h 568814"/>
              <a:gd name="connsiteX1" fmla="*/ 1369994 w 1373147"/>
              <a:gd name="connsiteY1" fmla="*/ 511453 h 568814"/>
              <a:gd name="connsiteX2" fmla="*/ 1348563 w 1373147"/>
              <a:gd name="connsiteY2" fmla="*/ 424367 h 568814"/>
              <a:gd name="connsiteX3" fmla="*/ 1296175 w 1373147"/>
              <a:gd name="connsiteY3" fmla="*/ 330478 h 568814"/>
              <a:gd name="connsiteX4" fmla="*/ 1146835 w 1373147"/>
              <a:gd name="connsiteY4" fmla="*/ 267545 h 568814"/>
              <a:gd name="connsiteX5" fmla="*/ 1137992 w 1373147"/>
              <a:gd name="connsiteY5" fmla="*/ 144740 h 568814"/>
              <a:gd name="connsiteX6" fmla="*/ 854622 w 1373147"/>
              <a:gd name="connsiteY6" fmla="*/ 47109 h 568814"/>
              <a:gd name="connsiteX7" fmla="*/ 208625 w 1373147"/>
              <a:gd name="connsiteY7" fmla="*/ 6289 h 568814"/>
              <a:gd name="connsiteX8" fmla="*/ 0 w 1373147"/>
              <a:gd name="connsiteY8" fmla="*/ 3483 h 568814"/>
              <a:gd name="connsiteX0" fmla="*/ 1047504 w 1373147"/>
              <a:gd name="connsiteY0" fmla="*/ 565842 h 566053"/>
              <a:gd name="connsiteX1" fmla="*/ 1369994 w 1373147"/>
              <a:gd name="connsiteY1" fmla="*/ 508692 h 566053"/>
              <a:gd name="connsiteX2" fmla="*/ 1348563 w 1373147"/>
              <a:gd name="connsiteY2" fmla="*/ 421606 h 566053"/>
              <a:gd name="connsiteX3" fmla="*/ 1296175 w 1373147"/>
              <a:gd name="connsiteY3" fmla="*/ 327717 h 566053"/>
              <a:gd name="connsiteX4" fmla="*/ 1146835 w 1373147"/>
              <a:gd name="connsiteY4" fmla="*/ 264784 h 566053"/>
              <a:gd name="connsiteX5" fmla="*/ 1137992 w 1373147"/>
              <a:gd name="connsiteY5" fmla="*/ 141979 h 566053"/>
              <a:gd name="connsiteX6" fmla="*/ 854622 w 1373147"/>
              <a:gd name="connsiteY6" fmla="*/ 44348 h 566053"/>
              <a:gd name="connsiteX7" fmla="*/ 365788 w 1373147"/>
              <a:gd name="connsiteY7" fmla="*/ 29722 h 566053"/>
              <a:gd name="connsiteX8" fmla="*/ 0 w 1373147"/>
              <a:gd name="connsiteY8" fmla="*/ 722 h 566053"/>
              <a:gd name="connsiteX0" fmla="*/ 1047504 w 1373147"/>
              <a:gd name="connsiteY0" fmla="*/ 565989 h 566200"/>
              <a:gd name="connsiteX1" fmla="*/ 1369994 w 1373147"/>
              <a:gd name="connsiteY1" fmla="*/ 508839 h 566200"/>
              <a:gd name="connsiteX2" fmla="*/ 1348563 w 1373147"/>
              <a:gd name="connsiteY2" fmla="*/ 421753 h 566200"/>
              <a:gd name="connsiteX3" fmla="*/ 1296175 w 1373147"/>
              <a:gd name="connsiteY3" fmla="*/ 327864 h 566200"/>
              <a:gd name="connsiteX4" fmla="*/ 1146835 w 1373147"/>
              <a:gd name="connsiteY4" fmla="*/ 264931 h 566200"/>
              <a:gd name="connsiteX5" fmla="*/ 1137992 w 1373147"/>
              <a:gd name="connsiteY5" fmla="*/ 142126 h 566200"/>
              <a:gd name="connsiteX6" fmla="*/ 857003 w 1373147"/>
              <a:gd name="connsiteY6" fmla="*/ 77832 h 566200"/>
              <a:gd name="connsiteX7" fmla="*/ 365788 w 1373147"/>
              <a:gd name="connsiteY7" fmla="*/ 29869 h 566200"/>
              <a:gd name="connsiteX8" fmla="*/ 0 w 1373147"/>
              <a:gd name="connsiteY8" fmla="*/ 869 h 566200"/>
              <a:gd name="connsiteX0" fmla="*/ 1047504 w 1373147"/>
              <a:gd name="connsiteY0" fmla="*/ 565989 h 566200"/>
              <a:gd name="connsiteX1" fmla="*/ 1369994 w 1373147"/>
              <a:gd name="connsiteY1" fmla="*/ 508839 h 566200"/>
              <a:gd name="connsiteX2" fmla="*/ 1348563 w 1373147"/>
              <a:gd name="connsiteY2" fmla="*/ 421753 h 566200"/>
              <a:gd name="connsiteX3" fmla="*/ 1296175 w 1373147"/>
              <a:gd name="connsiteY3" fmla="*/ 327864 h 566200"/>
              <a:gd name="connsiteX4" fmla="*/ 1146835 w 1373147"/>
              <a:gd name="connsiteY4" fmla="*/ 264931 h 566200"/>
              <a:gd name="connsiteX5" fmla="*/ 1137992 w 1373147"/>
              <a:gd name="connsiteY5" fmla="*/ 142126 h 566200"/>
              <a:gd name="connsiteX6" fmla="*/ 857003 w 1373147"/>
              <a:gd name="connsiteY6" fmla="*/ 77832 h 566200"/>
              <a:gd name="connsiteX7" fmla="*/ 365788 w 1373147"/>
              <a:gd name="connsiteY7" fmla="*/ 29869 h 566200"/>
              <a:gd name="connsiteX8" fmla="*/ 0 w 1373147"/>
              <a:gd name="connsiteY8" fmla="*/ 869 h 566200"/>
              <a:gd name="connsiteX0" fmla="*/ 1047504 w 1373147"/>
              <a:gd name="connsiteY0" fmla="*/ 565989 h 566200"/>
              <a:gd name="connsiteX1" fmla="*/ 1369994 w 1373147"/>
              <a:gd name="connsiteY1" fmla="*/ 508839 h 566200"/>
              <a:gd name="connsiteX2" fmla="*/ 1348563 w 1373147"/>
              <a:gd name="connsiteY2" fmla="*/ 421753 h 566200"/>
              <a:gd name="connsiteX3" fmla="*/ 1296175 w 1373147"/>
              <a:gd name="connsiteY3" fmla="*/ 327864 h 566200"/>
              <a:gd name="connsiteX4" fmla="*/ 1146835 w 1373147"/>
              <a:gd name="connsiteY4" fmla="*/ 264931 h 566200"/>
              <a:gd name="connsiteX5" fmla="*/ 1176092 w 1373147"/>
              <a:gd name="connsiteY5" fmla="*/ 132601 h 566200"/>
              <a:gd name="connsiteX6" fmla="*/ 857003 w 1373147"/>
              <a:gd name="connsiteY6" fmla="*/ 77832 h 566200"/>
              <a:gd name="connsiteX7" fmla="*/ 365788 w 1373147"/>
              <a:gd name="connsiteY7" fmla="*/ 29869 h 566200"/>
              <a:gd name="connsiteX8" fmla="*/ 0 w 1373147"/>
              <a:gd name="connsiteY8" fmla="*/ 869 h 566200"/>
              <a:gd name="connsiteX0" fmla="*/ 1047504 w 1373147"/>
              <a:gd name="connsiteY0" fmla="*/ 565989 h 566200"/>
              <a:gd name="connsiteX1" fmla="*/ 1369994 w 1373147"/>
              <a:gd name="connsiteY1" fmla="*/ 508839 h 566200"/>
              <a:gd name="connsiteX2" fmla="*/ 1348563 w 1373147"/>
              <a:gd name="connsiteY2" fmla="*/ 421753 h 566200"/>
              <a:gd name="connsiteX3" fmla="*/ 1296175 w 1373147"/>
              <a:gd name="connsiteY3" fmla="*/ 327864 h 566200"/>
              <a:gd name="connsiteX4" fmla="*/ 1146835 w 1373147"/>
              <a:gd name="connsiteY4" fmla="*/ 264931 h 566200"/>
              <a:gd name="connsiteX5" fmla="*/ 1176092 w 1373147"/>
              <a:gd name="connsiteY5" fmla="*/ 132601 h 566200"/>
              <a:gd name="connsiteX6" fmla="*/ 857003 w 1373147"/>
              <a:gd name="connsiteY6" fmla="*/ 77832 h 566200"/>
              <a:gd name="connsiteX7" fmla="*/ 365788 w 1373147"/>
              <a:gd name="connsiteY7" fmla="*/ 29869 h 566200"/>
              <a:gd name="connsiteX8" fmla="*/ 0 w 1373147"/>
              <a:gd name="connsiteY8" fmla="*/ 869 h 566200"/>
              <a:gd name="connsiteX0" fmla="*/ 1047504 w 1373147"/>
              <a:gd name="connsiteY0" fmla="*/ 566042 h 566253"/>
              <a:gd name="connsiteX1" fmla="*/ 1369994 w 1373147"/>
              <a:gd name="connsiteY1" fmla="*/ 508892 h 566253"/>
              <a:gd name="connsiteX2" fmla="*/ 1348563 w 1373147"/>
              <a:gd name="connsiteY2" fmla="*/ 421806 h 566253"/>
              <a:gd name="connsiteX3" fmla="*/ 1296175 w 1373147"/>
              <a:gd name="connsiteY3" fmla="*/ 327917 h 566253"/>
              <a:gd name="connsiteX4" fmla="*/ 1146835 w 1373147"/>
              <a:gd name="connsiteY4" fmla="*/ 264984 h 566253"/>
              <a:gd name="connsiteX5" fmla="*/ 1176092 w 1373147"/>
              <a:gd name="connsiteY5" fmla="*/ 132654 h 566253"/>
              <a:gd name="connsiteX6" fmla="*/ 864147 w 1373147"/>
              <a:gd name="connsiteY6" fmla="*/ 87410 h 566253"/>
              <a:gd name="connsiteX7" fmla="*/ 365788 w 1373147"/>
              <a:gd name="connsiteY7" fmla="*/ 29922 h 566253"/>
              <a:gd name="connsiteX8" fmla="*/ 0 w 1373147"/>
              <a:gd name="connsiteY8" fmla="*/ 922 h 566253"/>
              <a:gd name="connsiteX0" fmla="*/ 1047504 w 1373147"/>
              <a:gd name="connsiteY0" fmla="*/ 566042 h 566253"/>
              <a:gd name="connsiteX1" fmla="*/ 1369994 w 1373147"/>
              <a:gd name="connsiteY1" fmla="*/ 508892 h 566253"/>
              <a:gd name="connsiteX2" fmla="*/ 1348563 w 1373147"/>
              <a:gd name="connsiteY2" fmla="*/ 421806 h 566253"/>
              <a:gd name="connsiteX3" fmla="*/ 1296175 w 1373147"/>
              <a:gd name="connsiteY3" fmla="*/ 327917 h 566253"/>
              <a:gd name="connsiteX4" fmla="*/ 1146835 w 1373147"/>
              <a:gd name="connsiteY4" fmla="*/ 264984 h 566253"/>
              <a:gd name="connsiteX5" fmla="*/ 1176092 w 1373147"/>
              <a:gd name="connsiteY5" fmla="*/ 132654 h 566253"/>
              <a:gd name="connsiteX6" fmla="*/ 864147 w 1373147"/>
              <a:gd name="connsiteY6" fmla="*/ 87410 h 566253"/>
              <a:gd name="connsiteX7" fmla="*/ 365788 w 1373147"/>
              <a:gd name="connsiteY7" fmla="*/ 29922 h 566253"/>
              <a:gd name="connsiteX8" fmla="*/ 0 w 1373147"/>
              <a:gd name="connsiteY8" fmla="*/ 922 h 566253"/>
              <a:gd name="connsiteX0" fmla="*/ 1047504 w 1373147"/>
              <a:gd name="connsiteY0" fmla="*/ 566042 h 566253"/>
              <a:gd name="connsiteX1" fmla="*/ 1369994 w 1373147"/>
              <a:gd name="connsiteY1" fmla="*/ 508892 h 566253"/>
              <a:gd name="connsiteX2" fmla="*/ 1348563 w 1373147"/>
              <a:gd name="connsiteY2" fmla="*/ 421806 h 566253"/>
              <a:gd name="connsiteX3" fmla="*/ 1296175 w 1373147"/>
              <a:gd name="connsiteY3" fmla="*/ 327917 h 566253"/>
              <a:gd name="connsiteX4" fmla="*/ 1142073 w 1373147"/>
              <a:gd name="connsiteY4" fmla="*/ 276891 h 566253"/>
              <a:gd name="connsiteX5" fmla="*/ 1176092 w 1373147"/>
              <a:gd name="connsiteY5" fmla="*/ 132654 h 566253"/>
              <a:gd name="connsiteX6" fmla="*/ 864147 w 1373147"/>
              <a:gd name="connsiteY6" fmla="*/ 87410 h 566253"/>
              <a:gd name="connsiteX7" fmla="*/ 365788 w 1373147"/>
              <a:gd name="connsiteY7" fmla="*/ 29922 h 566253"/>
              <a:gd name="connsiteX8" fmla="*/ 0 w 1373147"/>
              <a:gd name="connsiteY8" fmla="*/ 922 h 566253"/>
              <a:gd name="connsiteX0" fmla="*/ 1047504 w 1373147"/>
              <a:gd name="connsiteY0" fmla="*/ 566042 h 566253"/>
              <a:gd name="connsiteX1" fmla="*/ 1369994 w 1373147"/>
              <a:gd name="connsiteY1" fmla="*/ 508892 h 566253"/>
              <a:gd name="connsiteX2" fmla="*/ 1348563 w 1373147"/>
              <a:gd name="connsiteY2" fmla="*/ 421806 h 566253"/>
              <a:gd name="connsiteX3" fmla="*/ 1296175 w 1373147"/>
              <a:gd name="connsiteY3" fmla="*/ 327917 h 566253"/>
              <a:gd name="connsiteX4" fmla="*/ 1142073 w 1373147"/>
              <a:gd name="connsiteY4" fmla="*/ 276891 h 566253"/>
              <a:gd name="connsiteX5" fmla="*/ 1176092 w 1373147"/>
              <a:gd name="connsiteY5" fmla="*/ 132654 h 566253"/>
              <a:gd name="connsiteX6" fmla="*/ 864147 w 1373147"/>
              <a:gd name="connsiteY6" fmla="*/ 87410 h 566253"/>
              <a:gd name="connsiteX7" fmla="*/ 365788 w 1373147"/>
              <a:gd name="connsiteY7" fmla="*/ 29922 h 566253"/>
              <a:gd name="connsiteX8" fmla="*/ 0 w 1373147"/>
              <a:gd name="connsiteY8" fmla="*/ 922 h 56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3147" h="566253">
                <a:moveTo>
                  <a:pt x="1047504" y="566042"/>
                </a:moveTo>
                <a:cubicBezTo>
                  <a:pt x="1081068" y="570124"/>
                  <a:pt x="1357918" y="513881"/>
                  <a:pt x="1369994" y="508892"/>
                </a:cubicBezTo>
                <a:cubicBezTo>
                  <a:pt x="1382070" y="503903"/>
                  <a:pt x="1356103" y="430537"/>
                  <a:pt x="1348563" y="421806"/>
                </a:cubicBezTo>
                <a:cubicBezTo>
                  <a:pt x="1341023" y="413075"/>
                  <a:pt x="1330590" y="352069"/>
                  <a:pt x="1296175" y="327917"/>
                </a:cubicBezTo>
                <a:cubicBezTo>
                  <a:pt x="1261760" y="303765"/>
                  <a:pt x="1145418" y="285623"/>
                  <a:pt x="1142073" y="276891"/>
                </a:cubicBezTo>
                <a:cubicBezTo>
                  <a:pt x="1138728" y="268159"/>
                  <a:pt x="1186694" y="138041"/>
                  <a:pt x="1176092" y="132654"/>
                </a:cubicBezTo>
                <a:cubicBezTo>
                  <a:pt x="1165490" y="127267"/>
                  <a:pt x="999198" y="104532"/>
                  <a:pt x="864147" y="87410"/>
                </a:cubicBezTo>
                <a:cubicBezTo>
                  <a:pt x="729096" y="70288"/>
                  <a:pt x="509813" y="44337"/>
                  <a:pt x="365788" y="29922"/>
                </a:cubicBezTo>
                <a:cubicBezTo>
                  <a:pt x="221764" y="15507"/>
                  <a:pt x="30694" y="-4550"/>
                  <a:pt x="0" y="922"/>
                </a:cubicBezTo>
              </a:path>
            </a:pathLst>
          </a:custGeom>
          <a:ln w="1905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262551" y="853403"/>
            <a:ext cx="4655446" cy="2930946"/>
          </a:xfrm>
          <a:custGeom>
            <a:avLst/>
            <a:gdLst>
              <a:gd name="connsiteX0" fmla="*/ 3696365 w 3696365"/>
              <a:gd name="connsiteY0" fmla="*/ 0 h 2272819"/>
              <a:gd name="connsiteX1" fmla="*/ 3391565 w 3696365"/>
              <a:gd name="connsiteY1" fmla="*/ 364273 h 2272819"/>
              <a:gd name="connsiteX2" fmla="*/ 2819135 w 3696365"/>
              <a:gd name="connsiteY2" fmla="*/ 661639 h 2272819"/>
              <a:gd name="connsiteX3" fmla="*/ 2402823 w 3696365"/>
              <a:gd name="connsiteY3" fmla="*/ 1033347 h 2272819"/>
              <a:gd name="connsiteX4" fmla="*/ 2142628 w 3696365"/>
              <a:gd name="connsiteY4" fmla="*/ 1211766 h 2272819"/>
              <a:gd name="connsiteX5" fmla="*/ 1689145 w 3696365"/>
              <a:gd name="connsiteY5" fmla="*/ 1375317 h 2272819"/>
              <a:gd name="connsiteX6" fmla="*/ 1272833 w 3696365"/>
              <a:gd name="connsiteY6" fmla="*/ 1524000 h 2272819"/>
              <a:gd name="connsiteX7" fmla="*/ 886257 w 3696365"/>
              <a:gd name="connsiteY7" fmla="*/ 1784195 h 2272819"/>
              <a:gd name="connsiteX8" fmla="*/ 440208 w 3696365"/>
              <a:gd name="connsiteY8" fmla="*/ 2007220 h 2272819"/>
              <a:gd name="connsiteX9" fmla="*/ 187448 w 3696365"/>
              <a:gd name="connsiteY9" fmla="*/ 2222810 h 2272819"/>
              <a:gd name="connsiteX10" fmla="*/ 1594 w 3696365"/>
              <a:gd name="connsiteY10" fmla="*/ 2267415 h 2272819"/>
              <a:gd name="connsiteX11" fmla="*/ 113106 w 3696365"/>
              <a:gd name="connsiteY11" fmla="*/ 2133600 h 2272819"/>
              <a:gd name="connsiteX0" fmla="*/ 3696365 w 3696365"/>
              <a:gd name="connsiteY0" fmla="*/ 0 h 2272819"/>
              <a:gd name="connsiteX1" fmla="*/ 3391565 w 3696365"/>
              <a:gd name="connsiteY1" fmla="*/ 364273 h 2272819"/>
              <a:gd name="connsiteX2" fmla="*/ 2819135 w 3696365"/>
              <a:gd name="connsiteY2" fmla="*/ 661639 h 2272819"/>
              <a:gd name="connsiteX3" fmla="*/ 2402823 w 3696365"/>
              <a:gd name="connsiteY3" fmla="*/ 1033347 h 2272819"/>
              <a:gd name="connsiteX4" fmla="*/ 2142628 w 3696365"/>
              <a:gd name="connsiteY4" fmla="*/ 1211766 h 2272819"/>
              <a:gd name="connsiteX5" fmla="*/ 1689145 w 3696365"/>
              <a:gd name="connsiteY5" fmla="*/ 1375317 h 2272819"/>
              <a:gd name="connsiteX6" fmla="*/ 1272833 w 3696365"/>
              <a:gd name="connsiteY6" fmla="*/ 1524000 h 2272819"/>
              <a:gd name="connsiteX7" fmla="*/ 886257 w 3696365"/>
              <a:gd name="connsiteY7" fmla="*/ 1784195 h 2272819"/>
              <a:gd name="connsiteX8" fmla="*/ 440208 w 3696365"/>
              <a:gd name="connsiteY8" fmla="*/ 2007220 h 2272819"/>
              <a:gd name="connsiteX9" fmla="*/ 187448 w 3696365"/>
              <a:gd name="connsiteY9" fmla="*/ 2222810 h 2272819"/>
              <a:gd name="connsiteX10" fmla="*/ 1594 w 3696365"/>
              <a:gd name="connsiteY10" fmla="*/ 2267415 h 2272819"/>
              <a:gd name="connsiteX11" fmla="*/ 113106 w 3696365"/>
              <a:gd name="connsiteY11" fmla="*/ 2133600 h 2272819"/>
              <a:gd name="connsiteX0" fmla="*/ 3696365 w 3696365"/>
              <a:gd name="connsiteY0" fmla="*/ 0 h 2272819"/>
              <a:gd name="connsiteX1" fmla="*/ 3391565 w 3696365"/>
              <a:gd name="connsiteY1" fmla="*/ 364273 h 2272819"/>
              <a:gd name="connsiteX2" fmla="*/ 2819135 w 3696365"/>
              <a:gd name="connsiteY2" fmla="*/ 661639 h 2272819"/>
              <a:gd name="connsiteX3" fmla="*/ 2402823 w 3696365"/>
              <a:gd name="connsiteY3" fmla="*/ 1033347 h 2272819"/>
              <a:gd name="connsiteX4" fmla="*/ 2142628 w 3696365"/>
              <a:gd name="connsiteY4" fmla="*/ 1211766 h 2272819"/>
              <a:gd name="connsiteX5" fmla="*/ 1689145 w 3696365"/>
              <a:gd name="connsiteY5" fmla="*/ 1375317 h 2272819"/>
              <a:gd name="connsiteX6" fmla="*/ 1272833 w 3696365"/>
              <a:gd name="connsiteY6" fmla="*/ 1524000 h 2272819"/>
              <a:gd name="connsiteX7" fmla="*/ 886257 w 3696365"/>
              <a:gd name="connsiteY7" fmla="*/ 1784195 h 2272819"/>
              <a:gd name="connsiteX8" fmla="*/ 440208 w 3696365"/>
              <a:gd name="connsiteY8" fmla="*/ 2007220 h 2272819"/>
              <a:gd name="connsiteX9" fmla="*/ 187448 w 3696365"/>
              <a:gd name="connsiteY9" fmla="*/ 2222810 h 2272819"/>
              <a:gd name="connsiteX10" fmla="*/ 1594 w 3696365"/>
              <a:gd name="connsiteY10" fmla="*/ 2267415 h 2272819"/>
              <a:gd name="connsiteX11" fmla="*/ 113106 w 3696365"/>
              <a:gd name="connsiteY11" fmla="*/ 2133600 h 2272819"/>
              <a:gd name="connsiteX0" fmla="*/ 3696365 w 3696365"/>
              <a:gd name="connsiteY0" fmla="*/ 0 h 2272819"/>
              <a:gd name="connsiteX1" fmla="*/ 3391565 w 3696365"/>
              <a:gd name="connsiteY1" fmla="*/ 364273 h 2272819"/>
              <a:gd name="connsiteX2" fmla="*/ 2819135 w 3696365"/>
              <a:gd name="connsiteY2" fmla="*/ 661639 h 2272819"/>
              <a:gd name="connsiteX3" fmla="*/ 2402823 w 3696365"/>
              <a:gd name="connsiteY3" fmla="*/ 1033347 h 2272819"/>
              <a:gd name="connsiteX4" fmla="*/ 2142628 w 3696365"/>
              <a:gd name="connsiteY4" fmla="*/ 1211766 h 2272819"/>
              <a:gd name="connsiteX5" fmla="*/ 1689145 w 3696365"/>
              <a:gd name="connsiteY5" fmla="*/ 1375317 h 2272819"/>
              <a:gd name="connsiteX6" fmla="*/ 1272833 w 3696365"/>
              <a:gd name="connsiteY6" fmla="*/ 1524000 h 2272819"/>
              <a:gd name="connsiteX7" fmla="*/ 886257 w 3696365"/>
              <a:gd name="connsiteY7" fmla="*/ 1784195 h 2272819"/>
              <a:gd name="connsiteX8" fmla="*/ 440208 w 3696365"/>
              <a:gd name="connsiteY8" fmla="*/ 2007220 h 2272819"/>
              <a:gd name="connsiteX9" fmla="*/ 187448 w 3696365"/>
              <a:gd name="connsiteY9" fmla="*/ 2222810 h 2272819"/>
              <a:gd name="connsiteX10" fmla="*/ 1594 w 3696365"/>
              <a:gd name="connsiteY10" fmla="*/ 2267415 h 2272819"/>
              <a:gd name="connsiteX11" fmla="*/ 113106 w 3696365"/>
              <a:gd name="connsiteY11" fmla="*/ 2133600 h 2272819"/>
              <a:gd name="connsiteX0" fmla="*/ 3694771 w 3694771"/>
              <a:gd name="connsiteY0" fmla="*/ 0 h 2272819"/>
              <a:gd name="connsiteX1" fmla="*/ 3389971 w 3694771"/>
              <a:gd name="connsiteY1" fmla="*/ 364273 h 2272819"/>
              <a:gd name="connsiteX2" fmla="*/ 2817541 w 3694771"/>
              <a:gd name="connsiteY2" fmla="*/ 661639 h 2272819"/>
              <a:gd name="connsiteX3" fmla="*/ 2401229 w 3694771"/>
              <a:gd name="connsiteY3" fmla="*/ 1033347 h 2272819"/>
              <a:gd name="connsiteX4" fmla="*/ 2141034 w 3694771"/>
              <a:gd name="connsiteY4" fmla="*/ 1211766 h 2272819"/>
              <a:gd name="connsiteX5" fmla="*/ 1687551 w 3694771"/>
              <a:gd name="connsiteY5" fmla="*/ 1375317 h 2272819"/>
              <a:gd name="connsiteX6" fmla="*/ 1271239 w 3694771"/>
              <a:gd name="connsiteY6" fmla="*/ 1524000 h 2272819"/>
              <a:gd name="connsiteX7" fmla="*/ 884663 w 3694771"/>
              <a:gd name="connsiteY7" fmla="*/ 1784195 h 2272819"/>
              <a:gd name="connsiteX8" fmla="*/ 438614 w 3694771"/>
              <a:gd name="connsiteY8" fmla="*/ 2007220 h 2272819"/>
              <a:gd name="connsiteX9" fmla="*/ 185854 w 3694771"/>
              <a:gd name="connsiteY9" fmla="*/ 2222810 h 2272819"/>
              <a:gd name="connsiteX10" fmla="*/ 0 w 3694771"/>
              <a:gd name="connsiteY10" fmla="*/ 2267415 h 2272819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694771 w 3694771"/>
              <a:gd name="connsiteY0" fmla="*/ 0 h 2270023"/>
              <a:gd name="connsiteX1" fmla="*/ 3389971 w 3694771"/>
              <a:gd name="connsiteY1" fmla="*/ 364273 h 2270023"/>
              <a:gd name="connsiteX2" fmla="*/ 2817541 w 3694771"/>
              <a:gd name="connsiteY2" fmla="*/ 661639 h 2270023"/>
              <a:gd name="connsiteX3" fmla="*/ 2401229 w 3694771"/>
              <a:gd name="connsiteY3" fmla="*/ 1033347 h 2270023"/>
              <a:gd name="connsiteX4" fmla="*/ 2141034 w 3694771"/>
              <a:gd name="connsiteY4" fmla="*/ 1211766 h 2270023"/>
              <a:gd name="connsiteX5" fmla="*/ 1687551 w 3694771"/>
              <a:gd name="connsiteY5" fmla="*/ 1375317 h 2270023"/>
              <a:gd name="connsiteX6" fmla="*/ 1271239 w 3694771"/>
              <a:gd name="connsiteY6" fmla="*/ 1524000 h 2270023"/>
              <a:gd name="connsiteX7" fmla="*/ 884663 w 3694771"/>
              <a:gd name="connsiteY7" fmla="*/ 1784195 h 2270023"/>
              <a:gd name="connsiteX8" fmla="*/ 438614 w 3694771"/>
              <a:gd name="connsiteY8" fmla="*/ 2007220 h 2270023"/>
              <a:gd name="connsiteX9" fmla="*/ 185854 w 3694771"/>
              <a:gd name="connsiteY9" fmla="*/ 2222810 h 2270023"/>
              <a:gd name="connsiteX10" fmla="*/ 0 w 3694771"/>
              <a:gd name="connsiteY10" fmla="*/ 2267415 h 2270023"/>
              <a:gd name="connsiteX0" fmla="*/ 3389971 w 3389971"/>
              <a:gd name="connsiteY0" fmla="*/ 0 h 1905750"/>
              <a:gd name="connsiteX1" fmla="*/ 2817541 w 3389971"/>
              <a:gd name="connsiteY1" fmla="*/ 297366 h 1905750"/>
              <a:gd name="connsiteX2" fmla="*/ 2401229 w 3389971"/>
              <a:gd name="connsiteY2" fmla="*/ 669074 h 1905750"/>
              <a:gd name="connsiteX3" fmla="*/ 2141034 w 3389971"/>
              <a:gd name="connsiteY3" fmla="*/ 847493 h 1905750"/>
              <a:gd name="connsiteX4" fmla="*/ 1687551 w 3389971"/>
              <a:gd name="connsiteY4" fmla="*/ 1011044 h 1905750"/>
              <a:gd name="connsiteX5" fmla="*/ 1271239 w 3389971"/>
              <a:gd name="connsiteY5" fmla="*/ 1159727 h 1905750"/>
              <a:gd name="connsiteX6" fmla="*/ 884663 w 3389971"/>
              <a:gd name="connsiteY6" fmla="*/ 1419922 h 1905750"/>
              <a:gd name="connsiteX7" fmla="*/ 438614 w 3389971"/>
              <a:gd name="connsiteY7" fmla="*/ 1642947 h 1905750"/>
              <a:gd name="connsiteX8" fmla="*/ 185854 w 3389971"/>
              <a:gd name="connsiteY8" fmla="*/ 1858537 h 1905750"/>
              <a:gd name="connsiteX9" fmla="*/ 0 w 3389971"/>
              <a:gd name="connsiteY9" fmla="*/ 1903142 h 1905750"/>
              <a:gd name="connsiteX0" fmla="*/ 2817541 w 2817541"/>
              <a:gd name="connsiteY0" fmla="*/ 0 h 1608384"/>
              <a:gd name="connsiteX1" fmla="*/ 2401229 w 2817541"/>
              <a:gd name="connsiteY1" fmla="*/ 371708 h 1608384"/>
              <a:gd name="connsiteX2" fmla="*/ 2141034 w 2817541"/>
              <a:gd name="connsiteY2" fmla="*/ 550127 h 1608384"/>
              <a:gd name="connsiteX3" fmla="*/ 1687551 w 2817541"/>
              <a:gd name="connsiteY3" fmla="*/ 713678 h 1608384"/>
              <a:gd name="connsiteX4" fmla="*/ 1271239 w 2817541"/>
              <a:gd name="connsiteY4" fmla="*/ 862361 h 1608384"/>
              <a:gd name="connsiteX5" fmla="*/ 884663 w 2817541"/>
              <a:gd name="connsiteY5" fmla="*/ 1122556 h 1608384"/>
              <a:gd name="connsiteX6" fmla="*/ 438614 w 2817541"/>
              <a:gd name="connsiteY6" fmla="*/ 1345581 h 1608384"/>
              <a:gd name="connsiteX7" fmla="*/ 185854 w 2817541"/>
              <a:gd name="connsiteY7" fmla="*/ 1561171 h 1608384"/>
              <a:gd name="connsiteX8" fmla="*/ 0 w 2817541"/>
              <a:gd name="connsiteY8" fmla="*/ 1605776 h 1608384"/>
              <a:gd name="connsiteX0" fmla="*/ 2443685 w 2443685"/>
              <a:gd name="connsiteY0" fmla="*/ 0 h 1275009"/>
              <a:gd name="connsiteX1" fmla="*/ 2401229 w 2443685"/>
              <a:gd name="connsiteY1" fmla="*/ 38333 h 1275009"/>
              <a:gd name="connsiteX2" fmla="*/ 2141034 w 2443685"/>
              <a:gd name="connsiteY2" fmla="*/ 216752 h 1275009"/>
              <a:gd name="connsiteX3" fmla="*/ 1687551 w 2443685"/>
              <a:gd name="connsiteY3" fmla="*/ 380303 h 1275009"/>
              <a:gd name="connsiteX4" fmla="*/ 1271239 w 2443685"/>
              <a:gd name="connsiteY4" fmla="*/ 528986 h 1275009"/>
              <a:gd name="connsiteX5" fmla="*/ 884663 w 2443685"/>
              <a:gd name="connsiteY5" fmla="*/ 789181 h 1275009"/>
              <a:gd name="connsiteX6" fmla="*/ 438614 w 2443685"/>
              <a:gd name="connsiteY6" fmla="*/ 1012206 h 1275009"/>
              <a:gd name="connsiteX7" fmla="*/ 185854 w 2443685"/>
              <a:gd name="connsiteY7" fmla="*/ 1227796 h 1275009"/>
              <a:gd name="connsiteX8" fmla="*/ 0 w 2443685"/>
              <a:gd name="connsiteY8" fmla="*/ 1272401 h 1275009"/>
              <a:gd name="connsiteX0" fmla="*/ 2450829 w 2450829"/>
              <a:gd name="connsiteY0" fmla="*/ 0 h 1267866"/>
              <a:gd name="connsiteX1" fmla="*/ 2401229 w 2450829"/>
              <a:gd name="connsiteY1" fmla="*/ 31190 h 1267866"/>
              <a:gd name="connsiteX2" fmla="*/ 2141034 w 2450829"/>
              <a:gd name="connsiteY2" fmla="*/ 209609 h 1267866"/>
              <a:gd name="connsiteX3" fmla="*/ 1687551 w 2450829"/>
              <a:gd name="connsiteY3" fmla="*/ 373160 h 1267866"/>
              <a:gd name="connsiteX4" fmla="*/ 1271239 w 2450829"/>
              <a:gd name="connsiteY4" fmla="*/ 521843 h 1267866"/>
              <a:gd name="connsiteX5" fmla="*/ 884663 w 2450829"/>
              <a:gd name="connsiteY5" fmla="*/ 782038 h 1267866"/>
              <a:gd name="connsiteX6" fmla="*/ 438614 w 2450829"/>
              <a:gd name="connsiteY6" fmla="*/ 1005063 h 1267866"/>
              <a:gd name="connsiteX7" fmla="*/ 185854 w 2450829"/>
              <a:gd name="connsiteY7" fmla="*/ 1220653 h 1267866"/>
              <a:gd name="connsiteX8" fmla="*/ 0 w 2450829"/>
              <a:gd name="connsiteY8" fmla="*/ 1265258 h 1267866"/>
              <a:gd name="connsiteX0" fmla="*/ 3374282 w 3374282"/>
              <a:gd name="connsiteY0" fmla="*/ 0 h 1476096"/>
              <a:gd name="connsiteX1" fmla="*/ 2401229 w 3374282"/>
              <a:gd name="connsiteY1" fmla="*/ 239420 h 1476096"/>
              <a:gd name="connsiteX2" fmla="*/ 2141034 w 3374282"/>
              <a:gd name="connsiteY2" fmla="*/ 417839 h 1476096"/>
              <a:gd name="connsiteX3" fmla="*/ 1687551 w 3374282"/>
              <a:gd name="connsiteY3" fmla="*/ 581390 h 1476096"/>
              <a:gd name="connsiteX4" fmla="*/ 1271239 w 3374282"/>
              <a:gd name="connsiteY4" fmla="*/ 730073 h 1476096"/>
              <a:gd name="connsiteX5" fmla="*/ 884663 w 3374282"/>
              <a:gd name="connsiteY5" fmla="*/ 990268 h 1476096"/>
              <a:gd name="connsiteX6" fmla="*/ 438614 w 3374282"/>
              <a:gd name="connsiteY6" fmla="*/ 1213293 h 1476096"/>
              <a:gd name="connsiteX7" fmla="*/ 185854 w 3374282"/>
              <a:gd name="connsiteY7" fmla="*/ 1428883 h 1476096"/>
              <a:gd name="connsiteX8" fmla="*/ 0 w 3374282"/>
              <a:gd name="connsiteY8" fmla="*/ 1473488 h 1476096"/>
              <a:gd name="connsiteX0" fmla="*/ 3374282 w 3374282"/>
              <a:gd name="connsiteY0" fmla="*/ 0 h 1476096"/>
              <a:gd name="connsiteX1" fmla="*/ 2962544 w 3374282"/>
              <a:gd name="connsiteY1" fmla="*/ 212259 h 1476096"/>
              <a:gd name="connsiteX2" fmla="*/ 2141034 w 3374282"/>
              <a:gd name="connsiteY2" fmla="*/ 417839 h 1476096"/>
              <a:gd name="connsiteX3" fmla="*/ 1687551 w 3374282"/>
              <a:gd name="connsiteY3" fmla="*/ 581390 h 1476096"/>
              <a:gd name="connsiteX4" fmla="*/ 1271239 w 3374282"/>
              <a:gd name="connsiteY4" fmla="*/ 730073 h 1476096"/>
              <a:gd name="connsiteX5" fmla="*/ 884663 w 3374282"/>
              <a:gd name="connsiteY5" fmla="*/ 990268 h 1476096"/>
              <a:gd name="connsiteX6" fmla="*/ 438614 w 3374282"/>
              <a:gd name="connsiteY6" fmla="*/ 1213293 h 1476096"/>
              <a:gd name="connsiteX7" fmla="*/ 185854 w 3374282"/>
              <a:gd name="connsiteY7" fmla="*/ 1428883 h 1476096"/>
              <a:gd name="connsiteX8" fmla="*/ 0 w 3374282"/>
              <a:gd name="connsiteY8" fmla="*/ 1473488 h 1476096"/>
              <a:gd name="connsiteX0" fmla="*/ 3374282 w 3374282"/>
              <a:gd name="connsiteY0" fmla="*/ 0 h 1476096"/>
              <a:gd name="connsiteX1" fmla="*/ 2962544 w 3374282"/>
              <a:gd name="connsiteY1" fmla="*/ 212259 h 1476096"/>
              <a:gd name="connsiteX2" fmla="*/ 2141034 w 3374282"/>
              <a:gd name="connsiteY2" fmla="*/ 417839 h 1476096"/>
              <a:gd name="connsiteX3" fmla="*/ 1687551 w 3374282"/>
              <a:gd name="connsiteY3" fmla="*/ 581390 h 1476096"/>
              <a:gd name="connsiteX4" fmla="*/ 1271239 w 3374282"/>
              <a:gd name="connsiteY4" fmla="*/ 730073 h 1476096"/>
              <a:gd name="connsiteX5" fmla="*/ 884663 w 3374282"/>
              <a:gd name="connsiteY5" fmla="*/ 990268 h 1476096"/>
              <a:gd name="connsiteX6" fmla="*/ 438614 w 3374282"/>
              <a:gd name="connsiteY6" fmla="*/ 1213293 h 1476096"/>
              <a:gd name="connsiteX7" fmla="*/ 185854 w 3374282"/>
              <a:gd name="connsiteY7" fmla="*/ 1428883 h 1476096"/>
              <a:gd name="connsiteX8" fmla="*/ 0 w 3374282"/>
              <a:gd name="connsiteY8" fmla="*/ 1473488 h 1476096"/>
              <a:gd name="connsiteX0" fmla="*/ 3374282 w 3374282"/>
              <a:gd name="connsiteY0" fmla="*/ 0 h 1476096"/>
              <a:gd name="connsiteX1" fmla="*/ 2962544 w 3374282"/>
              <a:gd name="connsiteY1" fmla="*/ 212259 h 1476096"/>
              <a:gd name="connsiteX2" fmla="*/ 2448852 w 3374282"/>
              <a:gd name="connsiteY2" fmla="*/ 417839 h 1476096"/>
              <a:gd name="connsiteX3" fmla="*/ 1687551 w 3374282"/>
              <a:gd name="connsiteY3" fmla="*/ 581390 h 1476096"/>
              <a:gd name="connsiteX4" fmla="*/ 1271239 w 3374282"/>
              <a:gd name="connsiteY4" fmla="*/ 730073 h 1476096"/>
              <a:gd name="connsiteX5" fmla="*/ 884663 w 3374282"/>
              <a:gd name="connsiteY5" fmla="*/ 990268 h 1476096"/>
              <a:gd name="connsiteX6" fmla="*/ 438614 w 3374282"/>
              <a:gd name="connsiteY6" fmla="*/ 1213293 h 1476096"/>
              <a:gd name="connsiteX7" fmla="*/ 185854 w 3374282"/>
              <a:gd name="connsiteY7" fmla="*/ 1428883 h 1476096"/>
              <a:gd name="connsiteX8" fmla="*/ 0 w 3374282"/>
              <a:gd name="connsiteY8" fmla="*/ 1473488 h 1476096"/>
              <a:gd name="connsiteX0" fmla="*/ 3374282 w 3374282"/>
              <a:gd name="connsiteY0" fmla="*/ 0 h 1476096"/>
              <a:gd name="connsiteX1" fmla="*/ 2962544 w 3374282"/>
              <a:gd name="connsiteY1" fmla="*/ 212259 h 1476096"/>
              <a:gd name="connsiteX2" fmla="*/ 2448852 w 3374282"/>
              <a:gd name="connsiteY2" fmla="*/ 417839 h 1476096"/>
              <a:gd name="connsiteX3" fmla="*/ 1687551 w 3374282"/>
              <a:gd name="connsiteY3" fmla="*/ 581390 h 1476096"/>
              <a:gd name="connsiteX4" fmla="*/ 1271239 w 3374282"/>
              <a:gd name="connsiteY4" fmla="*/ 730073 h 1476096"/>
              <a:gd name="connsiteX5" fmla="*/ 884663 w 3374282"/>
              <a:gd name="connsiteY5" fmla="*/ 990268 h 1476096"/>
              <a:gd name="connsiteX6" fmla="*/ 438614 w 3374282"/>
              <a:gd name="connsiteY6" fmla="*/ 1213293 h 1476096"/>
              <a:gd name="connsiteX7" fmla="*/ 185854 w 3374282"/>
              <a:gd name="connsiteY7" fmla="*/ 1428883 h 1476096"/>
              <a:gd name="connsiteX8" fmla="*/ 0 w 3374282"/>
              <a:gd name="connsiteY8" fmla="*/ 1473488 h 1476096"/>
              <a:gd name="connsiteX0" fmla="*/ 3374282 w 3374282"/>
              <a:gd name="connsiteY0" fmla="*/ 0 h 1476096"/>
              <a:gd name="connsiteX1" fmla="*/ 2962544 w 3374282"/>
              <a:gd name="connsiteY1" fmla="*/ 212259 h 1476096"/>
              <a:gd name="connsiteX2" fmla="*/ 2448852 w 3374282"/>
              <a:gd name="connsiteY2" fmla="*/ 417839 h 1476096"/>
              <a:gd name="connsiteX3" fmla="*/ 1687551 w 3374282"/>
              <a:gd name="connsiteY3" fmla="*/ 581390 h 1476096"/>
              <a:gd name="connsiteX4" fmla="*/ 1271239 w 3374282"/>
              <a:gd name="connsiteY4" fmla="*/ 730073 h 1476096"/>
              <a:gd name="connsiteX5" fmla="*/ 884663 w 3374282"/>
              <a:gd name="connsiteY5" fmla="*/ 990268 h 1476096"/>
              <a:gd name="connsiteX6" fmla="*/ 438614 w 3374282"/>
              <a:gd name="connsiteY6" fmla="*/ 1213293 h 1476096"/>
              <a:gd name="connsiteX7" fmla="*/ 185854 w 3374282"/>
              <a:gd name="connsiteY7" fmla="*/ 1428883 h 1476096"/>
              <a:gd name="connsiteX8" fmla="*/ 0 w 3374282"/>
              <a:gd name="connsiteY8" fmla="*/ 1473488 h 1476096"/>
              <a:gd name="connsiteX0" fmla="*/ 3374282 w 3374282"/>
              <a:gd name="connsiteY0" fmla="*/ 0 h 1476096"/>
              <a:gd name="connsiteX1" fmla="*/ 2962544 w 3374282"/>
              <a:gd name="connsiteY1" fmla="*/ 212259 h 1476096"/>
              <a:gd name="connsiteX2" fmla="*/ 2448852 w 3374282"/>
              <a:gd name="connsiteY2" fmla="*/ 417839 h 1476096"/>
              <a:gd name="connsiteX3" fmla="*/ 2104010 w 3374282"/>
              <a:gd name="connsiteY3" fmla="*/ 699086 h 1476096"/>
              <a:gd name="connsiteX4" fmla="*/ 1271239 w 3374282"/>
              <a:gd name="connsiteY4" fmla="*/ 730073 h 1476096"/>
              <a:gd name="connsiteX5" fmla="*/ 884663 w 3374282"/>
              <a:gd name="connsiteY5" fmla="*/ 990268 h 1476096"/>
              <a:gd name="connsiteX6" fmla="*/ 438614 w 3374282"/>
              <a:gd name="connsiteY6" fmla="*/ 1213293 h 1476096"/>
              <a:gd name="connsiteX7" fmla="*/ 185854 w 3374282"/>
              <a:gd name="connsiteY7" fmla="*/ 1428883 h 1476096"/>
              <a:gd name="connsiteX8" fmla="*/ 0 w 3374282"/>
              <a:gd name="connsiteY8" fmla="*/ 1473488 h 1476096"/>
              <a:gd name="connsiteX0" fmla="*/ 3374282 w 3374282"/>
              <a:gd name="connsiteY0" fmla="*/ 0 h 1476096"/>
              <a:gd name="connsiteX1" fmla="*/ 2962544 w 3374282"/>
              <a:gd name="connsiteY1" fmla="*/ 212259 h 1476096"/>
              <a:gd name="connsiteX2" fmla="*/ 2448852 w 3374282"/>
              <a:gd name="connsiteY2" fmla="*/ 417839 h 1476096"/>
              <a:gd name="connsiteX3" fmla="*/ 2104010 w 3374282"/>
              <a:gd name="connsiteY3" fmla="*/ 699086 h 1476096"/>
              <a:gd name="connsiteX4" fmla="*/ 1271239 w 3374282"/>
              <a:gd name="connsiteY4" fmla="*/ 730073 h 1476096"/>
              <a:gd name="connsiteX5" fmla="*/ 884663 w 3374282"/>
              <a:gd name="connsiteY5" fmla="*/ 990268 h 1476096"/>
              <a:gd name="connsiteX6" fmla="*/ 438614 w 3374282"/>
              <a:gd name="connsiteY6" fmla="*/ 1213293 h 1476096"/>
              <a:gd name="connsiteX7" fmla="*/ 185854 w 3374282"/>
              <a:gd name="connsiteY7" fmla="*/ 1428883 h 1476096"/>
              <a:gd name="connsiteX8" fmla="*/ 0 w 3374282"/>
              <a:gd name="connsiteY8" fmla="*/ 1473488 h 1476096"/>
              <a:gd name="connsiteX0" fmla="*/ 3374282 w 3374282"/>
              <a:gd name="connsiteY0" fmla="*/ 0 h 1476096"/>
              <a:gd name="connsiteX1" fmla="*/ 2962544 w 3374282"/>
              <a:gd name="connsiteY1" fmla="*/ 212259 h 1476096"/>
              <a:gd name="connsiteX2" fmla="*/ 2448852 w 3374282"/>
              <a:gd name="connsiteY2" fmla="*/ 417839 h 1476096"/>
              <a:gd name="connsiteX3" fmla="*/ 2104010 w 3374282"/>
              <a:gd name="connsiteY3" fmla="*/ 699086 h 1476096"/>
              <a:gd name="connsiteX4" fmla="*/ 1271239 w 3374282"/>
              <a:gd name="connsiteY4" fmla="*/ 730073 h 1476096"/>
              <a:gd name="connsiteX5" fmla="*/ 884663 w 3374282"/>
              <a:gd name="connsiteY5" fmla="*/ 990268 h 1476096"/>
              <a:gd name="connsiteX6" fmla="*/ 438614 w 3374282"/>
              <a:gd name="connsiteY6" fmla="*/ 1213293 h 1476096"/>
              <a:gd name="connsiteX7" fmla="*/ 185854 w 3374282"/>
              <a:gd name="connsiteY7" fmla="*/ 1428883 h 1476096"/>
              <a:gd name="connsiteX8" fmla="*/ 0 w 3374282"/>
              <a:gd name="connsiteY8" fmla="*/ 1473488 h 1476096"/>
              <a:gd name="connsiteX0" fmla="*/ 3374282 w 3374282"/>
              <a:gd name="connsiteY0" fmla="*/ 0 h 1476096"/>
              <a:gd name="connsiteX1" fmla="*/ 2962544 w 3374282"/>
              <a:gd name="connsiteY1" fmla="*/ 212259 h 1476096"/>
              <a:gd name="connsiteX2" fmla="*/ 2448852 w 3374282"/>
              <a:gd name="connsiteY2" fmla="*/ 417839 h 1476096"/>
              <a:gd name="connsiteX3" fmla="*/ 2104010 w 3374282"/>
              <a:gd name="connsiteY3" fmla="*/ 699086 h 1476096"/>
              <a:gd name="connsiteX4" fmla="*/ 1271239 w 3374282"/>
              <a:gd name="connsiteY4" fmla="*/ 730073 h 1476096"/>
              <a:gd name="connsiteX5" fmla="*/ 884663 w 3374282"/>
              <a:gd name="connsiteY5" fmla="*/ 990268 h 1476096"/>
              <a:gd name="connsiteX6" fmla="*/ 438614 w 3374282"/>
              <a:gd name="connsiteY6" fmla="*/ 1213293 h 1476096"/>
              <a:gd name="connsiteX7" fmla="*/ 185854 w 3374282"/>
              <a:gd name="connsiteY7" fmla="*/ 1428883 h 1476096"/>
              <a:gd name="connsiteX8" fmla="*/ 0 w 3374282"/>
              <a:gd name="connsiteY8" fmla="*/ 1473488 h 1476096"/>
              <a:gd name="connsiteX0" fmla="*/ 3374282 w 3374282"/>
              <a:gd name="connsiteY0" fmla="*/ 0 h 1476096"/>
              <a:gd name="connsiteX1" fmla="*/ 2962544 w 3374282"/>
              <a:gd name="connsiteY1" fmla="*/ 212259 h 1476096"/>
              <a:gd name="connsiteX2" fmla="*/ 2448852 w 3374282"/>
              <a:gd name="connsiteY2" fmla="*/ 417839 h 1476096"/>
              <a:gd name="connsiteX3" fmla="*/ 2104010 w 3374282"/>
              <a:gd name="connsiteY3" fmla="*/ 699086 h 1476096"/>
              <a:gd name="connsiteX4" fmla="*/ 1271239 w 3374282"/>
              <a:gd name="connsiteY4" fmla="*/ 730073 h 1476096"/>
              <a:gd name="connsiteX5" fmla="*/ 884663 w 3374282"/>
              <a:gd name="connsiteY5" fmla="*/ 990268 h 1476096"/>
              <a:gd name="connsiteX6" fmla="*/ 438614 w 3374282"/>
              <a:gd name="connsiteY6" fmla="*/ 1213293 h 1476096"/>
              <a:gd name="connsiteX7" fmla="*/ 185854 w 3374282"/>
              <a:gd name="connsiteY7" fmla="*/ 1428883 h 1476096"/>
              <a:gd name="connsiteX8" fmla="*/ 0 w 3374282"/>
              <a:gd name="connsiteY8" fmla="*/ 1473488 h 1476096"/>
              <a:gd name="connsiteX0" fmla="*/ 3374282 w 3374282"/>
              <a:gd name="connsiteY0" fmla="*/ 0 h 1476096"/>
              <a:gd name="connsiteX1" fmla="*/ 2962544 w 3374282"/>
              <a:gd name="connsiteY1" fmla="*/ 212259 h 1476096"/>
              <a:gd name="connsiteX2" fmla="*/ 2448852 w 3374282"/>
              <a:gd name="connsiteY2" fmla="*/ 417839 h 1476096"/>
              <a:gd name="connsiteX3" fmla="*/ 2104010 w 3374282"/>
              <a:gd name="connsiteY3" fmla="*/ 699086 h 1476096"/>
              <a:gd name="connsiteX4" fmla="*/ 1497575 w 3374282"/>
              <a:gd name="connsiteY4" fmla="*/ 1046944 h 1476096"/>
              <a:gd name="connsiteX5" fmla="*/ 884663 w 3374282"/>
              <a:gd name="connsiteY5" fmla="*/ 990268 h 1476096"/>
              <a:gd name="connsiteX6" fmla="*/ 438614 w 3374282"/>
              <a:gd name="connsiteY6" fmla="*/ 1213293 h 1476096"/>
              <a:gd name="connsiteX7" fmla="*/ 185854 w 3374282"/>
              <a:gd name="connsiteY7" fmla="*/ 1428883 h 1476096"/>
              <a:gd name="connsiteX8" fmla="*/ 0 w 3374282"/>
              <a:gd name="connsiteY8" fmla="*/ 1473488 h 1476096"/>
              <a:gd name="connsiteX0" fmla="*/ 3188483 w 3188483"/>
              <a:gd name="connsiteY0" fmla="*/ 0 h 2360902"/>
              <a:gd name="connsiteX1" fmla="*/ 2776745 w 3188483"/>
              <a:gd name="connsiteY1" fmla="*/ 212259 h 2360902"/>
              <a:gd name="connsiteX2" fmla="*/ 2263053 w 3188483"/>
              <a:gd name="connsiteY2" fmla="*/ 417839 h 2360902"/>
              <a:gd name="connsiteX3" fmla="*/ 1918211 w 3188483"/>
              <a:gd name="connsiteY3" fmla="*/ 699086 h 2360902"/>
              <a:gd name="connsiteX4" fmla="*/ 1311776 w 3188483"/>
              <a:gd name="connsiteY4" fmla="*/ 1046944 h 2360902"/>
              <a:gd name="connsiteX5" fmla="*/ 698864 w 3188483"/>
              <a:gd name="connsiteY5" fmla="*/ 990268 h 2360902"/>
              <a:gd name="connsiteX6" fmla="*/ 252815 w 3188483"/>
              <a:gd name="connsiteY6" fmla="*/ 1213293 h 2360902"/>
              <a:gd name="connsiteX7" fmla="*/ 55 w 3188483"/>
              <a:gd name="connsiteY7" fmla="*/ 1428883 h 2360902"/>
              <a:gd name="connsiteX8" fmla="*/ 2503080 w 3188483"/>
              <a:gd name="connsiteY8" fmla="*/ 2360728 h 2360902"/>
              <a:gd name="connsiteX0" fmla="*/ 3188458 w 4739285"/>
              <a:gd name="connsiteY0" fmla="*/ 0 h 2659625"/>
              <a:gd name="connsiteX1" fmla="*/ 2776720 w 4739285"/>
              <a:gd name="connsiteY1" fmla="*/ 212259 h 2659625"/>
              <a:gd name="connsiteX2" fmla="*/ 2263028 w 4739285"/>
              <a:gd name="connsiteY2" fmla="*/ 417839 h 2659625"/>
              <a:gd name="connsiteX3" fmla="*/ 1918186 w 4739285"/>
              <a:gd name="connsiteY3" fmla="*/ 699086 h 2659625"/>
              <a:gd name="connsiteX4" fmla="*/ 1311751 w 4739285"/>
              <a:gd name="connsiteY4" fmla="*/ 1046944 h 2659625"/>
              <a:gd name="connsiteX5" fmla="*/ 698839 w 4739285"/>
              <a:gd name="connsiteY5" fmla="*/ 990268 h 2659625"/>
              <a:gd name="connsiteX6" fmla="*/ 252790 w 4739285"/>
              <a:gd name="connsiteY6" fmla="*/ 1213293 h 2659625"/>
              <a:gd name="connsiteX7" fmla="*/ 30 w 4739285"/>
              <a:gd name="connsiteY7" fmla="*/ 1428883 h 2659625"/>
              <a:gd name="connsiteX8" fmla="*/ 4739261 w 4739285"/>
              <a:gd name="connsiteY8" fmla="*/ 2659493 h 2659625"/>
              <a:gd name="connsiteX0" fmla="*/ 3153595 w 4704739"/>
              <a:gd name="connsiteY0" fmla="*/ 0 h 2662101"/>
              <a:gd name="connsiteX1" fmla="*/ 2741857 w 4704739"/>
              <a:gd name="connsiteY1" fmla="*/ 212259 h 2662101"/>
              <a:gd name="connsiteX2" fmla="*/ 2228165 w 4704739"/>
              <a:gd name="connsiteY2" fmla="*/ 417839 h 2662101"/>
              <a:gd name="connsiteX3" fmla="*/ 1883323 w 4704739"/>
              <a:gd name="connsiteY3" fmla="*/ 699086 h 2662101"/>
              <a:gd name="connsiteX4" fmla="*/ 1276888 w 4704739"/>
              <a:gd name="connsiteY4" fmla="*/ 1046944 h 2662101"/>
              <a:gd name="connsiteX5" fmla="*/ 663976 w 4704739"/>
              <a:gd name="connsiteY5" fmla="*/ 990268 h 2662101"/>
              <a:gd name="connsiteX6" fmla="*/ 217927 w 4704739"/>
              <a:gd name="connsiteY6" fmla="*/ 1213293 h 2662101"/>
              <a:gd name="connsiteX7" fmla="*/ 4401365 w 4704739"/>
              <a:gd name="connsiteY7" fmla="*/ 2614887 h 2662101"/>
              <a:gd name="connsiteX8" fmla="*/ 4704398 w 4704739"/>
              <a:gd name="connsiteY8" fmla="*/ 2659493 h 2662101"/>
              <a:gd name="connsiteX0" fmla="*/ 2607188 w 4158332"/>
              <a:gd name="connsiteY0" fmla="*/ 0 h 2662101"/>
              <a:gd name="connsiteX1" fmla="*/ 2195450 w 4158332"/>
              <a:gd name="connsiteY1" fmla="*/ 212259 h 2662101"/>
              <a:gd name="connsiteX2" fmla="*/ 1681758 w 4158332"/>
              <a:gd name="connsiteY2" fmla="*/ 417839 h 2662101"/>
              <a:gd name="connsiteX3" fmla="*/ 1336916 w 4158332"/>
              <a:gd name="connsiteY3" fmla="*/ 699086 h 2662101"/>
              <a:gd name="connsiteX4" fmla="*/ 730481 w 4158332"/>
              <a:gd name="connsiteY4" fmla="*/ 1046944 h 2662101"/>
              <a:gd name="connsiteX5" fmla="*/ 117569 w 4158332"/>
              <a:gd name="connsiteY5" fmla="*/ 990268 h 2662101"/>
              <a:gd name="connsiteX6" fmla="*/ 3510190 w 4158332"/>
              <a:gd name="connsiteY6" fmla="*/ 2471724 h 2662101"/>
              <a:gd name="connsiteX7" fmla="*/ 3854958 w 4158332"/>
              <a:gd name="connsiteY7" fmla="*/ 2614887 h 2662101"/>
              <a:gd name="connsiteX8" fmla="*/ 4157991 w 4158332"/>
              <a:gd name="connsiteY8" fmla="*/ 2659493 h 2662101"/>
              <a:gd name="connsiteX0" fmla="*/ 2607188 w 4158332"/>
              <a:gd name="connsiteY0" fmla="*/ 0 h 2662101"/>
              <a:gd name="connsiteX1" fmla="*/ 2195450 w 4158332"/>
              <a:gd name="connsiteY1" fmla="*/ 212259 h 2662101"/>
              <a:gd name="connsiteX2" fmla="*/ 1681758 w 4158332"/>
              <a:gd name="connsiteY2" fmla="*/ 417839 h 2662101"/>
              <a:gd name="connsiteX3" fmla="*/ 1336916 w 4158332"/>
              <a:gd name="connsiteY3" fmla="*/ 699086 h 2662101"/>
              <a:gd name="connsiteX4" fmla="*/ 730481 w 4158332"/>
              <a:gd name="connsiteY4" fmla="*/ 1046944 h 2662101"/>
              <a:gd name="connsiteX5" fmla="*/ 117569 w 4158332"/>
              <a:gd name="connsiteY5" fmla="*/ 990268 h 2662101"/>
              <a:gd name="connsiteX6" fmla="*/ 3510190 w 4158332"/>
              <a:gd name="connsiteY6" fmla="*/ 2471724 h 2662101"/>
              <a:gd name="connsiteX7" fmla="*/ 3854958 w 4158332"/>
              <a:gd name="connsiteY7" fmla="*/ 2614887 h 2662101"/>
              <a:gd name="connsiteX8" fmla="*/ 4157991 w 4158332"/>
              <a:gd name="connsiteY8" fmla="*/ 2659493 h 2662101"/>
              <a:gd name="connsiteX0" fmla="*/ 1877153 w 3428297"/>
              <a:gd name="connsiteY0" fmla="*/ 0 h 2662101"/>
              <a:gd name="connsiteX1" fmla="*/ 1465415 w 3428297"/>
              <a:gd name="connsiteY1" fmla="*/ 212259 h 2662101"/>
              <a:gd name="connsiteX2" fmla="*/ 951723 w 3428297"/>
              <a:gd name="connsiteY2" fmla="*/ 417839 h 2662101"/>
              <a:gd name="connsiteX3" fmla="*/ 606881 w 3428297"/>
              <a:gd name="connsiteY3" fmla="*/ 699086 h 2662101"/>
              <a:gd name="connsiteX4" fmla="*/ 446 w 3428297"/>
              <a:gd name="connsiteY4" fmla="*/ 1046944 h 2662101"/>
              <a:gd name="connsiteX5" fmla="*/ 1261602 w 3428297"/>
              <a:gd name="connsiteY5" fmla="*/ 2366395 h 2662101"/>
              <a:gd name="connsiteX6" fmla="*/ 2780155 w 3428297"/>
              <a:gd name="connsiteY6" fmla="*/ 2471724 h 2662101"/>
              <a:gd name="connsiteX7" fmla="*/ 3124923 w 3428297"/>
              <a:gd name="connsiteY7" fmla="*/ 2614887 h 2662101"/>
              <a:gd name="connsiteX8" fmla="*/ 3427956 w 3428297"/>
              <a:gd name="connsiteY8" fmla="*/ 2659493 h 2662101"/>
              <a:gd name="connsiteX0" fmla="*/ 1877012 w 3428156"/>
              <a:gd name="connsiteY0" fmla="*/ 0 h 2662101"/>
              <a:gd name="connsiteX1" fmla="*/ 1465274 w 3428156"/>
              <a:gd name="connsiteY1" fmla="*/ 212259 h 2662101"/>
              <a:gd name="connsiteX2" fmla="*/ 951582 w 3428156"/>
              <a:gd name="connsiteY2" fmla="*/ 417839 h 2662101"/>
              <a:gd name="connsiteX3" fmla="*/ 606740 w 3428156"/>
              <a:gd name="connsiteY3" fmla="*/ 699086 h 2662101"/>
              <a:gd name="connsiteX4" fmla="*/ 305 w 3428156"/>
              <a:gd name="connsiteY4" fmla="*/ 1046944 h 2662101"/>
              <a:gd name="connsiteX5" fmla="*/ 1261461 w 3428156"/>
              <a:gd name="connsiteY5" fmla="*/ 2366395 h 2662101"/>
              <a:gd name="connsiteX6" fmla="*/ 2780014 w 3428156"/>
              <a:gd name="connsiteY6" fmla="*/ 2471724 h 2662101"/>
              <a:gd name="connsiteX7" fmla="*/ 3124782 w 3428156"/>
              <a:gd name="connsiteY7" fmla="*/ 2614887 h 2662101"/>
              <a:gd name="connsiteX8" fmla="*/ 3427815 w 3428156"/>
              <a:gd name="connsiteY8" fmla="*/ 2659493 h 2662101"/>
              <a:gd name="connsiteX0" fmla="*/ 1271616 w 2822760"/>
              <a:gd name="connsiteY0" fmla="*/ 0 h 2662101"/>
              <a:gd name="connsiteX1" fmla="*/ 859878 w 2822760"/>
              <a:gd name="connsiteY1" fmla="*/ 212259 h 2662101"/>
              <a:gd name="connsiteX2" fmla="*/ 346186 w 2822760"/>
              <a:gd name="connsiteY2" fmla="*/ 417839 h 2662101"/>
              <a:gd name="connsiteX3" fmla="*/ 1344 w 2822760"/>
              <a:gd name="connsiteY3" fmla="*/ 699086 h 2662101"/>
              <a:gd name="connsiteX4" fmla="*/ 191614 w 2822760"/>
              <a:gd name="connsiteY4" fmla="*/ 2486445 h 2662101"/>
              <a:gd name="connsiteX5" fmla="*/ 656065 w 2822760"/>
              <a:gd name="connsiteY5" fmla="*/ 2366395 h 2662101"/>
              <a:gd name="connsiteX6" fmla="*/ 2174618 w 2822760"/>
              <a:gd name="connsiteY6" fmla="*/ 2471724 h 2662101"/>
              <a:gd name="connsiteX7" fmla="*/ 2519386 w 2822760"/>
              <a:gd name="connsiteY7" fmla="*/ 2614887 h 2662101"/>
              <a:gd name="connsiteX8" fmla="*/ 2822419 w 2822760"/>
              <a:gd name="connsiteY8" fmla="*/ 2659493 h 2662101"/>
              <a:gd name="connsiteX0" fmla="*/ 3054034 w 4605178"/>
              <a:gd name="connsiteY0" fmla="*/ 0 h 2878347"/>
              <a:gd name="connsiteX1" fmla="*/ 2642296 w 4605178"/>
              <a:gd name="connsiteY1" fmla="*/ 212259 h 2878347"/>
              <a:gd name="connsiteX2" fmla="*/ 2128604 w 4605178"/>
              <a:gd name="connsiteY2" fmla="*/ 417839 h 2878347"/>
              <a:gd name="connsiteX3" fmla="*/ 230 w 4605178"/>
              <a:gd name="connsiteY3" fmla="*/ 2781383 h 2878347"/>
              <a:gd name="connsiteX4" fmla="*/ 1974032 w 4605178"/>
              <a:gd name="connsiteY4" fmla="*/ 2486445 h 2878347"/>
              <a:gd name="connsiteX5" fmla="*/ 2438483 w 4605178"/>
              <a:gd name="connsiteY5" fmla="*/ 2366395 h 2878347"/>
              <a:gd name="connsiteX6" fmla="*/ 3957036 w 4605178"/>
              <a:gd name="connsiteY6" fmla="*/ 2471724 h 2878347"/>
              <a:gd name="connsiteX7" fmla="*/ 4301804 w 4605178"/>
              <a:gd name="connsiteY7" fmla="*/ 2614887 h 2878347"/>
              <a:gd name="connsiteX8" fmla="*/ 4604837 w 4605178"/>
              <a:gd name="connsiteY8" fmla="*/ 2659493 h 2878347"/>
              <a:gd name="connsiteX0" fmla="*/ 3054120 w 4605264"/>
              <a:gd name="connsiteY0" fmla="*/ 0 h 2818983"/>
              <a:gd name="connsiteX1" fmla="*/ 2642382 w 4605264"/>
              <a:gd name="connsiteY1" fmla="*/ 212259 h 2818983"/>
              <a:gd name="connsiteX2" fmla="*/ 2128690 w 4605264"/>
              <a:gd name="connsiteY2" fmla="*/ 417839 h 2818983"/>
              <a:gd name="connsiteX3" fmla="*/ 316 w 4605264"/>
              <a:gd name="connsiteY3" fmla="*/ 2781383 h 2818983"/>
              <a:gd name="connsiteX4" fmla="*/ 2290990 w 4605264"/>
              <a:gd name="connsiteY4" fmla="*/ 1952290 h 2818983"/>
              <a:gd name="connsiteX5" fmla="*/ 2438569 w 4605264"/>
              <a:gd name="connsiteY5" fmla="*/ 2366395 h 2818983"/>
              <a:gd name="connsiteX6" fmla="*/ 3957122 w 4605264"/>
              <a:gd name="connsiteY6" fmla="*/ 2471724 h 2818983"/>
              <a:gd name="connsiteX7" fmla="*/ 4301890 w 4605264"/>
              <a:gd name="connsiteY7" fmla="*/ 2614887 h 2818983"/>
              <a:gd name="connsiteX8" fmla="*/ 4604923 w 4605264"/>
              <a:gd name="connsiteY8" fmla="*/ 2659493 h 2818983"/>
              <a:gd name="connsiteX0" fmla="*/ 1380529 w 2931673"/>
              <a:gd name="connsiteY0" fmla="*/ 0 h 2662101"/>
              <a:gd name="connsiteX1" fmla="*/ 968791 w 2931673"/>
              <a:gd name="connsiteY1" fmla="*/ 212259 h 2662101"/>
              <a:gd name="connsiteX2" fmla="*/ 455099 w 2931673"/>
              <a:gd name="connsiteY2" fmla="*/ 417839 h 2662101"/>
              <a:gd name="connsiteX3" fmla="*/ 1616 w 2931673"/>
              <a:gd name="connsiteY3" fmla="*/ 2093320 h 2662101"/>
              <a:gd name="connsiteX4" fmla="*/ 617399 w 2931673"/>
              <a:gd name="connsiteY4" fmla="*/ 1952290 h 2662101"/>
              <a:gd name="connsiteX5" fmla="*/ 764978 w 2931673"/>
              <a:gd name="connsiteY5" fmla="*/ 2366395 h 2662101"/>
              <a:gd name="connsiteX6" fmla="*/ 2283531 w 2931673"/>
              <a:gd name="connsiteY6" fmla="*/ 2471724 h 2662101"/>
              <a:gd name="connsiteX7" fmla="*/ 2628299 w 2931673"/>
              <a:gd name="connsiteY7" fmla="*/ 2614887 h 2662101"/>
              <a:gd name="connsiteX8" fmla="*/ 2931332 w 2931673"/>
              <a:gd name="connsiteY8" fmla="*/ 2659493 h 2662101"/>
              <a:gd name="connsiteX0" fmla="*/ 1594627 w 3145771"/>
              <a:gd name="connsiteY0" fmla="*/ 40664 h 2702765"/>
              <a:gd name="connsiteX1" fmla="*/ 1182889 w 3145771"/>
              <a:gd name="connsiteY1" fmla="*/ 252923 h 2702765"/>
              <a:gd name="connsiteX2" fmla="*/ 62615 w 3145771"/>
              <a:gd name="connsiteY2" fmla="*/ 2522693 h 2702765"/>
              <a:gd name="connsiteX3" fmla="*/ 215714 w 3145771"/>
              <a:gd name="connsiteY3" fmla="*/ 2133984 h 2702765"/>
              <a:gd name="connsiteX4" fmla="*/ 831497 w 3145771"/>
              <a:gd name="connsiteY4" fmla="*/ 1992954 h 2702765"/>
              <a:gd name="connsiteX5" fmla="*/ 979076 w 3145771"/>
              <a:gd name="connsiteY5" fmla="*/ 2407059 h 2702765"/>
              <a:gd name="connsiteX6" fmla="*/ 2497629 w 3145771"/>
              <a:gd name="connsiteY6" fmla="*/ 2512388 h 2702765"/>
              <a:gd name="connsiteX7" fmla="*/ 2842397 w 3145771"/>
              <a:gd name="connsiteY7" fmla="*/ 2655551 h 2702765"/>
              <a:gd name="connsiteX8" fmla="*/ 3145430 w 3145771"/>
              <a:gd name="connsiteY8" fmla="*/ 2700157 h 2702765"/>
              <a:gd name="connsiteX0" fmla="*/ 2367830 w 3918974"/>
              <a:gd name="connsiteY0" fmla="*/ 0 h 2662101"/>
              <a:gd name="connsiteX1" fmla="*/ 45811 w 3918974"/>
              <a:gd name="connsiteY1" fmla="*/ 2267395 h 2662101"/>
              <a:gd name="connsiteX2" fmla="*/ 835818 w 3918974"/>
              <a:gd name="connsiteY2" fmla="*/ 2482029 h 2662101"/>
              <a:gd name="connsiteX3" fmla="*/ 988917 w 3918974"/>
              <a:gd name="connsiteY3" fmla="*/ 2093320 h 2662101"/>
              <a:gd name="connsiteX4" fmla="*/ 1604700 w 3918974"/>
              <a:gd name="connsiteY4" fmla="*/ 1952290 h 2662101"/>
              <a:gd name="connsiteX5" fmla="*/ 1752279 w 3918974"/>
              <a:gd name="connsiteY5" fmla="*/ 2366395 h 2662101"/>
              <a:gd name="connsiteX6" fmla="*/ 3270832 w 3918974"/>
              <a:gd name="connsiteY6" fmla="*/ 2471724 h 2662101"/>
              <a:gd name="connsiteX7" fmla="*/ 3615600 w 3918974"/>
              <a:gd name="connsiteY7" fmla="*/ 2614887 h 2662101"/>
              <a:gd name="connsiteX8" fmla="*/ 3918633 w 3918974"/>
              <a:gd name="connsiteY8" fmla="*/ 2659493 h 2662101"/>
              <a:gd name="connsiteX0" fmla="*/ 2552034 w 4103178"/>
              <a:gd name="connsiteY0" fmla="*/ 0 h 2842052"/>
              <a:gd name="connsiteX1" fmla="*/ 39892 w 4103178"/>
              <a:gd name="connsiteY1" fmla="*/ 2683854 h 2842052"/>
              <a:gd name="connsiteX2" fmla="*/ 1020022 w 4103178"/>
              <a:gd name="connsiteY2" fmla="*/ 2482029 h 2842052"/>
              <a:gd name="connsiteX3" fmla="*/ 1173121 w 4103178"/>
              <a:gd name="connsiteY3" fmla="*/ 2093320 h 2842052"/>
              <a:gd name="connsiteX4" fmla="*/ 1788904 w 4103178"/>
              <a:gd name="connsiteY4" fmla="*/ 1952290 h 2842052"/>
              <a:gd name="connsiteX5" fmla="*/ 1936483 w 4103178"/>
              <a:gd name="connsiteY5" fmla="*/ 2366395 h 2842052"/>
              <a:gd name="connsiteX6" fmla="*/ 3455036 w 4103178"/>
              <a:gd name="connsiteY6" fmla="*/ 2471724 h 2842052"/>
              <a:gd name="connsiteX7" fmla="*/ 3799804 w 4103178"/>
              <a:gd name="connsiteY7" fmla="*/ 2614887 h 2842052"/>
              <a:gd name="connsiteX8" fmla="*/ 4102837 w 4103178"/>
              <a:gd name="connsiteY8" fmla="*/ 2659493 h 2842052"/>
              <a:gd name="connsiteX0" fmla="*/ 2512827 w 4063971"/>
              <a:gd name="connsiteY0" fmla="*/ 0 h 2743720"/>
              <a:gd name="connsiteX1" fmla="*/ 1146790 w 4063971"/>
              <a:gd name="connsiteY1" fmla="*/ 1382803 h 2743720"/>
              <a:gd name="connsiteX2" fmla="*/ 685 w 4063971"/>
              <a:gd name="connsiteY2" fmla="*/ 2683854 h 2743720"/>
              <a:gd name="connsiteX3" fmla="*/ 980815 w 4063971"/>
              <a:gd name="connsiteY3" fmla="*/ 2482029 h 2743720"/>
              <a:gd name="connsiteX4" fmla="*/ 1133914 w 4063971"/>
              <a:gd name="connsiteY4" fmla="*/ 2093320 h 2743720"/>
              <a:gd name="connsiteX5" fmla="*/ 1749697 w 4063971"/>
              <a:gd name="connsiteY5" fmla="*/ 1952290 h 2743720"/>
              <a:gd name="connsiteX6" fmla="*/ 1897276 w 4063971"/>
              <a:gd name="connsiteY6" fmla="*/ 2366395 h 2743720"/>
              <a:gd name="connsiteX7" fmla="*/ 3415829 w 4063971"/>
              <a:gd name="connsiteY7" fmla="*/ 2471724 h 2743720"/>
              <a:gd name="connsiteX8" fmla="*/ 3760597 w 4063971"/>
              <a:gd name="connsiteY8" fmla="*/ 2614887 h 2743720"/>
              <a:gd name="connsiteX9" fmla="*/ 4063630 w 4063971"/>
              <a:gd name="connsiteY9" fmla="*/ 2659493 h 2743720"/>
              <a:gd name="connsiteX0" fmla="*/ 3131792 w 4682936"/>
              <a:gd name="connsiteY0" fmla="*/ 0 h 2913317"/>
              <a:gd name="connsiteX1" fmla="*/ 136132 w 4682936"/>
              <a:gd name="connsiteY1" fmla="*/ 2713662 h 2913317"/>
              <a:gd name="connsiteX2" fmla="*/ 619650 w 4682936"/>
              <a:gd name="connsiteY2" fmla="*/ 2683854 h 2913317"/>
              <a:gd name="connsiteX3" fmla="*/ 1599780 w 4682936"/>
              <a:gd name="connsiteY3" fmla="*/ 2482029 h 2913317"/>
              <a:gd name="connsiteX4" fmla="*/ 1752879 w 4682936"/>
              <a:gd name="connsiteY4" fmla="*/ 2093320 h 2913317"/>
              <a:gd name="connsiteX5" fmla="*/ 2368662 w 4682936"/>
              <a:gd name="connsiteY5" fmla="*/ 1952290 h 2913317"/>
              <a:gd name="connsiteX6" fmla="*/ 2516241 w 4682936"/>
              <a:gd name="connsiteY6" fmla="*/ 2366395 h 2913317"/>
              <a:gd name="connsiteX7" fmla="*/ 4034794 w 4682936"/>
              <a:gd name="connsiteY7" fmla="*/ 2471724 h 2913317"/>
              <a:gd name="connsiteX8" fmla="*/ 4379562 w 4682936"/>
              <a:gd name="connsiteY8" fmla="*/ 2614887 h 2913317"/>
              <a:gd name="connsiteX9" fmla="*/ 4682595 w 4682936"/>
              <a:gd name="connsiteY9" fmla="*/ 2659493 h 2913317"/>
              <a:gd name="connsiteX0" fmla="*/ 3136891 w 4688035"/>
              <a:gd name="connsiteY0" fmla="*/ 0 h 2948955"/>
              <a:gd name="connsiteX1" fmla="*/ 141231 w 4688035"/>
              <a:gd name="connsiteY1" fmla="*/ 2713662 h 2948955"/>
              <a:gd name="connsiteX2" fmla="*/ 588535 w 4688035"/>
              <a:gd name="connsiteY2" fmla="*/ 2801549 h 2948955"/>
              <a:gd name="connsiteX3" fmla="*/ 1604879 w 4688035"/>
              <a:gd name="connsiteY3" fmla="*/ 2482029 h 2948955"/>
              <a:gd name="connsiteX4" fmla="*/ 1757978 w 4688035"/>
              <a:gd name="connsiteY4" fmla="*/ 2093320 h 2948955"/>
              <a:gd name="connsiteX5" fmla="*/ 2373761 w 4688035"/>
              <a:gd name="connsiteY5" fmla="*/ 1952290 h 2948955"/>
              <a:gd name="connsiteX6" fmla="*/ 2521340 w 4688035"/>
              <a:gd name="connsiteY6" fmla="*/ 2366395 h 2948955"/>
              <a:gd name="connsiteX7" fmla="*/ 4039893 w 4688035"/>
              <a:gd name="connsiteY7" fmla="*/ 2471724 h 2948955"/>
              <a:gd name="connsiteX8" fmla="*/ 4384661 w 4688035"/>
              <a:gd name="connsiteY8" fmla="*/ 2614887 h 2948955"/>
              <a:gd name="connsiteX9" fmla="*/ 4687694 w 4688035"/>
              <a:gd name="connsiteY9" fmla="*/ 2659493 h 2948955"/>
              <a:gd name="connsiteX0" fmla="*/ 3117859 w 4669003"/>
              <a:gd name="connsiteY0" fmla="*/ 0 h 2941264"/>
              <a:gd name="connsiteX1" fmla="*/ 122199 w 4669003"/>
              <a:gd name="connsiteY1" fmla="*/ 2713662 h 2941264"/>
              <a:gd name="connsiteX2" fmla="*/ 569503 w 4669003"/>
              <a:gd name="connsiteY2" fmla="*/ 2801549 h 2941264"/>
              <a:gd name="connsiteX3" fmla="*/ 1585847 w 4669003"/>
              <a:gd name="connsiteY3" fmla="*/ 2482029 h 2941264"/>
              <a:gd name="connsiteX4" fmla="*/ 1738946 w 4669003"/>
              <a:gd name="connsiteY4" fmla="*/ 2093320 h 2941264"/>
              <a:gd name="connsiteX5" fmla="*/ 2354729 w 4669003"/>
              <a:gd name="connsiteY5" fmla="*/ 1952290 h 2941264"/>
              <a:gd name="connsiteX6" fmla="*/ 2502308 w 4669003"/>
              <a:gd name="connsiteY6" fmla="*/ 2366395 h 2941264"/>
              <a:gd name="connsiteX7" fmla="*/ 4020861 w 4669003"/>
              <a:gd name="connsiteY7" fmla="*/ 2471724 h 2941264"/>
              <a:gd name="connsiteX8" fmla="*/ 4365629 w 4669003"/>
              <a:gd name="connsiteY8" fmla="*/ 2614887 h 2941264"/>
              <a:gd name="connsiteX9" fmla="*/ 4668662 w 4669003"/>
              <a:gd name="connsiteY9" fmla="*/ 2659493 h 2941264"/>
              <a:gd name="connsiteX0" fmla="*/ 3208940 w 4760084"/>
              <a:gd name="connsiteY0" fmla="*/ 0 h 3063637"/>
              <a:gd name="connsiteX1" fmla="*/ 131798 w 4760084"/>
              <a:gd name="connsiteY1" fmla="*/ 2867571 h 3063637"/>
              <a:gd name="connsiteX2" fmla="*/ 660584 w 4760084"/>
              <a:gd name="connsiteY2" fmla="*/ 2801549 h 3063637"/>
              <a:gd name="connsiteX3" fmla="*/ 1676928 w 4760084"/>
              <a:gd name="connsiteY3" fmla="*/ 2482029 h 3063637"/>
              <a:gd name="connsiteX4" fmla="*/ 1830027 w 4760084"/>
              <a:gd name="connsiteY4" fmla="*/ 2093320 h 3063637"/>
              <a:gd name="connsiteX5" fmla="*/ 2445810 w 4760084"/>
              <a:gd name="connsiteY5" fmla="*/ 1952290 h 3063637"/>
              <a:gd name="connsiteX6" fmla="*/ 2593389 w 4760084"/>
              <a:gd name="connsiteY6" fmla="*/ 2366395 h 3063637"/>
              <a:gd name="connsiteX7" fmla="*/ 4111942 w 4760084"/>
              <a:gd name="connsiteY7" fmla="*/ 2471724 h 3063637"/>
              <a:gd name="connsiteX8" fmla="*/ 4456710 w 4760084"/>
              <a:gd name="connsiteY8" fmla="*/ 2614887 h 3063637"/>
              <a:gd name="connsiteX9" fmla="*/ 4759743 w 4760084"/>
              <a:gd name="connsiteY9" fmla="*/ 2659493 h 3063637"/>
              <a:gd name="connsiteX0" fmla="*/ 3078149 w 4629293"/>
              <a:gd name="connsiteY0" fmla="*/ 0 h 2899032"/>
              <a:gd name="connsiteX1" fmla="*/ 1007 w 4629293"/>
              <a:gd name="connsiteY1" fmla="*/ 2867571 h 2899032"/>
              <a:gd name="connsiteX2" fmla="*/ 529793 w 4629293"/>
              <a:gd name="connsiteY2" fmla="*/ 2801549 h 2899032"/>
              <a:gd name="connsiteX3" fmla="*/ 1546137 w 4629293"/>
              <a:gd name="connsiteY3" fmla="*/ 2482029 h 2899032"/>
              <a:gd name="connsiteX4" fmla="*/ 1699236 w 4629293"/>
              <a:gd name="connsiteY4" fmla="*/ 2093320 h 2899032"/>
              <a:gd name="connsiteX5" fmla="*/ 2315019 w 4629293"/>
              <a:gd name="connsiteY5" fmla="*/ 1952290 h 2899032"/>
              <a:gd name="connsiteX6" fmla="*/ 2462598 w 4629293"/>
              <a:gd name="connsiteY6" fmla="*/ 2366395 h 2899032"/>
              <a:gd name="connsiteX7" fmla="*/ 3981151 w 4629293"/>
              <a:gd name="connsiteY7" fmla="*/ 2471724 h 2899032"/>
              <a:gd name="connsiteX8" fmla="*/ 4325919 w 4629293"/>
              <a:gd name="connsiteY8" fmla="*/ 2614887 h 2899032"/>
              <a:gd name="connsiteX9" fmla="*/ 4628952 w 4629293"/>
              <a:gd name="connsiteY9" fmla="*/ 2659493 h 2899032"/>
              <a:gd name="connsiteX0" fmla="*/ 3077142 w 4628286"/>
              <a:gd name="connsiteY0" fmla="*/ 0 h 2871787"/>
              <a:gd name="connsiteX1" fmla="*/ 0 w 4628286"/>
              <a:gd name="connsiteY1" fmla="*/ 2867571 h 2871787"/>
              <a:gd name="connsiteX2" fmla="*/ 528786 w 4628286"/>
              <a:gd name="connsiteY2" fmla="*/ 2801549 h 2871787"/>
              <a:gd name="connsiteX3" fmla="*/ 1545130 w 4628286"/>
              <a:gd name="connsiteY3" fmla="*/ 2482029 h 2871787"/>
              <a:gd name="connsiteX4" fmla="*/ 1698229 w 4628286"/>
              <a:gd name="connsiteY4" fmla="*/ 2093320 h 2871787"/>
              <a:gd name="connsiteX5" fmla="*/ 2314012 w 4628286"/>
              <a:gd name="connsiteY5" fmla="*/ 1952290 h 2871787"/>
              <a:gd name="connsiteX6" fmla="*/ 2461591 w 4628286"/>
              <a:gd name="connsiteY6" fmla="*/ 2366395 h 2871787"/>
              <a:gd name="connsiteX7" fmla="*/ 3980144 w 4628286"/>
              <a:gd name="connsiteY7" fmla="*/ 2471724 h 2871787"/>
              <a:gd name="connsiteX8" fmla="*/ 4324912 w 4628286"/>
              <a:gd name="connsiteY8" fmla="*/ 2614887 h 2871787"/>
              <a:gd name="connsiteX9" fmla="*/ 4627945 w 4628286"/>
              <a:gd name="connsiteY9" fmla="*/ 2659493 h 2871787"/>
              <a:gd name="connsiteX0" fmla="*/ 3104302 w 4655446"/>
              <a:gd name="connsiteY0" fmla="*/ 0 h 2932505"/>
              <a:gd name="connsiteX1" fmla="*/ 0 w 4655446"/>
              <a:gd name="connsiteY1" fmla="*/ 2930946 h 2932505"/>
              <a:gd name="connsiteX2" fmla="*/ 555946 w 4655446"/>
              <a:gd name="connsiteY2" fmla="*/ 2801549 h 2932505"/>
              <a:gd name="connsiteX3" fmla="*/ 1572290 w 4655446"/>
              <a:gd name="connsiteY3" fmla="*/ 2482029 h 2932505"/>
              <a:gd name="connsiteX4" fmla="*/ 1725389 w 4655446"/>
              <a:gd name="connsiteY4" fmla="*/ 2093320 h 2932505"/>
              <a:gd name="connsiteX5" fmla="*/ 2341172 w 4655446"/>
              <a:gd name="connsiteY5" fmla="*/ 1952290 h 2932505"/>
              <a:gd name="connsiteX6" fmla="*/ 2488751 w 4655446"/>
              <a:gd name="connsiteY6" fmla="*/ 2366395 h 2932505"/>
              <a:gd name="connsiteX7" fmla="*/ 4007304 w 4655446"/>
              <a:gd name="connsiteY7" fmla="*/ 2471724 h 2932505"/>
              <a:gd name="connsiteX8" fmla="*/ 4352072 w 4655446"/>
              <a:gd name="connsiteY8" fmla="*/ 2614887 h 2932505"/>
              <a:gd name="connsiteX9" fmla="*/ 4655105 w 4655446"/>
              <a:gd name="connsiteY9" fmla="*/ 2659493 h 2932505"/>
              <a:gd name="connsiteX0" fmla="*/ 3104302 w 4655446"/>
              <a:gd name="connsiteY0" fmla="*/ 0 h 2933280"/>
              <a:gd name="connsiteX1" fmla="*/ 0 w 4655446"/>
              <a:gd name="connsiteY1" fmla="*/ 2930946 h 2933280"/>
              <a:gd name="connsiteX2" fmla="*/ 546892 w 4655446"/>
              <a:gd name="connsiteY2" fmla="*/ 2828709 h 2933280"/>
              <a:gd name="connsiteX3" fmla="*/ 1572290 w 4655446"/>
              <a:gd name="connsiteY3" fmla="*/ 2482029 h 2933280"/>
              <a:gd name="connsiteX4" fmla="*/ 1725389 w 4655446"/>
              <a:gd name="connsiteY4" fmla="*/ 2093320 h 2933280"/>
              <a:gd name="connsiteX5" fmla="*/ 2341172 w 4655446"/>
              <a:gd name="connsiteY5" fmla="*/ 1952290 h 2933280"/>
              <a:gd name="connsiteX6" fmla="*/ 2488751 w 4655446"/>
              <a:gd name="connsiteY6" fmla="*/ 2366395 h 2933280"/>
              <a:gd name="connsiteX7" fmla="*/ 4007304 w 4655446"/>
              <a:gd name="connsiteY7" fmla="*/ 2471724 h 2933280"/>
              <a:gd name="connsiteX8" fmla="*/ 4352072 w 4655446"/>
              <a:gd name="connsiteY8" fmla="*/ 2614887 h 2933280"/>
              <a:gd name="connsiteX9" fmla="*/ 4655105 w 4655446"/>
              <a:gd name="connsiteY9" fmla="*/ 2659493 h 2933280"/>
              <a:gd name="connsiteX0" fmla="*/ 3104302 w 4655446"/>
              <a:gd name="connsiteY0" fmla="*/ 0 h 2933280"/>
              <a:gd name="connsiteX1" fmla="*/ 0 w 4655446"/>
              <a:gd name="connsiteY1" fmla="*/ 2930946 h 2933280"/>
              <a:gd name="connsiteX2" fmla="*/ 546892 w 4655446"/>
              <a:gd name="connsiteY2" fmla="*/ 2828709 h 2933280"/>
              <a:gd name="connsiteX3" fmla="*/ 1572290 w 4655446"/>
              <a:gd name="connsiteY3" fmla="*/ 2482029 h 2933280"/>
              <a:gd name="connsiteX4" fmla="*/ 1725389 w 4655446"/>
              <a:gd name="connsiteY4" fmla="*/ 2093320 h 2933280"/>
              <a:gd name="connsiteX5" fmla="*/ 2341172 w 4655446"/>
              <a:gd name="connsiteY5" fmla="*/ 1952290 h 2933280"/>
              <a:gd name="connsiteX6" fmla="*/ 2488751 w 4655446"/>
              <a:gd name="connsiteY6" fmla="*/ 2366395 h 2933280"/>
              <a:gd name="connsiteX7" fmla="*/ 4007304 w 4655446"/>
              <a:gd name="connsiteY7" fmla="*/ 2471724 h 2933280"/>
              <a:gd name="connsiteX8" fmla="*/ 4352072 w 4655446"/>
              <a:gd name="connsiteY8" fmla="*/ 2614887 h 2933280"/>
              <a:gd name="connsiteX9" fmla="*/ 4655105 w 4655446"/>
              <a:gd name="connsiteY9" fmla="*/ 2659493 h 2933280"/>
              <a:gd name="connsiteX0" fmla="*/ 3104302 w 4655446"/>
              <a:gd name="connsiteY0" fmla="*/ 0 h 2933280"/>
              <a:gd name="connsiteX1" fmla="*/ 0 w 4655446"/>
              <a:gd name="connsiteY1" fmla="*/ 2930946 h 2933280"/>
              <a:gd name="connsiteX2" fmla="*/ 546892 w 4655446"/>
              <a:gd name="connsiteY2" fmla="*/ 2828709 h 2933280"/>
              <a:gd name="connsiteX3" fmla="*/ 1572290 w 4655446"/>
              <a:gd name="connsiteY3" fmla="*/ 2482029 h 2933280"/>
              <a:gd name="connsiteX4" fmla="*/ 1725389 w 4655446"/>
              <a:gd name="connsiteY4" fmla="*/ 2093320 h 2933280"/>
              <a:gd name="connsiteX5" fmla="*/ 2341172 w 4655446"/>
              <a:gd name="connsiteY5" fmla="*/ 1952290 h 2933280"/>
              <a:gd name="connsiteX6" fmla="*/ 2488751 w 4655446"/>
              <a:gd name="connsiteY6" fmla="*/ 2366395 h 2933280"/>
              <a:gd name="connsiteX7" fmla="*/ 4007304 w 4655446"/>
              <a:gd name="connsiteY7" fmla="*/ 2471724 h 2933280"/>
              <a:gd name="connsiteX8" fmla="*/ 4352072 w 4655446"/>
              <a:gd name="connsiteY8" fmla="*/ 2614887 h 2933280"/>
              <a:gd name="connsiteX9" fmla="*/ 4655105 w 4655446"/>
              <a:gd name="connsiteY9" fmla="*/ 2659493 h 2933280"/>
              <a:gd name="connsiteX0" fmla="*/ 3104302 w 4655446"/>
              <a:gd name="connsiteY0" fmla="*/ 0 h 2933280"/>
              <a:gd name="connsiteX1" fmla="*/ 0 w 4655446"/>
              <a:gd name="connsiteY1" fmla="*/ 2930946 h 2933280"/>
              <a:gd name="connsiteX2" fmla="*/ 546892 w 4655446"/>
              <a:gd name="connsiteY2" fmla="*/ 2828709 h 2933280"/>
              <a:gd name="connsiteX3" fmla="*/ 1572290 w 4655446"/>
              <a:gd name="connsiteY3" fmla="*/ 2482029 h 2933280"/>
              <a:gd name="connsiteX4" fmla="*/ 1725389 w 4655446"/>
              <a:gd name="connsiteY4" fmla="*/ 2093320 h 2933280"/>
              <a:gd name="connsiteX5" fmla="*/ 2341172 w 4655446"/>
              <a:gd name="connsiteY5" fmla="*/ 1952290 h 2933280"/>
              <a:gd name="connsiteX6" fmla="*/ 2488751 w 4655446"/>
              <a:gd name="connsiteY6" fmla="*/ 2366395 h 2933280"/>
              <a:gd name="connsiteX7" fmla="*/ 4007304 w 4655446"/>
              <a:gd name="connsiteY7" fmla="*/ 2471724 h 2933280"/>
              <a:gd name="connsiteX8" fmla="*/ 4352072 w 4655446"/>
              <a:gd name="connsiteY8" fmla="*/ 2614887 h 2933280"/>
              <a:gd name="connsiteX9" fmla="*/ 4655105 w 4655446"/>
              <a:gd name="connsiteY9" fmla="*/ 2659493 h 2933280"/>
              <a:gd name="connsiteX0" fmla="*/ 3104302 w 4655446"/>
              <a:gd name="connsiteY0" fmla="*/ 0 h 2933280"/>
              <a:gd name="connsiteX1" fmla="*/ 0 w 4655446"/>
              <a:gd name="connsiteY1" fmla="*/ 2930946 h 2933280"/>
              <a:gd name="connsiteX2" fmla="*/ 546892 w 4655446"/>
              <a:gd name="connsiteY2" fmla="*/ 2828709 h 2933280"/>
              <a:gd name="connsiteX3" fmla="*/ 1572290 w 4655446"/>
              <a:gd name="connsiteY3" fmla="*/ 2482029 h 2933280"/>
              <a:gd name="connsiteX4" fmla="*/ 1725389 w 4655446"/>
              <a:gd name="connsiteY4" fmla="*/ 2093320 h 2933280"/>
              <a:gd name="connsiteX5" fmla="*/ 2341172 w 4655446"/>
              <a:gd name="connsiteY5" fmla="*/ 1952290 h 2933280"/>
              <a:gd name="connsiteX6" fmla="*/ 2488751 w 4655446"/>
              <a:gd name="connsiteY6" fmla="*/ 2366395 h 2933280"/>
              <a:gd name="connsiteX7" fmla="*/ 4007304 w 4655446"/>
              <a:gd name="connsiteY7" fmla="*/ 2471724 h 2933280"/>
              <a:gd name="connsiteX8" fmla="*/ 4352072 w 4655446"/>
              <a:gd name="connsiteY8" fmla="*/ 2614887 h 2933280"/>
              <a:gd name="connsiteX9" fmla="*/ 4655105 w 4655446"/>
              <a:gd name="connsiteY9" fmla="*/ 2659493 h 2933280"/>
              <a:gd name="connsiteX0" fmla="*/ 3104302 w 4655446"/>
              <a:gd name="connsiteY0" fmla="*/ 0 h 2933280"/>
              <a:gd name="connsiteX1" fmla="*/ 0 w 4655446"/>
              <a:gd name="connsiteY1" fmla="*/ 2930946 h 2933280"/>
              <a:gd name="connsiteX2" fmla="*/ 546892 w 4655446"/>
              <a:gd name="connsiteY2" fmla="*/ 2828709 h 2933280"/>
              <a:gd name="connsiteX3" fmla="*/ 1572290 w 4655446"/>
              <a:gd name="connsiteY3" fmla="*/ 2482029 h 2933280"/>
              <a:gd name="connsiteX4" fmla="*/ 1725389 w 4655446"/>
              <a:gd name="connsiteY4" fmla="*/ 2093320 h 2933280"/>
              <a:gd name="connsiteX5" fmla="*/ 2341172 w 4655446"/>
              <a:gd name="connsiteY5" fmla="*/ 1952290 h 2933280"/>
              <a:gd name="connsiteX6" fmla="*/ 2488751 w 4655446"/>
              <a:gd name="connsiteY6" fmla="*/ 2366395 h 2933280"/>
              <a:gd name="connsiteX7" fmla="*/ 4007304 w 4655446"/>
              <a:gd name="connsiteY7" fmla="*/ 2471724 h 2933280"/>
              <a:gd name="connsiteX8" fmla="*/ 4352072 w 4655446"/>
              <a:gd name="connsiteY8" fmla="*/ 2614887 h 2933280"/>
              <a:gd name="connsiteX9" fmla="*/ 4655105 w 4655446"/>
              <a:gd name="connsiteY9" fmla="*/ 2659493 h 2933280"/>
              <a:gd name="connsiteX0" fmla="*/ 3104302 w 4655446"/>
              <a:gd name="connsiteY0" fmla="*/ 0 h 2933280"/>
              <a:gd name="connsiteX1" fmla="*/ 0 w 4655446"/>
              <a:gd name="connsiteY1" fmla="*/ 2930946 h 2933280"/>
              <a:gd name="connsiteX2" fmla="*/ 546892 w 4655446"/>
              <a:gd name="connsiteY2" fmla="*/ 2828709 h 2933280"/>
              <a:gd name="connsiteX3" fmla="*/ 1572290 w 4655446"/>
              <a:gd name="connsiteY3" fmla="*/ 2482029 h 2933280"/>
              <a:gd name="connsiteX4" fmla="*/ 1725389 w 4655446"/>
              <a:gd name="connsiteY4" fmla="*/ 2093320 h 2933280"/>
              <a:gd name="connsiteX5" fmla="*/ 2341172 w 4655446"/>
              <a:gd name="connsiteY5" fmla="*/ 1952290 h 2933280"/>
              <a:gd name="connsiteX6" fmla="*/ 2488751 w 4655446"/>
              <a:gd name="connsiteY6" fmla="*/ 2366395 h 2933280"/>
              <a:gd name="connsiteX7" fmla="*/ 4007304 w 4655446"/>
              <a:gd name="connsiteY7" fmla="*/ 2471724 h 2933280"/>
              <a:gd name="connsiteX8" fmla="*/ 4352072 w 4655446"/>
              <a:gd name="connsiteY8" fmla="*/ 2614887 h 2933280"/>
              <a:gd name="connsiteX9" fmla="*/ 4655105 w 4655446"/>
              <a:gd name="connsiteY9" fmla="*/ 2659493 h 2933280"/>
              <a:gd name="connsiteX0" fmla="*/ 3104302 w 4655446"/>
              <a:gd name="connsiteY0" fmla="*/ 0 h 2933280"/>
              <a:gd name="connsiteX1" fmla="*/ 0 w 4655446"/>
              <a:gd name="connsiteY1" fmla="*/ 2930946 h 2933280"/>
              <a:gd name="connsiteX2" fmla="*/ 546892 w 4655446"/>
              <a:gd name="connsiteY2" fmla="*/ 2828709 h 2933280"/>
              <a:gd name="connsiteX3" fmla="*/ 1572290 w 4655446"/>
              <a:gd name="connsiteY3" fmla="*/ 2482029 h 2933280"/>
              <a:gd name="connsiteX4" fmla="*/ 1725389 w 4655446"/>
              <a:gd name="connsiteY4" fmla="*/ 2093320 h 2933280"/>
              <a:gd name="connsiteX5" fmla="*/ 2341172 w 4655446"/>
              <a:gd name="connsiteY5" fmla="*/ 1952290 h 2933280"/>
              <a:gd name="connsiteX6" fmla="*/ 2488751 w 4655446"/>
              <a:gd name="connsiteY6" fmla="*/ 2366395 h 2933280"/>
              <a:gd name="connsiteX7" fmla="*/ 4007304 w 4655446"/>
              <a:gd name="connsiteY7" fmla="*/ 2471724 h 2933280"/>
              <a:gd name="connsiteX8" fmla="*/ 4352072 w 4655446"/>
              <a:gd name="connsiteY8" fmla="*/ 2614887 h 2933280"/>
              <a:gd name="connsiteX9" fmla="*/ 4655105 w 4655446"/>
              <a:gd name="connsiteY9" fmla="*/ 2659493 h 2933280"/>
              <a:gd name="connsiteX0" fmla="*/ 3104302 w 4655446"/>
              <a:gd name="connsiteY0" fmla="*/ 0 h 2933280"/>
              <a:gd name="connsiteX1" fmla="*/ 0 w 4655446"/>
              <a:gd name="connsiteY1" fmla="*/ 2930946 h 2933280"/>
              <a:gd name="connsiteX2" fmla="*/ 546892 w 4655446"/>
              <a:gd name="connsiteY2" fmla="*/ 2828709 h 2933280"/>
              <a:gd name="connsiteX3" fmla="*/ 1572290 w 4655446"/>
              <a:gd name="connsiteY3" fmla="*/ 2482029 h 2933280"/>
              <a:gd name="connsiteX4" fmla="*/ 1725389 w 4655446"/>
              <a:gd name="connsiteY4" fmla="*/ 2093320 h 2933280"/>
              <a:gd name="connsiteX5" fmla="*/ 2341172 w 4655446"/>
              <a:gd name="connsiteY5" fmla="*/ 1952290 h 2933280"/>
              <a:gd name="connsiteX6" fmla="*/ 2488751 w 4655446"/>
              <a:gd name="connsiteY6" fmla="*/ 2366395 h 2933280"/>
              <a:gd name="connsiteX7" fmla="*/ 4007304 w 4655446"/>
              <a:gd name="connsiteY7" fmla="*/ 2471724 h 2933280"/>
              <a:gd name="connsiteX8" fmla="*/ 4352072 w 4655446"/>
              <a:gd name="connsiteY8" fmla="*/ 2614887 h 2933280"/>
              <a:gd name="connsiteX9" fmla="*/ 4655105 w 4655446"/>
              <a:gd name="connsiteY9" fmla="*/ 2659493 h 2933280"/>
              <a:gd name="connsiteX0" fmla="*/ 3104302 w 4655446"/>
              <a:gd name="connsiteY0" fmla="*/ 0 h 2933280"/>
              <a:gd name="connsiteX1" fmla="*/ 0 w 4655446"/>
              <a:gd name="connsiteY1" fmla="*/ 2930946 h 2933280"/>
              <a:gd name="connsiteX2" fmla="*/ 546892 w 4655446"/>
              <a:gd name="connsiteY2" fmla="*/ 2828709 h 2933280"/>
              <a:gd name="connsiteX3" fmla="*/ 1572290 w 4655446"/>
              <a:gd name="connsiteY3" fmla="*/ 2482029 h 2933280"/>
              <a:gd name="connsiteX4" fmla="*/ 1725389 w 4655446"/>
              <a:gd name="connsiteY4" fmla="*/ 2093320 h 2933280"/>
              <a:gd name="connsiteX5" fmla="*/ 2341172 w 4655446"/>
              <a:gd name="connsiteY5" fmla="*/ 1952290 h 2933280"/>
              <a:gd name="connsiteX6" fmla="*/ 2488751 w 4655446"/>
              <a:gd name="connsiteY6" fmla="*/ 2366395 h 2933280"/>
              <a:gd name="connsiteX7" fmla="*/ 4007304 w 4655446"/>
              <a:gd name="connsiteY7" fmla="*/ 2471724 h 2933280"/>
              <a:gd name="connsiteX8" fmla="*/ 4352072 w 4655446"/>
              <a:gd name="connsiteY8" fmla="*/ 2614887 h 2933280"/>
              <a:gd name="connsiteX9" fmla="*/ 4655105 w 4655446"/>
              <a:gd name="connsiteY9" fmla="*/ 2659493 h 2933280"/>
              <a:gd name="connsiteX0" fmla="*/ 3104302 w 4655446"/>
              <a:gd name="connsiteY0" fmla="*/ 0 h 2930946"/>
              <a:gd name="connsiteX1" fmla="*/ 0 w 4655446"/>
              <a:gd name="connsiteY1" fmla="*/ 2930946 h 2930946"/>
              <a:gd name="connsiteX2" fmla="*/ 546892 w 4655446"/>
              <a:gd name="connsiteY2" fmla="*/ 2828709 h 2930946"/>
              <a:gd name="connsiteX3" fmla="*/ 1572290 w 4655446"/>
              <a:gd name="connsiteY3" fmla="*/ 2482029 h 2930946"/>
              <a:gd name="connsiteX4" fmla="*/ 1725389 w 4655446"/>
              <a:gd name="connsiteY4" fmla="*/ 2093320 h 2930946"/>
              <a:gd name="connsiteX5" fmla="*/ 2341172 w 4655446"/>
              <a:gd name="connsiteY5" fmla="*/ 1952290 h 2930946"/>
              <a:gd name="connsiteX6" fmla="*/ 2488751 w 4655446"/>
              <a:gd name="connsiteY6" fmla="*/ 2366395 h 2930946"/>
              <a:gd name="connsiteX7" fmla="*/ 4007304 w 4655446"/>
              <a:gd name="connsiteY7" fmla="*/ 2471724 h 2930946"/>
              <a:gd name="connsiteX8" fmla="*/ 4352072 w 4655446"/>
              <a:gd name="connsiteY8" fmla="*/ 2614887 h 2930946"/>
              <a:gd name="connsiteX9" fmla="*/ 4655105 w 4655446"/>
              <a:gd name="connsiteY9" fmla="*/ 2659493 h 2930946"/>
              <a:gd name="connsiteX0" fmla="*/ 3104302 w 4655446"/>
              <a:gd name="connsiteY0" fmla="*/ 0 h 2930946"/>
              <a:gd name="connsiteX1" fmla="*/ 769544 w 4655446"/>
              <a:gd name="connsiteY1" fmla="*/ 2197615 h 2930946"/>
              <a:gd name="connsiteX2" fmla="*/ 0 w 4655446"/>
              <a:gd name="connsiteY2" fmla="*/ 2930946 h 2930946"/>
              <a:gd name="connsiteX3" fmla="*/ 546892 w 4655446"/>
              <a:gd name="connsiteY3" fmla="*/ 2828709 h 2930946"/>
              <a:gd name="connsiteX4" fmla="*/ 1572290 w 4655446"/>
              <a:gd name="connsiteY4" fmla="*/ 2482029 h 2930946"/>
              <a:gd name="connsiteX5" fmla="*/ 1725389 w 4655446"/>
              <a:gd name="connsiteY5" fmla="*/ 2093320 h 2930946"/>
              <a:gd name="connsiteX6" fmla="*/ 2341172 w 4655446"/>
              <a:gd name="connsiteY6" fmla="*/ 1952290 h 2930946"/>
              <a:gd name="connsiteX7" fmla="*/ 2488751 w 4655446"/>
              <a:gd name="connsiteY7" fmla="*/ 2366395 h 2930946"/>
              <a:gd name="connsiteX8" fmla="*/ 4007304 w 4655446"/>
              <a:gd name="connsiteY8" fmla="*/ 2471724 h 2930946"/>
              <a:gd name="connsiteX9" fmla="*/ 4352072 w 4655446"/>
              <a:gd name="connsiteY9" fmla="*/ 2614887 h 2930946"/>
              <a:gd name="connsiteX10" fmla="*/ 4655105 w 4655446"/>
              <a:gd name="connsiteY10" fmla="*/ 2659493 h 2930946"/>
              <a:gd name="connsiteX0" fmla="*/ 3104302 w 4655446"/>
              <a:gd name="connsiteY0" fmla="*/ 0 h 2930946"/>
              <a:gd name="connsiteX1" fmla="*/ 443619 w 4655446"/>
              <a:gd name="connsiteY1" fmla="*/ 2224775 h 2930946"/>
              <a:gd name="connsiteX2" fmla="*/ 0 w 4655446"/>
              <a:gd name="connsiteY2" fmla="*/ 2930946 h 2930946"/>
              <a:gd name="connsiteX3" fmla="*/ 546892 w 4655446"/>
              <a:gd name="connsiteY3" fmla="*/ 2828709 h 2930946"/>
              <a:gd name="connsiteX4" fmla="*/ 1572290 w 4655446"/>
              <a:gd name="connsiteY4" fmla="*/ 2482029 h 2930946"/>
              <a:gd name="connsiteX5" fmla="*/ 1725389 w 4655446"/>
              <a:gd name="connsiteY5" fmla="*/ 2093320 h 2930946"/>
              <a:gd name="connsiteX6" fmla="*/ 2341172 w 4655446"/>
              <a:gd name="connsiteY6" fmla="*/ 1952290 h 2930946"/>
              <a:gd name="connsiteX7" fmla="*/ 2488751 w 4655446"/>
              <a:gd name="connsiteY7" fmla="*/ 2366395 h 2930946"/>
              <a:gd name="connsiteX8" fmla="*/ 4007304 w 4655446"/>
              <a:gd name="connsiteY8" fmla="*/ 2471724 h 2930946"/>
              <a:gd name="connsiteX9" fmla="*/ 4352072 w 4655446"/>
              <a:gd name="connsiteY9" fmla="*/ 2614887 h 2930946"/>
              <a:gd name="connsiteX10" fmla="*/ 4655105 w 4655446"/>
              <a:gd name="connsiteY10" fmla="*/ 2659493 h 2930946"/>
              <a:gd name="connsiteX0" fmla="*/ 3104302 w 4655446"/>
              <a:gd name="connsiteY0" fmla="*/ 0 h 2930946"/>
              <a:gd name="connsiteX1" fmla="*/ 443619 w 4655446"/>
              <a:gd name="connsiteY1" fmla="*/ 2224775 h 2930946"/>
              <a:gd name="connsiteX2" fmla="*/ 0 w 4655446"/>
              <a:gd name="connsiteY2" fmla="*/ 2930946 h 2930946"/>
              <a:gd name="connsiteX3" fmla="*/ 546892 w 4655446"/>
              <a:gd name="connsiteY3" fmla="*/ 2828709 h 2930946"/>
              <a:gd name="connsiteX4" fmla="*/ 1572290 w 4655446"/>
              <a:gd name="connsiteY4" fmla="*/ 2482029 h 2930946"/>
              <a:gd name="connsiteX5" fmla="*/ 1725389 w 4655446"/>
              <a:gd name="connsiteY5" fmla="*/ 2093320 h 2930946"/>
              <a:gd name="connsiteX6" fmla="*/ 2341172 w 4655446"/>
              <a:gd name="connsiteY6" fmla="*/ 1952290 h 2930946"/>
              <a:gd name="connsiteX7" fmla="*/ 2488751 w 4655446"/>
              <a:gd name="connsiteY7" fmla="*/ 2366395 h 2930946"/>
              <a:gd name="connsiteX8" fmla="*/ 4007304 w 4655446"/>
              <a:gd name="connsiteY8" fmla="*/ 2471724 h 2930946"/>
              <a:gd name="connsiteX9" fmla="*/ 4352072 w 4655446"/>
              <a:gd name="connsiteY9" fmla="*/ 2614887 h 2930946"/>
              <a:gd name="connsiteX10" fmla="*/ 4655105 w 4655446"/>
              <a:gd name="connsiteY10" fmla="*/ 2659493 h 2930946"/>
              <a:gd name="connsiteX0" fmla="*/ 3104302 w 4655446"/>
              <a:gd name="connsiteY0" fmla="*/ 0 h 2930946"/>
              <a:gd name="connsiteX1" fmla="*/ 443619 w 4655446"/>
              <a:gd name="connsiteY1" fmla="*/ 2224775 h 2930946"/>
              <a:gd name="connsiteX2" fmla="*/ 0 w 4655446"/>
              <a:gd name="connsiteY2" fmla="*/ 2930946 h 2930946"/>
              <a:gd name="connsiteX3" fmla="*/ 546892 w 4655446"/>
              <a:gd name="connsiteY3" fmla="*/ 2828709 h 2930946"/>
              <a:gd name="connsiteX4" fmla="*/ 1572290 w 4655446"/>
              <a:gd name="connsiteY4" fmla="*/ 2482029 h 2930946"/>
              <a:gd name="connsiteX5" fmla="*/ 1725389 w 4655446"/>
              <a:gd name="connsiteY5" fmla="*/ 2093320 h 2930946"/>
              <a:gd name="connsiteX6" fmla="*/ 2341172 w 4655446"/>
              <a:gd name="connsiteY6" fmla="*/ 1952290 h 2930946"/>
              <a:gd name="connsiteX7" fmla="*/ 2488751 w 4655446"/>
              <a:gd name="connsiteY7" fmla="*/ 2366395 h 2930946"/>
              <a:gd name="connsiteX8" fmla="*/ 4007304 w 4655446"/>
              <a:gd name="connsiteY8" fmla="*/ 2471724 h 2930946"/>
              <a:gd name="connsiteX9" fmla="*/ 4352072 w 4655446"/>
              <a:gd name="connsiteY9" fmla="*/ 2614887 h 2930946"/>
              <a:gd name="connsiteX10" fmla="*/ 4655105 w 4655446"/>
              <a:gd name="connsiteY10" fmla="*/ 2659493 h 2930946"/>
              <a:gd name="connsiteX0" fmla="*/ 3104302 w 4655446"/>
              <a:gd name="connsiteY0" fmla="*/ 0 h 2930946"/>
              <a:gd name="connsiteX1" fmla="*/ 923453 w 4655446"/>
              <a:gd name="connsiteY1" fmla="*/ 1817369 h 2930946"/>
              <a:gd name="connsiteX2" fmla="*/ 443619 w 4655446"/>
              <a:gd name="connsiteY2" fmla="*/ 2224775 h 2930946"/>
              <a:gd name="connsiteX3" fmla="*/ 0 w 4655446"/>
              <a:gd name="connsiteY3" fmla="*/ 2930946 h 2930946"/>
              <a:gd name="connsiteX4" fmla="*/ 546892 w 4655446"/>
              <a:gd name="connsiteY4" fmla="*/ 2828709 h 2930946"/>
              <a:gd name="connsiteX5" fmla="*/ 1572290 w 4655446"/>
              <a:gd name="connsiteY5" fmla="*/ 2482029 h 2930946"/>
              <a:gd name="connsiteX6" fmla="*/ 1725389 w 4655446"/>
              <a:gd name="connsiteY6" fmla="*/ 2093320 h 2930946"/>
              <a:gd name="connsiteX7" fmla="*/ 2341172 w 4655446"/>
              <a:gd name="connsiteY7" fmla="*/ 1952290 h 2930946"/>
              <a:gd name="connsiteX8" fmla="*/ 2488751 w 4655446"/>
              <a:gd name="connsiteY8" fmla="*/ 2366395 h 2930946"/>
              <a:gd name="connsiteX9" fmla="*/ 4007304 w 4655446"/>
              <a:gd name="connsiteY9" fmla="*/ 2471724 h 2930946"/>
              <a:gd name="connsiteX10" fmla="*/ 4352072 w 4655446"/>
              <a:gd name="connsiteY10" fmla="*/ 2614887 h 2930946"/>
              <a:gd name="connsiteX11" fmla="*/ 4655105 w 4655446"/>
              <a:gd name="connsiteY11" fmla="*/ 2659493 h 2930946"/>
              <a:gd name="connsiteX0" fmla="*/ 3104302 w 4655446"/>
              <a:gd name="connsiteY0" fmla="*/ 0 h 2930946"/>
              <a:gd name="connsiteX1" fmla="*/ 633742 w 4655446"/>
              <a:gd name="connsiteY1" fmla="*/ 1853583 h 2930946"/>
              <a:gd name="connsiteX2" fmla="*/ 443619 w 4655446"/>
              <a:gd name="connsiteY2" fmla="*/ 2224775 h 2930946"/>
              <a:gd name="connsiteX3" fmla="*/ 0 w 4655446"/>
              <a:gd name="connsiteY3" fmla="*/ 2930946 h 2930946"/>
              <a:gd name="connsiteX4" fmla="*/ 546892 w 4655446"/>
              <a:gd name="connsiteY4" fmla="*/ 2828709 h 2930946"/>
              <a:gd name="connsiteX5" fmla="*/ 1572290 w 4655446"/>
              <a:gd name="connsiteY5" fmla="*/ 2482029 h 2930946"/>
              <a:gd name="connsiteX6" fmla="*/ 1725389 w 4655446"/>
              <a:gd name="connsiteY6" fmla="*/ 2093320 h 2930946"/>
              <a:gd name="connsiteX7" fmla="*/ 2341172 w 4655446"/>
              <a:gd name="connsiteY7" fmla="*/ 1952290 h 2930946"/>
              <a:gd name="connsiteX8" fmla="*/ 2488751 w 4655446"/>
              <a:gd name="connsiteY8" fmla="*/ 2366395 h 2930946"/>
              <a:gd name="connsiteX9" fmla="*/ 4007304 w 4655446"/>
              <a:gd name="connsiteY9" fmla="*/ 2471724 h 2930946"/>
              <a:gd name="connsiteX10" fmla="*/ 4352072 w 4655446"/>
              <a:gd name="connsiteY10" fmla="*/ 2614887 h 2930946"/>
              <a:gd name="connsiteX11" fmla="*/ 4655105 w 4655446"/>
              <a:gd name="connsiteY11" fmla="*/ 2659493 h 2930946"/>
              <a:gd name="connsiteX0" fmla="*/ 3104302 w 4655446"/>
              <a:gd name="connsiteY0" fmla="*/ 0 h 2930946"/>
              <a:gd name="connsiteX1" fmla="*/ 633742 w 4655446"/>
              <a:gd name="connsiteY1" fmla="*/ 1853583 h 2930946"/>
              <a:gd name="connsiteX2" fmla="*/ 443619 w 4655446"/>
              <a:gd name="connsiteY2" fmla="*/ 2224775 h 2930946"/>
              <a:gd name="connsiteX3" fmla="*/ 0 w 4655446"/>
              <a:gd name="connsiteY3" fmla="*/ 2930946 h 2930946"/>
              <a:gd name="connsiteX4" fmla="*/ 546892 w 4655446"/>
              <a:gd name="connsiteY4" fmla="*/ 2828709 h 2930946"/>
              <a:gd name="connsiteX5" fmla="*/ 1572290 w 4655446"/>
              <a:gd name="connsiteY5" fmla="*/ 2482029 h 2930946"/>
              <a:gd name="connsiteX6" fmla="*/ 1725389 w 4655446"/>
              <a:gd name="connsiteY6" fmla="*/ 2093320 h 2930946"/>
              <a:gd name="connsiteX7" fmla="*/ 2341172 w 4655446"/>
              <a:gd name="connsiteY7" fmla="*/ 1952290 h 2930946"/>
              <a:gd name="connsiteX8" fmla="*/ 2488751 w 4655446"/>
              <a:gd name="connsiteY8" fmla="*/ 2366395 h 2930946"/>
              <a:gd name="connsiteX9" fmla="*/ 4007304 w 4655446"/>
              <a:gd name="connsiteY9" fmla="*/ 2471724 h 2930946"/>
              <a:gd name="connsiteX10" fmla="*/ 4352072 w 4655446"/>
              <a:gd name="connsiteY10" fmla="*/ 2614887 h 2930946"/>
              <a:gd name="connsiteX11" fmla="*/ 4655105 w 4655446"/>
              <a:gd name="connsiteY11" fmla="*/ 2659493 h 2930946"/>
              <a:gd name="connsiteX0" fmla="*/ 3104302 w 4655446"/>
              <a:gd name="connsiteY0" fmla="*/ 0 h 2930946"/>
              <a:gd name="connsiteX1" fmla="*/ 633742 w 4655446"/>
              <a:gd name="connsiteY1" fmla="*/ 1853583 h 2930946"/>
              <a:gd name="connsiteX2" fmla="*/ 443619 w 4655446"/>
              <a:gd name="connsiteY2" fmla="*/ 2224775 h 2930946"/>
              <a:gd name="connsiteX3" fmla="*/ 0 w 4655446"/>
              <a:gd name="connsiteY3" fmla="*/ 2930946 h 2930946"/>
              <a:gd name="connsiteX4" fmla="*/ 546892 w 4655446"/>
              <a:gd name="connsiteY4" fmla="*/ 2828709 h 2930946"/>
              <a:gd name="connsiteX5" fmla="*/ 1572290 w 4655446"/>
              <a:gd name="connsiteY5" fmla="*/ 2482029 h 2930946"/>
              <a:gd name="connsiteX6" fmla="*/ 1725389 w 4655446"/>
              <a:gd name="connsiteY6" fmla="*/ 2093320 h 2930946"/>
              <a:gd name="connsiteX7" fmla="*/ 2341172 w 4655446"/>
              <a:gd name="connsiteY7" fmla="*/ 1952290 h 2930946"/>
              <a:gd name="connsiteX8" fmla="*/ 2488751 w 4655446"/>
              <a:gd name="connsiteY8" fmla="*/ 2366395 h 2930946"/>
              <a:gd name="connsiteX9" fmla="*/ 4007304 w 4655446"/>
              <a:gd name="connsiteY9" fmla="*/ 2471724 h 2930946"/>
              <a:gd name="connsiteX10" fmla="*/ 4352072 w 4655446"/>
              <a:gd name="connsiteY10" fmla="*/ 2614887 h 2930946"/>
              <a:gd name="connsiteX11" fmla="*/ 4655105 w 4655446"/>
              <a:gd name="connsiteY11" fmla="*/ 2659493 h 2930946"/>
              <a:gd name="connsiteX0" fmla="*/ 3104302 w 4655446"/>
              <a:gd name="connsiteY0" fmla="*/ 0 h 2930946"/>
              <a:gd name="connsiteX1" fmla="*/ 633742 w 4655446"/>
              <a:gd name="connsiteY1" fmla="*/ 1853583 h 2930946"/>
              <a:gd name="connsiteX2" fmla="*/ 443619 w 4655446"/>
              <a:gd name="connsiteY2" fmla="*/ 2224775 h 2930946"/>
              <a:gd name="connsiteX3" fmla="*/ 0 w 4655446"/>
              <a:gd name="connsiteY3" fmla="*/ 2930946 h 2930946"/>
              <a:gd name="connsiteX4" fmla="*/ 546892 w 4655446"/>
              <a:gd name="connsiteY4" fmla="*/ 2828709 h 2930946"/>
              <a:gd name="connsiteX5" fmla="*/ 1572290 w 4655446"/>
              <a:gd name="connsiteY5" fmla="*/ 2482029 h 2930946"/>
              <a:gd name="connsiteX6" fmla="*/ 1725389 w 4655446"/>
              <a:gd name="connsiteY6" fmla="*/ 2093320 h 2930946"/>
              <a:gd name="connsiteX7" fmla="*/ 2341172 w 4655446"/>
              <a:gd name="connsiteY7" fmla="*/ 1952290 h 2930946"/>
              <a:gd name="connsiteX8" fmla="*/ 2488751 w 4655446"/>
              <a:gd name="connsiteY8" fmla="*/ 2366395 h 2930946"/>
              <a:gd name="connsiteX9" fmla="*/ 4007304 w 4655446"/>
              <a:gd name="connsiteY9" fmla="*/ 2471724 h 2930946"/>
              <a:gd name="connsiteX10" fmla="*/ 4352072 w 4655446"/>
              <a:gd name="connsiteY10" fmla="*/ 2614887 h 2930946"/>
              <a:gd name="connsiteX11" fmla="*/ 4655105 w 4655446"/>
              <a:gd name="connsiteY11" fmla="*/ 2659493 h 2930946"/>
              <a:gd name="connsiteX0" fmla="*/ 3104302 w 4655446"/>
              <a:gd name="connsiteY0" fmla="*/ 0 h 2930946"/>
              <a:gd name="connsiteX1" fmla="*/ 633742 w 4655446"/>
              <a:gd name="connsiteY1" fmla="*/ 1853583 h 2930946"/>
              <a:gd name="connsiteX2" fmla="*/ 443619 w 4655446"/>
              <a:gd name="connsiteY2" fmla="*/ 2224775 h 2930946"/>
              <a:gd name="connsiteX3" fmla="*/ 0 w 4655446"/>
              <a:gd name="connsiteY3" fmla="*/ 2930946 h 2930946"/>
              <a:gd name="connsiteX4" fmla="*/ 546892 w 4655446"/>
              <a:gd name="connsiteY4" fmla="*/ 2828709 h 2930946"/>
              <a:gd name="connsiteX5" fmla="*/ 1572290 w 4655446"/>
              <a:gd name="connsiteY5" fmla="*/ 2482029 h 2930946"/>
              <a:gd name="connsiteX6" fmla="*/ 1725389 w 4655446"/>
              <a:gd name="connsiteY6" fmla="*/ 2093320 h 2930946"/>
              <a:gd name="connsiteX7" fmla="*/ 2341172 w 4655446"/>
              <a:gd name="connsiteY7" fmla="*/ 1952290 h 2930946"/>
              <a:gd name="connsiteX8" fmla="*/ 2488751 w 4655446"/>
              <a:gd name="connsiteY8" fmla="*/ 2366395 h 2930946"/>
              <a:gd name="connsiteX9" fmla="*/ 4007304 w 4655446"/>
              <a:gd name="connsiteY9" fmla="*/ 2471724 h 2930946"/>
              <a:gd name="connsiteX10" fmla="*/ 4352072 w 4655446"/>
              <a:gd name="connsiteY10" fmla="*/ 2614887 h 2930946"/>
              <a:gd name="connsiteX11" fmla="*/ 4655105 w 4655446"/>
              <a:gd name="connsiteY11" fmla="*/ 2659493 h 2930946"/>
              <a:gd name="connsiteX0" fmla="*/ 3104302 w 4655446"/>
              <a:gd name="connsiteY0" fmla="*/ 0 h 2930946"/>
              <a:gd name="connsiteX1" fmla="*/ 633742 w 4655446"/>
              <a:gd name="connsiteY1" fmla="*/ 1853583 h 2930946"/>
              <a:gd name="connsiteX2" fmla="*/ 443619 w 4655446"/>
              <a:gd name="connsiteY2" fmla="*/ 2224775 h 2930946"/>
              <a:gd name="connsiteX3" fmla="*/ 0 w 4655446"/>
              <a:gd name="connsiteY3" fmla="*/ 2930946 h 2930946"/>
              <a:gd name="connsiteX4" fmla="*/ 546892 w 4655446"/>
              <a:gd name="connsiteY4" fmla="*/ 2828709 h 2930946"/>
              <a:gd name="connsiteX5" fmla="*/ 1572290 w 4655446"/>
              <a:gd name="connsiteY5" fmla="*/ 2482029 h 2930946"/>
              <a:gd name="connsiteX6" fmla="*/ 1725389 w 4655446"/>
              <a:gd name="connsiteY6" fmla="*/ 2093320 h 2930946"/>
              <a:gd name="connsiteX7" fmla="*/ 2341172 w 4655446"/>
              <a:gd name="connsiteY7" fmla="*/ 1952290 h 2930946"/>
              <a:gd name="connsiteX8" fmla="*/ 2488751 w 4655446"/>
              <a:gd name="connsiteY8" fmla="*/ 2366395 h 2930946"/>
              <a:gd name="connsiteX9" fmla="*/ 4007304 w 4655446"/>
              <a:gd name="connsiteY9" fmla="*/ 2471724 h 2930946"/>
              <a:gd name="connsiteX10" fmla="*/ 4352072 w 4655446"/>
              <a:gd name="connsiteY10" fmla="*/ 2614887 h 2930946"/>
              <a:gd name="connsiteX11" fmla="*/ 4655105 w 4655446"/>
              <a:gd name="connsiteY11" fmla="*/ 2659493 h 2930946"/>
              <a:gd name="connsiteX0" fmla="*/ 3104302 w 4655446"/>
              <a:gd name="connsiteY0" fmla="*/ 0 h 2930946"/>
              <a:gd name="connsiteX1" fmla="*/ 2091350 w 4655446"/>
              <a:gd name="connsiteY1" fmla="*/ 712847 h 2930946"/>
              <a:gd name="connsiteX2" fmla="*/ 633742 w 4655446"/>
              <a:gd name="connsiteY2" fmla="*/ 1853583 h 2930946"/>
              <a:gd name="connsiteX3" fmla="*/ 443619 w 4655446"/>
              <a:gd name="connsiteY3" fmla="*/ 2224775 h 2930946"/>
              <a:gd name="connsiteX4" fmla="*/ 0 w 4655446"/>
              <a:gd name="connsiteY4" fmla="*/ 2930946 h 2930946"/>
              <a:gd name="connsiteX5" fmla="*/ 546892 w 4655446"/>
              <a:gd name="connsiteY5" fmla="*/ 2828709 h 2930946"/>
              <a:gd name="connsiteX6" fmla="*/ 1572290 w 4655446"/>
              <a:gd name="connsiteY6" fmla="*/ 2482029 h 2930946"/>
              <a:gd name="connsiteX7" fmla="*/ 1725389 w 4655446"/>
              <a:gd name="connsiteY7" fmla="*/ 2093320 h 2930946"/>
              <a:gd name="connsiteX8" fmla="*/ 2341172 w 4655446"/>
              <a:gd name="connsiteY8" fmla="*/ 1952290 h 2930946"/>
              <a:gd name="connsiteX9" fmla="*/ 2488751 w 4655446"/>
              <a:gd name="connsiteY9" fmla="*/ 2366395 h 2930946"/>
              <a:gd name="connsiteX10" fmla="*/ 4007304 w 4655446"/>
              <a:gd name="connsiteY10" fmla="*/ 2471724 h 2930946"/>
              <a:gd name="connsiteX11" fmla="*/ 4352072 w 4655446"/>
              <a:gd name="connsiteY11" fmla="*/ 2614887 h 2930946"/>
              <a:gd name="connsiteX12" fmla="*/ 4655105 w 4655446"/>
              <a:gd name="connsiteY12" fmla="*/ 2659493 h 2930946"/>
              <a:gd name="connsiteX0" fmla="*/ 3104302 w 4655446"/>
              <a:gd name="connsiteY0" fmla="*/ 0 h 2930946"/>
              <a:gd name="connsiteX1" fmla="*/ 959666 w 4655446"/>
              <a:gd name="connsiteY1" fmla="*/ 1301322 h 2930946"/>
              <a:gd name="connsiteX2" fmla="*/ 633742 w 4655446"/>
              <a:gd name="connsiteY2" fmla="*/ 1853583 h 2930946"/>
              <a:gd name="connsiteX3" fmla="*/ 443619 w 4655446"/>
              <a:gd name="connsiteY3" fmla="*/ 2224775 h 2930946"/>
              <a:gd name="connsiteX4" fmla="*/ 0 w 4655446"/>
              <a:gd name="connsiteY4" fmla="*/ 2930946 h 2930946"/>
              <a:gd name="connsiteX5" fmla="*/ 546892 w 4655446"/>
              <a:gd name="connsiteY5" fmla="*/ 2828709 h 2930946"/>
              <a:gd name="connsiteX6" fmla="*/ 1572290 w 4655446"/>
              <a:gd name="connsiteY6" fmla="*/ 2482029 h 2930946"/>
              <a:gd name="connsiteX7" fmla="*/ 1725389 w 4655446"/>
              <a:gd name="connsiteY7" fmla="*/ 2093320 h 2930946"/>
              <a:gd name="connsiteX8" fmla="*/ 2341172 w 4655446"/>
              <a:gd name="connsiteY8" fmla="*/ 1952290 h 2930946"/>
              <a:gd name="connsiteX9" fmla="*/ 2488751 w 4655446"/>
              <a:gd name="connsiteY9" fmla="*/ 2366395 h 2930946"/>
              <a:gd name="connsiteX10" fmla="*/ 4007304 w 4655446"/>
              <a:gd name="connsiteY10" fmla="*/ 2471724 h 2930946"/>
              <a:gd name="connsiteX11" fmla="*/ 4352072 w 4655446"/>
              <a:gd name="connsiteY11" fmla="*/ 2614887 h 2930946"/>
              <a:gd name="connsiteX12" fmla="*/ 4655105 w 4655446"/>
              <a:gd name="connsiteY12" fmla="*/ 2659493 h 2930946"/>
              <a:gd name="connsiteX0" fmla="*/ 3104302 w 4655446"/>
              <a:gd name="connsiteY0" fmla="*/ 0 h 2930946"/>
              <a:gd name="connsiteX1" fmla="*/ 959666 w 4655446"/>
              <a:gd name="connsiteY1" fmla="*/ 1301322 h 2930946"/>
              <a:gd name="connsiteX2" fmla="*/ 633742 w 4655446"/>
              <a:gd name="connsiteY2" fmla="*/ 1853583 h 2930946"/>
              <a:gd name="connsiteX3" fmla="*/ 443619 w 4655446"/>
              <a:gd name="connsiteY3" fmla="*/ 2224775 h 2930946"/>
              <a:gd name="connsiteX4" fmla="*/ 0 w 4655446"/>
              <a:gd name="connsiteY4" fmla="*/ 2930946 h 2930946"/>
              <a:gd name="connsiteX5" fmla="*/ 546892 w 4655446"/>
              <a:gd name="connsiteY5" fmla="*/ 2828709 h 2930946"/>
              <a:gd name="connsiteX6" fmla="*/ 1572290 w 4655446"/>
              <a:gd name="connsiteY6" fmla="*/ 2482029 h 2930946"/>
              <a:gd name="connsiteX7" fmla="*/ 1725389 w 4655446"/>
              <a:gd name="connsiteY7" fmla="*/ 2093320 h 2930946"/>
              <a:gd name="connsiteX8" fmla="*/ 2341172 w 4655446"/>
              <a:gd name="connsiteY8" fmla="*/ 1952290 h 2930946"/>
              <a:gd name="connsiteX9" fmla="*/ 2488751 w 4655446"/>
              <a:gd name="connsiteY9" fmla="*/ 2366395 h 2930946"/>
              <a:gd name="connsiteX10" fmla="*/ 4007304 w 4655446"/>
              <a:gd name="connsiteY10" fmla="*/ 2471724 h 2930946"/>
              <a:gd name="connsiteX11" fmla="*/ 4352072 w 4655446"/>
              <a:gd name="connsiteY11" fmla="*/ 2614887 h 2930946"/>
              <a:gd name="connsiteX12" fmla="*/ 4655105 w 4655446"/>
              <a:gd name="connsiteY12" fmla="*/ 2659493 h 2930946"/>
              <a:gd name="connsiteX0" fmla="*/ 3104302 w 4655446"/>
              <a:gd name="connsiteY0" fmla="*/ 0 h 2930946"/>
              <a:gd name="connsiteX1" fmla="*/ 959666 w 4655446"/>
              <a:gd name="connsiteY1" fmla="*/ 1301322 h 2930946"/>
              <a:gd name="connsiteX2" fmla="*/ 633742 w 4655446"/>
              <a:gd name="connsiteY2" fmla="*/ 1853583 h 2930946"/>
              <a:gd name="connsiteX3" fmla="*/ 443619 w 4655446"/>
              <a:gd name="connsiteY3" fmla="*/ 2224775 h 2930946"/>
              <a:gd name="connsiteX4" fmla="*/ 0 w 4655446"/>
              <a:gd name="connsiteY4" fmla="*/ 2930946 h 2930946"/>
              <a:gd name="connsiteX5" fmla="*/ 546892 w 4655446"/>
              <a:gd name="connsiteY5" fmla="*/ 2828709 h 2930946"/>
              <a:gd name="connsiteX6" fmla="*/ 1572290 w 4655446"/>
              <a:gd name="connsiteY6" fmla="*/ 2482029 h 2930946"/>
              <a:gd name="connsiteX7" fmla="*/ 1725389 w 4655446"/>
              <a:gd name="connsiteY7" fmla="*/ 2093320 h 2930946"/>
              <a:gd name="connsiteX8" fmla="*/ 2341172 w 4655446"/>
              <a:gd name="connsiteY8" fmla="*/ 1952290 h 2930946"/>
              <a:gd name="connsiteX9" fmla="*/ 2488751 w 4655446"/>
              <a:gd name="connsiteY9" fmla="*/ 2366395 h 2930946"/>
              <a:gd name="connsiteX10" fmla="*/ 4007304 w 4655446"/>
              <a:gd name="connsiteY10" fmla="*/ 2471724 h 2930946"/>
              <a:gd name="connsiteX11" fmla="*/ 4352072 w 4655446"/>
              <a:gd name="connsiteY11" fmla="*/ 2614887 h 2930946"/>
              <a:gd name="connsiteX12" fmla="*/ 4655105 w 4655446"/>
              <a:gd name="connsiteY12" fmla="*/ 2659493 h 2930946"/>
              <a:gd name="connsiteX0" fmla="*/ 3104302 w 4655446"/>
              <a:gd name="connsiteY0" fmla="*/ 0 h 2930946"/>
              <a:gd name="connsiteX1" fmla="*/ 959666 w 4655446"/>
              <a:gd name="connsiteY1" fmla="*/ 1301322 h 2930946"/>
              <a:gd name="connsiteX2" fmla="*/ 633742 w 4655446"/>
              <a:gd name="connsiteY2" fmla="*/ 1853583 h 2930946"/>
              <a:gd name="connsiteX3" fmla="*/ 443619 w 4655446"/>
              <a:gd name="connsiteY3" fmla="*/ 2224775 h 2930946"/>
              <a:gd name="connsiteX4" fmla="*/ 0 w 4655446"/>
              <a:gd name="connsiteY4" fmla="*/ 2930946 h 2930946"/>
              <a:gd name="connsiteX5" fmla="*/ 546892 w 4655446"/>
              <a:gd name="connsiteY5" fmla="*/ 2828709 h 2930946"/>
              <a:gd name="connsiteX6" fmla="*/ 1572290 w 4655446"/>
              <a:gd name="connsiteY6" fmla="*/ 2482029 h 2930946"/>
              <a:gd name="connsiteX7" fmla="*/ 1725389 w 4655446"/>
              <a:gd name="connsiteY7" fmla="*/ 2093320 h 2930946"/>
              <a:gd name="connsiteX8" fmla="*/ 2341172 w 4655446"/>
              <a:gd name="connsiteY8" fmla="*/ 1952290 h 2930946"/>
              <a:gd name="connsiteX9" fmla="*/ 2488751 w 4655446"/>
              <a:gd name="connsiteY9" fmla="*/ 2366395 h 2930946"/>
              <a:gd name="connsiteX10" fmla="*/ 4007304 w 4655446"/>
              <a:gd name="connsiteY10" fmla="*/ 2471724 h 2930946"/>
              <a:gd name="connsiteX11" fmla="*/ 4352072 w 4655446"/>
              <a:gd name="connsiteY11" fmla="*/ 2614887 h 2930946"/>
              <a:gd name="connsiteX12" fmla="*/ 4655105 w 4655446"/>
              <a:gd name="connsiteY12" fmla="*/ 2659493 h 2930946"/>
              <a:gd name="connsiteX0" fmla="*/ 3104302 w 4655446"/>
              <a:gd name="connsiteY0" fmla="*/ 0 h 2930946"/>
              <a:gd name="connsiteX1" fmla="*/ 1747318 w 4655446"/>
              <a:gd name="connsiteY1" fmla="*/ 794328 h 2930946"/>
              <a:gd name="connsiteX2" fmla="*/ 959666 w 4655446"/>
              <a:gd name="connsiteY2" fmla="*/ 1301322 h 2930946"/>
              <a:gd name="connsiteX3" fmla="*/ 633742 w 4655446"/>
              <a:gd name="connsiteY3" fmla="*/ 1853583 h 2930946"/>
              <a:gd name="connsiteX4" fmla="*/ 443619 w 4655446"/>
              <a:gd name="connsiteY4" fmla="*/ 2224775 h 2930946"/>
              <a:gd name="connsiteX5" fmla="*/ 0 w 4655446"/>
              <a:gd name="connsiteY5" fmla="*/ 2930946 h 2930946"/>
              <a:gd name="connsiteX6" fmla="*/ 546892 w 4655446"/>
              <a:gd name="connsiteY6" fmla="*/ 2828709 h 2930946"/>
              <a:gd name="connsiteX7" fmla="*/ 1572290 w 4655446"/>
              <a:gd name="connsiteY7" fmla="*/ 2482029 h 2930946"/>
              <a:gd name="connsiteX8" fmla="*/ 1725389 w 4655446"/>
              <a:gd name="connsiteY8" fmla="*/ 2093320 h 2930946"/>
              <a:gd name="connsiteX9" fmla="*/ 2341172 w 4655446"/>
              <a:gd name="connsiteY9" fmla="*/ 1952290 h 2930946"/>
              <a:gd name="connsiteX10" fmla="*/ 2488751 w 4655446"/>
              <a:gd name="connsiteY10" fmla="*/ 2366395 h 2930946"/>
              <a:gd name="connsiteX11" fmla="*/ 4007304 w 4655446"/>
              <a:gd name="connsiteY11" fmla="*/ 2471724 h 2930946"/>
              <a:gd name="connsiteX12" fmla="*/ 4352072 w 4655446"/>
              <a:gd name="connsiteY12" fmla="*/ 2614887 h 2930946"/>
              <a:gd name="connsiteX13" fmla="*/ 4655105 w 4655446"/>
              <a:gd name="connsiteY13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94328 h 2930946"/>
              <a:gd name="connsiteX3" fmla="*/ 959666 w 4655446"/>
              <a:gd name="connsiteY3" fmla="*/ 1301322 h 2930946"/>
              <a:gd name="connsiteX4" fmla="*/ 633742 w 4655446"/>
              <a:gd name="connsiteY4" fmla="*/ 1853583 h 2930946"/>
              <a:gd name="connsiteX5" fmla="*/ 443619 w 4655446"/>
              <a:gd name="connsiteY5" fmla="*/ 2224775 h 2930946"/>
              <a:gd name="connsiteX6" fmla="*/ 0 w 4655446"/>
              <a:gd name="connsiteY6" fmla="*/ 2930946 h 2930946"/>
              <a:gd name="connsiteX7" fmla="*/ 546892 w 4655446"/>
              <a:gd name="connsiteY7" fmla="*/ 2828709 h 2930946"/>
              <a:gd name="connsiteX8" fmla="*/ 1572290 w 4655446"/>
              <a:gd name="connsiteY8" fmla="*/ 2482029 h 2930946"/>
              <a:gd name="connsiteX9" fmla="*/ 1725389 w 4655446"/>
              <a:gd name="connsiteY9" fmla="*/ 2093320 h 2930946"/>
              <a:gd name="connsiteX10" fmla="*/ 2341172 w 4655446"/>
              <a:gd name="connsiteY10" fmla="*/ 1952290 h 2930946"/>
              <a:gd name="connsiteX11" fmla="*/ 2488751 w 4655446"/>
              <a:gd name="connsiteY11" fmla="*/ 2366395 h 2930946"/>
              <a:gd name="connsiteX12" fmla="*/ 4007304 w 4655446"/>
              <a:gd name="connsiteY12" fmla="*/ 2471724 h 2930946"/>
              <a:gd name="connsiteX13" fmla="*/ 4352072 w 4655446"/>
              <a:gd name="connsiteY13" fmla="*/ 2614887 h 2930946"/>
              <a:gd name="connsiteX14" fmla="*/ 4655105 w 4655446"/>
              <a:gd name="connsiteY14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94328 h 2930946"/>
              <a:gd name="connsiteX3" fmla="*/ 959666 w 4655446"/>
              <a:gd name="connsiteY3" fmla="*/ 1301322 h 2930946"/>
              <a:gd name="connsiteX4" fmla="*/ 633742 w 4655446"/>
              <a:gd name="connsiteY4" fmla="*/ 1853583 h 2930946"/>
              <a:gd name="connsiteX5" fmla="*/ 443619 w 4655446"/>
              <a:gd name="connsiteY5" fmla="*/ 2224775 h 2930946"/>
              <a:gd name="connsiteX6" fmla="*/ 0 w 4655446"/>
              <a:gd name="connsiteY6" fmla="*/ 2930946 h 2930946"/>
              <a:gd name="connsiteX7" fmla="*/ 546892 w 4655446"/>
              <a:gd name="connsiteY7" fmla="*/ 2828709 h 2930946"/>
              <a:gd name="connsiteX8" fmla="*/ 1572290 w 4655446"/>
              <a:gd name="connsiteY8" fmla="*/ 2482029 h 2930946"/>
              <a:gd name="connsiteX9" fmla="*/ 1725389 w 4655446"/>
              <a:gd name="connsiteY9" fmla="*/ 2093320 h 2930946"/>
              <a:gd name="connsiteX10" fmla="*/ 2341172 w 4655446"/>
              <a:gd name="connsiteY10" fmla="*/ 1952290 h 2930946"/>
              <a:gd name="connsiteX11" fmla="*/ 2488751 w 4655446"/>
              <a:gd name="connsiteY11" fmla="*/ 2366395 h 2930946"/>
              <a:gd name="connsiteX12" fmla="*/ 4007304 w 4655446"/>
              <a:gd name="connsiteY12" fmla="*/ 2471724 h 2930946"/>
              <a:gd name="connsiteX13" fmla="*/ 4352072 w 4655446"/>
              <a:gd name="connsiteY13" fmla="*/ 2614887 h 2930946"/>
              <a:gd name="connsiteX14" fmla="*/ 4655105 w 4655446"/>
              <a:gd name="connsiteY14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94328 h 2930946"/>
              <a:gd name="connsiteX3" fmla="*/ 959666 w 4655446"/>
              <a:gd name="connsiteY3" fmla="*/ 1301322 h 2930946"/>
              <a:gd name="connsiteX4" fmla="*/ 633742 w 4655446"/>
              <a:gd name="connsiteY4" fmla="*/ 1853583 h 2930946"/>
              <a:gd name="connsiteX5" fmla="*/ 443619 w 4655446"/>
              <a:gd name="connsiteY5" fmla="*/ 2224775 h 2930946"/>
              <a:gd name="connsiteX6" fmla="*/ 0 w 4655446"/>
              <a:gd name="connsiteY6" fmla="*/ 2930946 h 2930946"/>
              <a:gd name="connsiteX7" fmla="*/ 546892 w 4655446"/>
              <a:gd name="connsiteY7" fmla="*/ 2828709 h 2930946"/>
              <a:gd name="connsiteX8" fmla="*/ 1572290 w 4655446"/>
              <a:gd name="connsiteY8" fmla="*/ 2482029 h 2930946"/>
              <a:gd name="connsiteX9" fmla="*/ 1725389 w 4655446"/>
              <a:gd name="connsiteY9" fmla="*/ 2093320 h 2930946"/>
              <a:gd name="connsiteX10" fmla="*/ 2341172 w 4655446"/>
              <a:gd name="connsiteY10" fmla="*/ 1952290 h 2930946"/>
              <a:gd name="connsiteX11" fmla="*/ 2488751 w 4655446"/>
              <a:gd name="connsiteY11" fmla="*/ 2366395 h 2930946"/>
              <a:gd name="connsiteX12" fmla="*/ 4007304 w 4655446"/>
              <a:gd name="connsiteY12" fmla="*/ 2471724 h 2930946"/>
              <a:gd name="connsiteX13" fmla="*/ 4352072 w 4655446"/>
              <a:gd name="connsiteY13" fmla="*/ 2614887 h 2930946"/>
              <a:gd name="connsiteX14" fmla="*/ 4655105 w 4655446"/>
              <a:gd name="connsiteY14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67168 h 2930946"/>
              <a:gd name="connsiteX3" fmla="*/ 959666 w 4655446"/>
              <a:gd name="connsiteY3" fmla="*/ 1301322 h 2930946"/>
              <a:gd name="connsiteX4" fmla="*/ 633742 w 4655446"/>
              <a:gd name="connsiteY4" fmla="*/ 1853583 h 2930946"/>
              <a:gd name="connsiteX5" fmla="*/ 443619 w 4655446"/>
              <a:gd name="connsiteY5" fmla="*/ 2224775 h 2930946"/>
              <a:gd name="connsiteX6" fmla="*/ 0 w 4655446"/>
              <a:gd name="connsiteY6" fmla="*/ 2930946 h 2930946"/>
              <a:gd name="connsiteX7" fmla="*/ 546892 w 4655446"/>
              <a:gd name="connsiteY7" fmla="*/ 2828709 h 2930946"/>
              <a:gd name="connsiteX8" fmla="*/ 1572290 w 4655446"/>
              <a:gd name="connsiteY8" fmla="*/ 2482029 h 2930946"/>
              <a:gd name="connsiteX9" fmla="*/ 1725389 w 4655446"/>
              <a:gd name="connsiteY9" fmla="*/ 2093320 h 2930946"/>
              <a:gd name="connsiteX10" fmla="*/ 2341172 w 4655446"/>
              <a:gd name="connsiteY10" fmla="*/ 1952290 h 2930946"/>
              <a:gd name="connsiteX11" fmla="*/ 2488751 w 4655446"/>
              <a:gd name="connsiteY11" fmla="*/ 2366395 h 2930946"/>
              <a:gd name="connsiteX12" fmla="*/ 4007304 w 4655446"/>
              <a:gd name="connsiteY12" fmla="*/ 2471724 h 2930946"/>
              <a:gd name="connsiteX13" fmla="*/ 4352072 w 4655446"/>
              <a:gd name="connsiteY13" fmla="*/ 2614887 h 2930946"/>
              <a:gd name="connsiteX14" fmla="*/ 4655105 w 4655446"/>
              <a:gd name="connsiteY14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67168 h 2930946"/>
              <a:gd name="connsiteX3" fmla="*/ 959666 w 4655446"/>
              <a:gd name="connsiteY3" fmla="*/ 1301322 h 2930946"/>
              <a:gd name="connsiteX4" fmla="*/ 633742 w 4655446"/>
              <a:gd name="connsiteY4" fmla="*/ 1853583 h 2930946"/>
              <a:gd name="connsiteX5" fmla="*/ 443619 w 4655446"/>
              <a:gd name="connsiteY5" fmla="*/ 2224775 h 2930946"/>
              <a:gd name="connsiteX6" fmla="*/ 0 w 4655446"/>
              <a:gd name="connsiteY6" fmla="*/ 2930946 h 2930946"/>
              <a:gd name="connsiteX7" fmla="*/ 546892 w 4655446"/>
              <a:gd name="connsiteY7" fmla="*/ 2828709 h 2930946"/>
              <a:gd name="connsiteX8" fmla="*/ 1572290 w 4655446"/>
              <a:gd name="connsiteY8" fmla="*/ 2482029 h 2930946"/>
              <a:gd name="connsiteX9" fmla="*/ 1725389 w 4655446"/>
              <a:gd name="connsiteY9" fmla="*/ 2093320 h 2930946"/>
              <a:gd name="connsiteX10" fmla="*/ 2341172 w 4655446"/>
              <a:gd name="connsiteY10" fmla="*/ 1952290 h 2930946"/>
              <a:gd name="connsiteX11" fmla="*/ 2488751 w 4655446"/>
              <a:gd name="connsiteY11" fmla="*/ 2366395 h 2930946"/>
              <a:gd name="connsiteX12" fmla="*/ 4007304 w 4655446"/>
              <a:gd name="connsiteY12" fmla="*/ 2471724 h 2930946"/>
              <a:gd name="connsiteX13" fmla="*/ 4352072 w 4655446"/>
              <a:gd name="connsiteY13" fmla="*/ 2614887 h 2930946"/>
              <a:gd name="connsiteX14" fmla="*/ 4655105 w 4655446"/>
              <a:gd name="connsiteY14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67168 h 2930946"/>
              <a:gd name="connsiteX3" fmla="*/ 959666 w 4655446"/>
              <a:gd name="connsiteY3" fmla="*/ 1301322 h 2930946"/>
              <a:gd name="connsiteX4" fmla="*/ 633742 w 4655446"/>
              <a:gd name="connsiteY4" fmla="*/ 1853583 h 2930946"/>
              <a:gd name="connsiteX5" fmla="*/ 443619 w 4655446"/>
              <a:gd name="connsiteY5" fmla="*/ 2224775 h 2930946"/>
              <a:gd name="connsiteX6" fmla="*/ 0 w 4655446"/>
              <a:gd name="connsiteY6" fmla="*/ 2930946 h 2930946"/>
              <a:gd name="connsiteX7" fmla="*/ 546892 w 4655446"/>
              <a:gd name="connsiteY7" fmla="*/ 2828709 h 2930946"/>
              <a:gd name="connsiteX8" fmla="*/ 1572290 w 4655446"/>
              <a:gd name="connsiteY8" fmla="*/ 2482029 h 2930946"/>
              <a:gd name="connsiteX9" fmla="*/ 1725389 w 4655446"/>
              <a:gd name="connsiteY9" fmla="*/ 2093320 h 2930946"/>
              <a:gd name="connsiteX10" fmla="*/ 2341172 w 4655446"/>
              <a:gd name="connsiteY10" fmla="*/ 1952290 h 2930946"/>
              <a:gd name="connsiteX11" fmla="*/ 2488751 w 4655446"/>
              <a:gd name="connsiteY11" fmla="*/ 2366395 h 2930946"/>
              <a:gd name="connsiteX12" fmla="*/ 4007304 w 4655446"/>
              <a:gd name="connsiteY12" fmla="*/ 2471724 h 2930946"/>
              <a:gd name="connsiteX13" fmla="*/ 4352072 w 4655446"/>
              <a:gd name="connsiteY13" fmla="*/ 2614887 h 2930946"/>
              <a:gd name="connsiteX14" fmla="*/ 4655105 w 4655446"/>
              <a:gd name="connsiteY14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67168 h 2930946"/>
              <a:gd name="connsiteX3" fmla="*/ 959666 w 4655446"/>
              <a:gd name="connsiteY3" fmla="*/ 1301322 h 2930946"/>
              <a:gd name="connsiteX4" fmla="*/ 633742 w 4655446"/>
              <a:gd name="connsiteY4" fmla="*/ 1853583 h 2930946"/>
              <a:gd name="connsiteX5" fmla="*/ 443619 w 4655446"/>
              <a:gd name="connsiteY5" fmla="*/ 2224775 h 2930946"/>
              <a:gd name="connsiteX6" fmla="*/ 0 w 4655446"/>
              <a:gd name="connsiteY6" fmla="*/ 2930946 h 2930946"/>
              <a:gd name="connsiteX7" fmla="*/ 546892 w 4655446"/>
              <a:gd name="connsiteY7" fmla="*/ 2828709 h 2930946"/>
              <a:gd name="connsiteX8" fmla="*/ 1572290 w 4655446"/>
              <a:gd name="connsiteY8" fmla="*/ 2482029 h 2930946"/>
              <a:gd name="connsiteX9" fmla="*/ 1725389 w 4655446"/>
              <a:gd name="connsiteY9" fmla="*/ 2093320 h 2930946"/>
              <a:gd name="connsiteX10" fmla="*/ 2341172 w 4655446"/>
              <a:gd name="connsiteY10" fmla="*/ 1952290 h 2930946"/>
              <a:gd name="connsiteX11" fmla="*/ 2488751 w 4655446"/>
              <a:gd name="connsiteY11" fmla="*/ 2366395 h 2930946"/>
              <a:gd name="connsiteX12" fmla="*/ 4007304 w 4655446"/>
              <a:gd name="connsiteY12" fmla="*/ 2471724 h 2930946"/>
              <a:gd name="connsiteX13" fmla="*/ 4352072 w 4655446"/>
              <a:gd name="connsiteY13" fmla="*/ 2614887 h 2930946"/>
              <a:gd name="connsiteX14" fmla="*/ 4655105 w 4655446"/>
              <a:gd name="connsiteY14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67168 h 2930946"/>
              <a:gd name="connsiteX3" fmla="*/ 959666 w 4655446"/>
              <a:gd name="connsiteY3" fmla="*/ 1301322 h 2930946"/>
              <a:gd name="connsiteX4" fmla="*/ 633742 w 4655446"/>
              <a:gd name="connsiteY4" fmla="*/ 1853583 h 2930946"/>
              <a:gd name="connsiteX5" fmla="*/ 443619 w 4655446"/>
              <a:gd name="connsiteY5" fmla="*/ 2224775 h 2930946"/>
              <a:gd name="connsiteX6" fmla="*/ 0 w 4655446"/>
              <a:gd name="connsiteY6" fmla="*/ 2930946 h 2930946"/>
              <a:gd name="connsiteX7" fmla="*/ 546892 w 4655446"/>
              <a:gd name="connsiteY7" fmla="*/ 2828709 h 2930946"/>
              <a:gd name="connsiteX8" fmla="*/ 1572290 w 4655446"/>
              <a:gd name="connsiteY8" fmla="*/ 2482029 h 2930946"/>
              <a:gd name="connsiteX9" fmla="*/ 1725389 w 4655446"/>
              <a:gd name="connsiteY9" fmla="*/ 2093320 h 2930946"/>
              <a:gd name="connsiteX10" fmla="*/ 2341172 w 4655446"/>
              <a:gd name="connsiteY10" fmla="*/ 1952290 h 2930946"/>
              <a:gd name="connsiteX11" fmla="*/ 2488751 w 4655446"/>
              <a:gd name="connsiteY11" fmla="*/ 2366395 h 2930946"/>
              <a:gd name="connsiteX12" fmla="*/ 4007304 w 4655446"/>
              <a:gd name="connsiteY12" fmla="*/ 2471724 h 2930946"/>
              <a:gd name="connsiteX13" fmla="*/ 4352072 w 4655446"/>
              <a:gd name="connsiteY13" fmla="*/ 2614887 h 2930946"/>
              <a:gd name="connsiteX14" fmla="*/ 4655105 w 4655446"/>
              <a:gd name="connsiteY14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67168 h 2930946"/>
              <a:gd name="connsiteX3" fmla="*/ 1213164 w 4655446"/>
              <a:gd name="connsiteY3" fmla="*/ 1102146 h 2930946"/>
              <a:gd name="connsiteX4" fmla="*/ 959666 w 4655446"/>
              <a:gd name="connsiteY4" fmla="*/ 1301322 h 2930946"/>
              <a:gd name="connsiteX5" fmla="*/ 633742 w 4655446"/>
              <a:gd name="connsiteY5" fmla="*/ 1853583 h 2930946"/>
              <a:gd name="connsiteX6" fmla="*/ 443619 w 4655446"/>
              <a:gd name="connsiteY6" fmla="*/ 2224775 h 2930946"/>
              <a:gd name="connsiteX7" fmla="*/ 0 w 4655446"/>
              <a:gd name="connsiteY7" fmla="*/ 2930946 h 2930946"/>
              <a:gd name="connsiteX8" fmla="*/ 546892 w 4655446"/>
              <a:gd name="connsiteY8" fmla="*/ 2828709 h 2930946"/>
              <a:gd name="connsiteX9" fmla="*/ 1572290 w 4655446"/>
              <a:gd name="connsiteY9" fmla="*/ 2482029 h 2930946"/>
              <a:gd name="connsiteX10" fmla="*/ 1725389 w 4655446"/>
              <a:gd name="connsiteY10" fmla="*/ 2093320 h 2930946"/>
              <a:gd name="connsiteX11" fmla="*/ 2341172 w 4655446"/>
              <a:gd name="connsiteY11" fmla="*/ 1952290 h 2930946"/>
              <a:gd name="connsiteX12" fmla="*/ 2488751 w 4655446"/>
              <a:gd name="connsiteY12" fmla="*/ 2366395 h 2930946"/>
              <a:gd name="connsiteX13" fmla="*/ 4007304 w 4655446"/>
              <a:gd name="connsiteY13" fmla="*/ 2471724 h 2930946"/>
              <a:gd name="connsiteX14" fmla="*/ 4352072 w 4655446"/>
              <a:gd name="connsiteY14" fmla="*/ 2614887 h 2930946"/>
              <a:gd name="connsiteX15" fmla="*/ 4655105 w 4655446"/>
              <a:gd name="connsiteY15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33742 w 4655446"/>
              <a:gd name="connsiteY5" fmla="*/ 1853583 h 2930946"/>
              <a:gd name="connsiteX6" fmla="*/ 443619 w 4655446"/>
              <a:gd name="connsiteY6" fmla="*/ 2224775 h 2930946"/>
              <a:gd name="connsiteX7" fmla="*/ 0 w 4655446"/>
              <a:gd name="connsiteY7" fmla="*/ 2930946 h 2930946"/>
              <a:gd name="connsiteX8" fmla="*/ 546892 w 4655446"/>
              <a:gd name="connsiteY8" fmla="*/ 2828709 h 2930946"/>
              <a:gd name="connsiteX9" fmla="*/ 1572290 w 4655446"/>
              <a:gd name="connsiteY9" fmla="*/ 2482029 h 2930946"/>
              <a:gd name="connsiteX10" fmla="*/ 1725389 w 4655446"/>
              <a:gd name="connsiteY10" fmla="*/ 2093320 h 2930946"/>
              <a:gd name="connsiteX11" fmla="*/ 2341172 w 4655446"/>
              <a:gd name="connsiteY11" fmla="*/ 1952290 h 2930946"/>
              <a:gd name="connsiteX12" fmla="*/ 2488751 w 4655446"/>
              <a:gd name="connsiteY12" fmla="*/ 2366395 h 2930946"/>
              <a:gd name="connsiteX13" fmla="*/ 4007304 w 4655446"/>
              <a:gd name="connsiteY13" fmla="*/ 2471724 h 2930946"/>
              <a:gd name="connsiteX14" fmla="*/ 4352072 w 4655446"/>
              <a:gd name="connsiteY14" fmla="*/ 2614887 h 2930946"/>
              <a:gd name="connsiteX15" fmla="*/ 4655105 w 4655446"/>
              <a:gd name="connsiteY15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33742 w 4655446"/>
              <a:gd name="connsiteY5" fmla="*/ 1853583 h 2930946"/>
              <a:gd name="connsiteX6" fmla="*/ 443619 w 4655446"/>
              <a:gd name="connsiteY6" fmla="*/ 2224775 h 2930946"/>
              <a:gd name="connsiteX7" fmla="*/ 0 w 4655446"/>
              <a:gd name="connsiteY7" fmla="*/ 2930946 h 2930946"/>
              <a:gd name="connsiteX8" fmla="*/ 546892 w 4655446"/>
              <a:gd name="connsiteY8" fmla="*/ 2828709 h 2930946"/>
              <a:gd name="connsiteX9" fmla="*/ 1572290 w 4655446"/>
              <a:gd name="connsiteY9" fmla="*/ 2482029 h 2930946"/>
              <a:gd name="connsiteX10" fmla="*/ 1725389 w 4655446"/>
              <a:gd name="connsiteY10" fmla="*/ 2093320 h 2930946"/>
              <a:gd name="connsiteX11" fmla="*/ 2341172 w 4655446"/>
              <a:gd name="connsiteY11" fmla="*/ 1952290 h 2930946"/>
              <a:gd name="connsiteX12" fmla="*/ 2488751 w 4655446"/>
              <a:gd name="connsiteY12" fmla="*/ 2366395 h 2930946"/>
              <a:gd name="connsiteX13" fmla="*/ 4007304 w 4655446"/>
              <a:gd name="connsiteY13" fmla="*/ 2471724 h 2930946"/>
              <a:gd name="connsiteX14" fmla="*/ 4352072 w 4655446"/>
              <a:gd name="connsiteY14" fmla="*/ 2614887 h 2930946"/>
              <a:gd name="connsiteX15" fmla="*/ 4655105 w 4655446"/>
              <a:gd name="connsiteY15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33742 w 4655446"/>
              <a:gd name="connsiteY5" fmla="*/ 1853583 h 2930946"/>
              <a:gd name="connsiteX6" fmla="*/ 443619 w 4655446"/>
              <a:gd name="connsiteY6" fmla="*/ 2224775 h 2930946"/>
              <a:gd name="connsiteX7" fmla="*/ 0 w 4655446"/>
              <a:gd name="connsiteY7" fmla="*/ 2930946 h 2930946"/>
              <a:gd name="connsiteX8" fmla="*/ 546892 w 4655446"/>
              <a:gd name="connsiteY8" fmla="*/ 2828709 h 2930946"/>
              <a:gd name="connsiteX9" fmla="*/ 1572290 w 4655446"/>
              <a:gd name="connsiteY9" fmla="*/ 2482029 h 2930946"/>
              <a:gd name="connsiteX10" fmla="*/ 1725389 w 4655446"/>
              <a:gd name="connsiteY10" fmla="*/ 2093320 h 2930946"/>
              <a:gd name="connsiteX11" fmla="*/ 2341172 w 4655446"/>
              <a:gd name="connsiteY11" fmla="*/ 1952290 h 2930946"/>
              <a:gd name="connsiteX12" fmla="*/ 2488751 w 4655446"/>
              <a:gd name="connsiteY12" fmla="*/ 2366395 h 2930946"/>
              <a:gd name="connsiteX13" fmla="*/ 4007304 w 4655446"/>
              <a:gd name="connsiteY13" fmla="*/ 2471724 h 2930946"/>
              <a:gd name="connsiteX14" fmla="*/ 4352072 w 4655446"/>
              <a:gd name="connsiteY14" fmla="*/ 2614887 h 2930946"/>
              <a:gd name="connsiteX15" fmla="*/ 4655105 w 4655446"/>
              <a:gd name="connsiteY15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33742 w 4655446"/>
              <a:gd name="connsiteY5" fmla="*/ 1853583 h 2930946"/>
              <a:gd name="connsiteX6" fmla="*/ 443619 w 4655446"/>
              <a:gd name="connsiteY6" fmla="*/ 2224775 h 2930946"/>
              <a:gd name="connsiteX7" fmla="*/ 0 w 4655446"/>
              <a:gd name="connsiteY7" fmla="*/ 2930946 h 2930946"/>
              <a:gd name="connsiteX8" fmla="*/ 546892 w 4655446"/>
              <a:gd name="connsiteY8" fmla="*/ 2828709 h 2930946"/>
              <a:gd name="connsiteX9" fmla="*/ 1572290 w 4655446"/>
              <a:gd name="connsiteY9" fmla="*/ 2482029 h 2930946"/>
              <a:gd name="connsiteX10" fmla="*/ 1725389 w 4655446"/>
              <a:gd name="connsiteY10" fmla="*/ 2093320 h 2930946"/>
              <a:gd name="connsiteX11" fmla="*/ 2341172 w 4655446"/>
              <a:gd name="connsiteY11" fmla="*/ 1952290 h 2930946"/>
              <a:gd name="connsiteX12" fmla="*/ 2488751 w 4655446"/>
              <a:gd name="connsiteY12" fmla="*/ 2366395 h 2930946"/>
              <a:gd name="connsiteX13" fmla="*/ 4007304 w 4655446"/>
              <a:gd name="connsiteY13" fmla="*/ 2471724 h 2930946"/>
              <a:gd name="connsiteX14" fmla="*/ 4352072 w 4655446"/>
              <a:gd name="connsiteY14" fmla="*/ 2614887 h 2930946"/>
              <a:gd name="connsiteX15" fmla="*/ 4655105 w 4655446"/>
              <a:gd name="connsiteY15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33742 w 4655446"/>
              <a:gd name="connsiteY5" fmla="*/ 1853583 h 2930946"/>
              <a:gd name="connsiteX6" fmla="*/ 443619 w 4655446"/>
              <a:gd name="connsiteY6" fmla="*/ 2224775 h 2930946"/>
              <a:gd name="connsiteX7" fmla="*/ 0 w 4655446"/>
              <a:gd name="connsiteY7" fmla="*/ 2930946 h 2930946"/>
              <a:gd name="connsiteX8" fmla="*/ 546892 w 4655446"/>
              <a:gd name="connsiteY8" fmla="*/ 2828709 h 2930946"/>
              <a:gd name="connsiteX9" fmla="*/ 1572290 w 4655446"/>
              <a:gd name="connsiteY9" fmla="*/ 2482029 h 2930946"/>
              <a:gd name="connsiteX10" fmla="*/ 1725389 w 4655446"/>
              <a:gd name="connsiteY10" fmla="*/ 2093320 h 2930946"/>
              <a:gd name="connsiteX11" fmla="*/ 2341172 w 4655446"/>
              <a:gd name="connsiteY11" fmla="*/ 1952290 h 2930946"/>
              <a:gd name="connsiteX12" fmla="*/ 2488751 w 4655446"/>
              <a:gd name="connsiteY12" fmla="*/ 2366395 h 2930946"/>
              <a:gd name="connsiteX13" fmla="*/ 4007304 w 4655446"/>
              <a:gd name="connsiteY13" fmla="*/ 2471724 h 2930946"/>
              <a:gd name="connsiteX14" fmla="*/ 4352072 w 4655446"/>
              <a:gd name="connsiteY14" fmla="*/ 2614887 h 2930946"/>
              <a:gd name="connsiteX15" fmla="*/ 4655105 w 4655446"/>
              <a:gd name="connsiteY15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97116 w 4655446"/>
              <a:gd name="connsiteY5" fmla="*/ 1527658 h 2930946"/>
              <a:gd name="connsiteX6" fmla="*/ 633742 w 4655446"/>
              <a:gd name="connsiteY6" fmla="*/ 1853583 h 2930946"/>
              <a:gd name="connsiteX7" fmla="*/ 443619 w 4655446"/>
              <a:gd name="connsiteY7" fmla="*/ 2224775 h 2930946"/>
              <a:gd name="connsiteX8" fmla="*/ 0 w 4655446"/>
              <a:gd name="connsiteY8" fmla="*/ 2930946 h 2930946"/>
              <a:gd name="connsiteX9" fmla="*/ 546892 w 4655446"/>
              <a:gd name="connsiteY9" fmla="*/ 2828709 h 2930946"/>
              <a:gd name="connsiteX10" fmla="*/ 1572290 w 4655446"/>
              <a:gd name="connsiteY10" fmla="*/ 2482029 h 2930946"/>
              <a:gd name="connsiteX11" fmla="*/ 1725389 w 4655446"/>
              <a:gd name="connsiteY11" fmla="*/ 2093320 h 2930946"/>
              <a:gd name="connsiteX12" fmla="*/ 2341172 w 4655446"/>
              <a:gd name="connsiteY12" fmla="*/ 1952290 h 2930946"/>
              <a:gd name="connsiteX13" fmla="*/ 2488751 w 4655446"/>
              <a:gd name="connsiteY13" fmla="*/ 2366395 h 2930946"/>
              <a:gd name="connsiteX14" fmla="*/ 4007304 w 4655446"/>
              <a:gd name="connsiteY14" fmla="*/ 2471724 h 2930946"/>
              <a:gd name="connsiteX15" fmla="*/ 4352072 w 4655446"/>
              <a:gd name="connsiteY15" fmla="*/ 2614887 h 2930946"/>
              <a:gd name="connsiteX16" fmla="*/ 4655105 w 4655446"/>
              <a:gd name="connsiteY16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97116 w 4655446"/>
              <a:gd name="connsiteY5" fmla="*/ 1527658 h 2930946"/>
              <a:gd name="connsiteX6" fmla="*/ 633742 w 4655446"/>
              <a:gd name="connsiteY6" fmla="*/ 1853583 h 2930946"/>
              <a:gd name="connsiteX7" fmla="*/ 443619 w 4655446"/>
              <a:gd name="connsiteY7" fmla="*/ 2224775 h 2930946"/>
              <a:gd name="connsiteX8" fmla="*/ 0 w 4655446"/>
              <a:gd name="connsiteY8" fmla="*/ 2930946 h 2930946"/>
              <a:gd name="connsiteX9" fmla="*/ 546892 w 4655446"/>
              <a:gd name="connsiteY9" fmla="*/ 2828709 h 2930946"/>
              <a:gd name="connsiteX10" fmla="*/ 1572290 w 4655446"/>
              <a:gd name="connsiteY10" fmla="*/ 2482029 h 2930946"/>
              <a:gd name="connsiteX11" fmla="*/ 1725389 w 4655446"/>
              <a:gd name="connsiteY11" fmla="*/ 2093320 h 2930946"/>
              <a:gd name="connsiteX12" fmla="*/ 2341172 w 4655446"/>
              <a:gd name="connsiteY12" fmla="*/ 1952290 h 2930946"/>
              <a:gd name="connsiteX13" fmla="*/ 2488751 w 4655446"/>
              <a:gd name="connsiteY13" fmla="*/ 2366395 h 2930946"/>
              <a:gd name="connsiteX14" fmla="*/ 4007304 w 4655446"/>
              <a:gd name="connsiteY14" fmla="*/ 2471724 h 2930946"/>
              <a:gd name="connsiteX15" fmla="*/ 4352072 w 4655446"/>
              <a:gd name="connsiteY15" fmla="*/ 2614887 h 2930946"/>
              <a:gd name="connsiteX16" fmla="*/ 4655105 w 4655446"/>
              <a:gd name="connsiteY16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97116 w 4655446"/>
              <a:gd name="connsiteY5" fmla="*/ 1527658 h 2930946"/>
              <a:gd name="connsiteX6" fmla="*/ 633742 w 4655446"/>
              <a:gd name="connsiteY6" fmla="*/ 1853583 h 2930946"/>
              <a:gd name="connsiteX7" fmla="*/ 443619 w 4655446"/>
              <a:gd name="connsiteY7" fmla="*/ 2224775 h 2930946"/>
              <a:gd name="connsiteX8" fmla="*/ 0 w 4655446"/>
              <a:gd name="connsiteY8" fmla="*/ 2930946 h 2930946"/>
              <a:gd name="connsiteX9" fmla="*/ 546892 w 4655446"/>
              <a:gd name="connsiteY9" fmla="*/ 2828709 h 2930946"/>
              <a:gd name="connsiteX10" fmla="*/ 1572290 w 4655446"/>
              <a:gd name="connsiteY10" fmla="*/ 2482029 h 2930946"/>
              <a:gd name="connsiteX11" fmla="*/ 1725389 w 4655446"/>
              <a:gd name="connsiteY11" fmla="*/ 2093320 h 2930946"/>
              <a:gd name="connsiteX12" fmla="*/ 2341172 w 4655446"/>
              <a:gd name="connsiteY12" fmla="*/ 1952290 h 2930946"/>
              <a:gd name="connsiteX13" fmla="*/ 2488751 w 4655446"/>
              <a:gd name="connsiteY13" fmla="*/ 2366395 h 2930946"/>
              <a:gd name="connsiteX14" fmla="*/ 4007304 w 4655446"/>
              <a:gd name="connsiteY14" fmla="*/ 2471724 h 2930946"/>
              <a:gd name="connsiteX15" fmla="*/ 4352072 w 4655446"/>
              <a:gd name="connsiteY15" fmla="*/ 2614887 h 2930946"/>
              <a:gd name="connsiteX16" fmla="*/ 4655105 w 4655446"/>
              <a:gd name="connsiteY16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97116 w 4655446"/>
              <a:gd name="connsiteY5" fmla="*/ 1527658 h 2930946"/>
              <a:gd name="connsiteX6" fmla="*/ 633742 w 4655446"/>
              <a:gd name="connsiteY6" fmla="*/ 1853583 h 2930946"/>
              <a:gd name="connsiteX7" fmla="*/ 443619 w 4655446"/>
              <a:gd name="connsiteY7" fmla="*/ 2224775 h 2930946"/>
              <a:gd name="connsiteX8" fmla="*/ 0 w 4655446"/>
              <a:gd name="connsiteY8" fmla="*/ 2930946 h 2930946"/>
              <a:gd name="connsiteX9" fmla="*/ 546892 w 4655446"/>
              <a:gd name="connsiteY9" fmla="*/ 2828709 h 2930946"/>
              <a:gd name="connsiteX10" fmla="*/ 1572290 w 4655446"/>
              <a:gd name="connsiteY10" fmla="*/ 2482029 h 2930946"/>
              <a:gd name="connsiteX11" fmla="*/ 1725389 w 4655446"/>
              <a:gd name="connsiteY11" fmla="*/ 2093320 h 2930946"/>
              <a:gd name="connsiteX12" fmla="*/ 2341172 w 4655446"/>
              <a:gd name="connsiteY12" fmla="*/ 1952290 h 2930946"/>
              <a:gd name="connsiteX13" fmla="*/ 2488751 w 4655446"/>
              <a:gd name="connsiteY13" fmla="*/ 2366395 h 2930946"/>
              <a:gd name="connsiteX14" fmla="*/ 4007304 w 4655446"/>
              <a:gd name="connsiteY14" fmla="*/ 2471724 h 2930946"/>
              <a:gd name="connsiteX15" fmla="*/ 4352072 w 4655446"/>
              <a:gd name="connsiteY15" fmla="*/ 2614887 h 2930946"/>
              <a:gd name="connsiteX16" fmla="*/ 4655105 w 4655446"/>
              <a:gd name="connsiteY16" fmla="*/ 2659493 h 2930946"/>
              <a:gd name="connsiteX0" fmla="*/ 3104302 w 4655446"/>
              <a:gd name="connsiteY0" fmla="*/ 0 h 2930946"/>
              <a:gd name="connsiteX1" fmla="*/ 2399168 w 4655446"/>
              <a:gd name="connsiteY1" fmla="*/ 359761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97116 w 4655446"/>
              <a:gd name="connsiteY5" fmla="*/ 1527658 h 2930946"/>
              <a:gd name="connsiteX6" fmla="*/ 633742 w 4655446"/>
              <a:gd name="connsiteY6" fmla="*/ 1853583 h 2930946"/>
              <a:gd name="connsiteX7" fmla="*/ 443619 w 4655446"/>
              <a:gd name="connsiteY7" fmla="*/ 2224775 h 2930946"/>
              <a:gd name="connsiteX8" fmla="*/ 0 w 4655446"/>
              <a:gd name="connsiteY8" fmla="*/ 2930946 h 2930946"/>
              <a:gd name="connsiteX9" fmla="*/ 546892 w 4655446"/>
              <a:gd name="connsiteY9" fmla="*/ 2828709 h 2930946"/>
              <a:gd name="connsiteX10" fmla="*/ 1572290 w 4655446"/>
              <a:gd name="connsiteY10" fmla="*/ 2482029 h 2930946"/>
              <a:gd name="connsiteX11" fmla="*/ 1725389 w 4655446"/>
              <a:gd name="connsiteY11" fmla="*/ 2093320 h 2930946"/>
              <a:gd name="connsiteX12" fmla="*/ 2341172 w 4655446"/>
              <a:gd name="connsiteY12" fmla="*/ 1952290 h 2930946"/>
              <a:gd name="connsiteX13" fmla="*/ 2488751 w 4655446"/>
              <a:gd name="connsiteY13" fmla="*/ 2366395 h 2930946"/>
              <a:gd name="connsiteX14" fmla="*/ 4007304 w 4655446"/>
              <a:gd name="connsiteY14" fmla="*/ 2471724 h 2930946"/>
              <a:gd name="connsiteX15" fmla="*/ 4352072 w 4655446"/>
              <a:gd name="connsiteY15" fmla="*/ 2614887 h 2930946"/>
              <a:gd name="connsiteX16" fmla="*/ 4655105 w 4655446"/>
              <a:gd name="connsiteY16" fmla="*/ 2659493 h 2930946"/>
              <a:gd name="connsiteX0" fmla="*/ 3104302 w 4655446"/>
              <a:gd name="connsiteY0" fmla="*/ 0 h 2930946"/>
              <a:gd name="connsiteX1" fmla="*/ 2390115 w 4655446"/>
              <a:gd name="connsiteY1" fmla="*/ 314494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97116 w 4655446"/>
              <a:gd name="connsiteY5" fmla="*/ 1527658 h 2930946"/>
              <a:gd name="connsiteX6" fmla="*/ 633742 w 4655446"/>
              <a:gd name="connsiteY6" fmla="*/ 1853583 h 2930946"/>
              <a:gd name="connsiteX7" fmla="*/ 443619 w 4655446"/>
              <a:gd name="connsiteY7" fmla="*/ 2224775 h 2930946"/>
              <a:gd name="connsiteX8" fmla="*/ 0 w 4655446"/>
              <a:gd name="connsiteY8" fmla="*/ 2930946 h 2930946"/>
              <a:gd name="connsiteX9" fmla="*/ 546892 w 4655446"/>
              <a:gd name="connsiteY9" fmla="*/ 2828709 h 2930946"/>
              <a:gd name="connsiteX10" fmla="*/ 1572290 w 4655446"/>
              <a:gd name="connsiteY10" fmla="*/ 2482029 h 2930946"/>
              <a:gd name="connsiteX11" fmla="*/ 1725389 w 4655446"/>
              <a:gd name="connsiteY11" fmla="*/ 2093320 h 2930946"/>
              <a:gd name="connsiteX12" fmla="*/ 2341172 w 4655446"/>
              <a:gd name="connsiteY12" fmla="*/ 1952290 h 2930946"/>
              <a:gd name="connsiteX13" fmla="*/ 2488751 w 4655446"/>
              <a:gd name="connsiteY13" fmla="*/ 2366395 h 2930946"/>
              <a:gd name="connsiteX14" fmla="*/ 4007304 w 4655446"/>
              <a:gd name="connsiteY14" fmla="*/ 2471724 h 2930946"/>
              <a:gd name="connsiteX15" fmla="*/ 4352072 w 4655446"/>
              <a:gd name="connsiteY15" fmla="*/ 2614887 h 2930946"/>
              <a:gd name="connsiteX16" fmla="*/ 4655105 w 4655446"/>
              <a:gd name="connsiteY16" fmla="*/ 2659493 h 2930946"/>
              <a:gd name="connsiteX0" fmla="*/ 3104302 w 4655446"/>
              <a:gd name="connsiteY0" fmla="*/ 0 h 2930946"/>
              <a:gd name="connsiteX1" fmla="*/ 2390115 w 4655446"/>
              <a:gd name="connsiteY1" fmla="*/ 314494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97116 w 4655446"/>
              <a:gd name="connsiteY5" fmla="*/ 1527658 h 2930946"/>
              <a:gd name="connsiteX6" fmla="*/ 633742 w 4655446"/>
              <a:gd name="connsiteY6" fmla="*/ 1853583 h 2930946"/>
              <a:gd name="connsiteX7" fmla="*/ 443619 w 4655446"/>
              <a:gd name="connsiteY7" fmla="*/ 2224775 h 2930946"/>
              <a:gd name="connsiteX8" fmla="*/ 0 w 4655446"/>
              <a:gd name="connsiteY8" fmla="*/ 2930946 h 2930946"/>
              <a:gd name="connsiteX9" fmla="*/ 546892 w 4655446"/>
              <a:gd name="connsiteY9" fmla="*/ 2828709 h 2930946"/>
              <a:gd name="connsiteX10" fmla="*/ 1572290 w 4655446"/>
              <a:gd name="connsiteY10" fmla="*/ 2482029 h 2930946"/>
              <a:gd name="connsiteX11" fmla="*/ 1725389 w 4655446"/>
              <a:gd name="connsiteY11" fmla="*/ 2093320 h 2930946"/>
              <a:gd name="connsiteX12" fmla="*/ 2341172 w 4655446"/>
              <a:gd name="connsiteY12" fmla="*/ 1952290 h 2930946"/>
              <a:gd name="connsiteX13" fmla="*/ 2488751 w 4655446"/>
              <a:gd name="connsiteY13" fmla="*/ 2366395 h 2930946"/>
              <a:gd name="connsiteX14" fmla="*/ 4007304 w 4655446"/>
              <a:gd name="connsiteY14" fmla="*/ 2471724 h 2930946"/>
              <a:gd name="connsiteX15" fmla="*/ 4352072 w 4655446"/>
              <a:gd name="connsiteY15" fmla="*/ 2614887 h 2930946"/>
              <a:gd name="connsiteX16" fmla="*/ 4655105 w 4655446"/>
              <a:gd name="connsiteY16" fmla="*/ 2659493 h 2930946"/>
              <a:gd name="connsiteX0" fmla="*/ 3104302 w 4655446"/>
              <a:gd name="connsiteY0" fmla="*/ 0 h 2930946"/>
              <a:gd name="connsiteX1" fmla="*/ 2390115 w 4655446"/>
              <a:gd name="connsiteY1" fmla="*/ 314494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97116 w 4655446"/>
              <a:gd name="connsiteY5" fmla="*/ 1527658 h 2930946"/>
              <a:gd name="connsiteX6" fmla="*/ 633742 w 4655446"/>
              <a:gd name="connsiteY6" fmla="*/ 1853583 h 2930946"/>
              <a:gd name="connsiteX7" fmla="*/ 443619 w 4655446"/>
              <a:gd name="connsiteY7" fmla="*/ 2224775 h 2930946"/>
              <a:gd name="connsiteX8" fmla="*/ 0 w 4655446"/>
              <a:gd name="connsiteY8" fmla="*/ 2930946 h 2930946"/>
              <a:gd name="connsiteX9" fmla="*/ 546892 w 4655446"/>
              <a:gd name="connsiteY9" fmla="*/ 2828709 h 2930946"/>
              <a:gd name="connsiteX10" fmla="*/ 1572290 w 4655446"/>
              <a:gd name="connsiteY10" fmla="*/ 2482029 h 2930946"/>
              <a:gd name="connsiteX11" fmla="*/ 1725389 w 4655446"/>
              <a:gd name="connsiteY11" fmla="*/ 2093320 h 2930946"/>
              <a:gd name="connsiteX12" fmla="*/ 2341172 w 4655446"/>
              <a:gd name="connsiteY12" fmla="*/ 1952290 h 2930946"/>
              <a:gd name="connsiteX13" fmla="*/ 2488751 w 4655446"/>
              <a:gd name="connsiteY13" fmla="*/ 2366395 h 2930946"/>
              <a:gd name="connsiteX14" fmla="*/ 4007304 w 4655446"/>
              <a:gd name="connsiteY14" fmla="*/ 2471724 h 2930946"/>
              <a:gd name="connsiteX15" fmla="*/ 4352072 w 4655446"/>
              <a:gd name="connsiteY15" fmla="*/ 2614887 h 2930946"/>
              <a:gd name="connsiteX16" fmla="*/ 4655105 w 4655446"/>
              <a:gd name="connsiteY16" fmla="*/ 2659493 h 2930946"/>
              <a:gd name="connsiteX0" fmla="*/ 3104302 w 4655446"/>
              <a:gd name="connsiteY0" fmla="*/ 0 h 2930946"/>
              <a:gd name="connsiteX1" fmla="*/ 2390115 w 4655446"/>
              <a:gd name="connsiteY1" fmla="*/ 314494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97116 w 4655446"/>
              <a:gd name="connsiteY5" fmla="*/ 1527658 h 2930946"/>
              <a:gd name="connsiteX6" fmla="*/ 633742 w 4655446"/>
              <a:gd name="connsiteY6" fmla="*/ 1853583 h 2930946"/>
              <a:gd name="connsiteX7" fmla="*/ 443619 w 4655446"/>
              <a:gd name="connsiteY7" fmla="*/ 2224775 h 2930946"/>
              <a:gd name="connsiteX8" fmla="*/ 0 w 4655446"/>
              <a:gd name="connsiteY8" fmla="*/ 2930946 h 2930946"/>
              <a:gd name="connsiteX9" fmla="*/ 546892 w 4655446"/>
              <a:gd name="connsiteY9" fmla="*/ 2828709 h 2930946"/>
              <a:gd name="connsiteX10" fmla="*/ 1572290 w 4655446"/>
              <a:gd name="connsiteY10" fmla="*/ 2482029 h 2930946"/>
              <a:gd name="connsiteX11" fmla="*/ 1725389 w 4655446"/>
              <a:gd name="connsiteY11" fmla="*/ 2093320 h 2930946"/>
              <a:gd name="connsiteX12" fmla="*/ 2341172 w 4655446"/>
              <a:gd name="connsiteY12" fmla="*/ 1952290 h 2930946"/>
              <a:gd name="connsiteX13" fmla="*/ 2488751 w 4655446"/>
              <a:gd name="connsiteY13" fmla="*/ 2366395 h 2930946"/>
              <a:gd name="connsiteX14" fmla="*/ 4007304 w 4655446"/>
              <a:gd name="connsiteY14" fmla="*/ 2471724 h 2930946"/>
              <a:gd name="connsiteX15" fmla="*/ 4352072 w 4655446"/>
              <a:gd name="connsiteY15" fmla="*/ 2614887 h 2930946"/>
              <a:gd name="connsiteX16" fmla="*/ 4655105 w 4655446"/>
              <a:gd name="connsiteY16" fmla="*/ 2659493 h 2930946"/>
              <a:gd name="connsiteX0" fmla="*/ 3104302 w 4655446"/>
              <a:gd name="connsiteY0" fmla="*/ 0 h 2930946"/>
              <a:gd name="connsiteX1" fmla="*/ 2390115 w 4655446"/>
              <a:gd name="connsiteY1" fmla="*/ 314494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97116 w 4655446"/>
              <a:gd name="connsiteY5" fmla="*/ 1527658 h 2930946"/>
              <a:gd name="connsiteX6" fmla="*/ 633742 w 4655446"/>
              <a:gd name="connsiteY6" fmla="*/ 1853583 h 2930946"/>
              <a:gd name="connsiteX7" fmla="*/ 443619 w 4655446"/>
              <a:gd name="connsiteY7" fmla="*/ 2224775 h 2930946"/>
              <a:gd name="connsiteX8" fmla="*/ 0 w 4655446"/>
              <a:gd name="connsiteY8" fmla="*/ 2930946 h 2930946"/>
              <a:gd name="connsiteX9" fmla="*/ 546892 w 4655446"/>
              <a:gd name="connsiteY9" fmla="*/ 2828709 h 2930946"/>
              <a:gd name="connsiteX10" fmla="*/ 1572290 w 4655446"/>
              <a:gd name="connsiteY10" fmla="*/ 2482029 h 2930946"/>
              <a:gd name="connsiteX11" fmla="*/ 1725389 w 4655446"/>
              <a:gd name="connsiteY11" fmla="*/ 2093320 h 2930946"/>
              <a:gd name="connsiteX12" fmla="*/ 2341172 w 4655446"/>
              <a:gd name="connsiteY12" fmla="*/ 1952290 h 2930946"/>
              <a:gd name="connsiteX13" fmla="*/ 2488751 w 4655446"/>
              <a:gd name="connsiteY13" fmla="*/ 2366395 h 2930946"/>
              <a:gd name="connsiteX14" fmla="*/ 4007304 w 4655446"/>
              <a:gd name="connsiteY14" fmla="*/ 2471724 h 2930946"/>
              <a:gd name="connsiteX15" fmla="*/ 4352072 w 4655446"/>
              <a:gd name="connsiteY15" fmla="*/ 2614887 h 2930946"/>
              <a:gd name="connsiteX16" fmla="*/ 4655105 w 4655446"/>
              <a:gd name="connsiteY16" fmla="*/ 2659493 h 2930946"/>
              <a:gd name="connsiteX0" fmla="*/ 3104302 w 4655446"/>
              <a:gd name="connsiteY0" fmla="*/ 0 h 2930946"/>
              <a:gd name="connsiteX1" fmla="*/ 2390115 w 4655446"/>
              <a:gd name="connsiteY1" fmla="*/ 314494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97116 w 4655446"/>
              <a:gd name="connsiteY5" fmla="*/ 1527658 h 2930946"/>
              <a:gd name="connsiteX6" fmla="*/ 633742 w 4655446"/>
              <a:gd name="connsiteY6" fmla="*/ 1853583 h 2930946"/>
              <a:gd name="connsiteX7" fmla="*/ 443619 w 4655446"/>
              <a:gd name="connsiteY7" fmla="*/ 2224775 h 2930946"/>
              <a:gd name="connsiteX8" fmla="*/ 0 w 4655446"/>
              <a:gd name="connsiteY8" fmla="*/ 2930946 h 2930946"/>
              <a:gd name="connsiteX9" fmla="*/ 546892 w 4655446"/>
              <a:gd name="connsiteY9" fmla="*/ 2828709 h 2930946"/>
              <a:gd name="connsiteX10" fmla="*/ 1572290 w 4655446"/>
              <a:gd name="connsiteY10" fmla="*/ 2482029 h 2930946"/>
              <a:gd name="connsiteX11" fmla="*/ 1725389 w 4655446"/>
              <a:gd name="connsiteY11" fmla="*/ 2093320 h 2930946"/>
              <a:gd name="connsiteX12" fmla="*/ 2341172 w 4655446"/>
              <a:gd name="connsiteY12" fmla="*/ 1952290 h 2930946"/>
              <a:gd name="connsiteX13" fmla="*/ 2488751 w 4655446"/>
              <a:gd name="connsiteY13" fmla="*/ 2366395 h 2930946"/>
              <a:gd name="connsiteX14" fmla="*/ 4007304 w 4655446"/>
              <a:gd name="connsiteY14" fmla="*/ 2471724 h 2930946"/>
              <a:gd name="connsiteX15" fmla="*/ 4352072 w 4655446"/>
              <a:gd name="connsiteY15" fmla="*/ 2614887 h 2930946"/>
              <a:gd name="connsiteX16" fmla="*/ 4655105 w 4655446"/>
              <a:gd name="connsiteY16" fmla="*/ 2659493 h 2930946"/>
              <a:gd name="connsiteX0" fmla="*/ 3104302 w 4655446"/>
              <a:gd name="connsiteY0" fmla="*/ 0 h 2930946"/>
              <a:gd name="connsiteX1" fmla="*/ 2390115 w 4655446"/>
              <a:gd name="connsiteY1" fmla="*/ 314494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97116 w 4655446"/>
              <a:gd name="connsiteY5" fmla="*/ 1527658 h 2930946"/>
              <a:gd name="connsiteX6" fmla="*/ 633742 w 4655446"/>
              <a:gd name="connsiteY6" fmla="*/ 1853583 h 2930946"/>
              <a:gd name="connsiteX7" fmla="*/ 443619 w 4655446"/>
              <a:gd name="connsiteY7" fmla="*/ 2224775 h 2930946"/>
              <a:gd name="connsiteX8" fmla="*/ 0 w 4655446"/>
              <a:gd name="connsiteY8" fmla="*/ 2930946 h 2930946"/>
              <a:gd name="connsiteX9" fmla="*/ 546892 w 4655446"/>
              <a:gd name="connsiteY9" fmla="*/ 2828709 h 2930946"/>
              <a:gd name="connsiteX10" fmla="*/ 1572290 w 4655446"/>
              <a:gd name="connsiteY10" fmla="*/ 2482029 h 2930946"/>
              <a:gd name="connsiteX11" fmla="*/ 1652961 w 4655446"/>
              <a:gd name="connsiteY11" fmla="*/ 2120481 h 2930946"/>
              <a:gd name="connsiteX12" fmla="*/ 2341172 w 4655446"/>
              <a:gd name="connsiteY12" fmla="*/ 1952290 h 2930946"/>
              <a:gd name="connsiteX13" fmla="*/ 2488751 w 4655446"/>
              <a:gd name="connsiteY13" fmla="*/ 2366395 h 2930946"/>
              <a:gd name="connsiteX14" fmla="*/ 4007304 w 4655446"/>
              <a:gd name="connsiteY14" fmla="*/ 2471724 h 2930946"/>
              <a:gd name="connsiteX15" fmla="*/ 4352072 w 4655446"/>
              <a:gd name="connsiteY15" fmla="*/ 2614887 h 2930946"/>
              <a:gd name="connsiteX16" fmla="*/ 4655105 w 4655446"/>
              <a:gd name="connsiteY16" fmla="*/ 2659493 h 2930946"/>
              <a:gd name="connsiteX0" fmla="*/ 3104302 w 4655446"/>
              <a:gd name="connsiteY0" fmla="*/ 0 h 2930946"/>
              <a:gd name="connsiteX1" fmla="*/ 2390115 w 4655446"/>
              <a:gd name="connsiteY1" fmla="*/ 314494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97116 w 4655446"/>
              <a:gd name="connsiteY5" fmla="*/ 1527658 h 2930946"/>
              <a:gd name="connsiteX6" fmla="*/ 633742 w 4655446"/>
              <a:gd name="connsiteY6" fmla="*/ 1853583 h 2930946"/>
              <a:gd name="connsiteX7" fmla="*/ 443619 w 4655446"/>
              <a:gd name="connsiteY7" fmla="*/ 2224775 h 2930946"/>
              <a:gd name="connsiteX8" fmla="*/ 0 w 4655446"/>
              <a:gd name="connsiteY8" fmla="*/ 2930946 h 2930946"/>
              <a:gd name="connsiteX9" fmla="*/ 546892 w 4655446"/>
              <a:gd name="connsiteY9" fmla="*/ 2828709 h 2930946"/>
              <a:gd name="connsiteX10" fmla="*/ 1472702 w 4655446"/>
              <a:gd name="connsiteY10" fmla="*/ 2527296 h 2930946"/>
              <a:gd name="connsiteX11" fmla="*/ 1652961 w 4655446"/>
              <a:gd name="connsiteY11" fmla="*/ 2120481 h 2930946"/>
              <a:gd name="connsiteX12" fmla="*/ 2341172 w 4655446"/>
              <a:gd name="connsiteY12" fmla="*/ 1952290 h 2930946"/>
              <a:gd name="connsiteX13" fmla="*/ 2488751 w 4655446"/>
              <a:gd name="connsiteY13" fmla="*/ 2366395 h 2930946"/>
              <a:gd name="connsiteX14" fmla="*/ 4007304 w 4655446"/>
              <a:gd name="connsiteY14" fmla="*/ 2471724 h 2930946"/>
              <a:gd name="connsiteX15" fmla="*/ 4352072 w 4655446"/>
              <a:gd name="connsiteY15" fmla="*/ 2614887 h 2930946"/>
              <a:gd name="connsiteX16" fmla="*/ 4655105 w 4655446"/>
              <a:gd name="connsiteY16" fmla="*/ 2659493 h 2930946"/>
              <a:gd name="connsiteX0" fmla="*/ 3104302 w 4655446"/>
              <a:gd name="connsiteY0" fmla="*/ 0 h 2930946"/>
              <a:gd name="connsiteX1" fmla="*/ 2390115 w 4655446"/>
              <a:gd name="connsiteY1" fmla="*/ 314494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97116 w 4655446"/>
              <a:gd name="connsiteY5" fmla="*/ 1527658 h 2930946"/>
              <a:gd name="connsiteX6" fmla="*/ 633742 w 4655446"/>
              <a:gd name="connsiteY6" fmla="*/ 1853583 h 2930946"/>
              <a:gd name="connsiteX7" fmla="*/ 443619 w 4655446"/>
              <a:gd name="connsiteY7" fmla="*/ 2224775 h 2930946"/>
              <a:gd name="connsiteX8" fmla="*/ 0 w 4655446"/>
              <a:gd name="connsiteY8" fmla="*/ 2930946 h 2930946"/>
              <a:gd name="connsiteX9" fmla="*/ 546892 w 4655446"/>
              <a:gd name="connsiteY9" fmla="*/ 2828709 h 2930946"/>
              <a:gd name="connsiteX10" fmla="*/ 1472702 w 4655446"/>
              <a:gd name="connsiteY10" fmla="*/ 2527296 h 2930946"/>
              <a:gd name="connsiteX11" fmla="*/ 1652961 w 4655446"/>
              <a:gd name="connsiteY11" fmla="*/ 2120481 h 2930946"/>
              <a:gd name="connsiteX12" fmla="*/ 2341172 w 4655446"/>
              <a:gd name="connsiteY12" fmla="*/ 1952290 h 2930946"/>
              <a:gd name="connsiteX13" fmla="*/ 2488751 w 4655446"/>
              <a:gd name="connsiteY13" fmla="*/ 2366395 h 2930946"/>
              <a:gd name="connsiteX14" fmla="*/ 4007304 w 4655446"/>
              <a:gd name="connsiteY14" fmla="*/ 2471724 h 2930946"/>
              <a:gd name="connsiteX15" fmla="*/ 4352072 w 4655446"/>
              <a:gd name="connsiteY15" fmla="*/ 2614887 h 2930946"/>
              <a:gd name="connsiteX16" fmla="*/ 4655105 w 4655446"/>
              <a:gd name="connsiteY16" fmla="*/ 2659493 h 2930946"/>
              <a:gd name="connsiteX0" fmla="*/ 3104302 w 4655446"/>
              <a:gd name="connsiteY0" fmla="*/ 0 h 2930946"/>
              <a:gd name="connsiteX1" fmla="*/ 2390115 w 4655446"/>
              <a:gd name="connsiteY1" fmla="*/ 314494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97116 w 4655446"/>
              <a:gd name="connsiteY5" fmla="*/ 1527658 h 2930946"/>
              <a:gd name="connsiteX6" fmla="*/ 633742 w 4655446"/>
              <a:gd name="connsiteY6" fmla="*/ 1853583 h 2930946"/>
              <a:gd name="connsiteX7" fmla="*/ 443619 w 4655446"/>
              <a:gd name="connsiteY7" fmla="*/ 2224775 h 2930946"/>
              <a:gd name="connsiteX8" fmla="*/ 0 w 4655446"/>
              <a:gd name="connsiteY8" fmla="*/ 2930946 h 2930946"/>
              <a:gd name="connsiteX9" fmla="*/ 546892 w 4655446"/>
              <a:gd name="connsiteY9" fmla="*/ 2828709 h 2930946"/>
              <a:gd name="connsiteX10" fmla="*/ 1472702 w 4655446"/>
              <a:gd name="connsiteY10" fmla="*/ 2527296 h 2930946"/>
              <a:gd name="connsiteX11" fmla="*/ 1652961 w 4655446"/>
              <a:gd name="connsiteY11" fmla="*/ 2120481 h 2930946"/>
              <a:gd name="connsiteX12" fmla="*/ 2341172 w 4655446"/>
              <a:gd name="connsiteY12" fmla="*/ 1952290 h 2930946"/>
              <a:gd name="connsiteX13" fmla="*/ 2488751 w 4655446"/>
              <a:gd name="connsiteY13" fmla="*/ 2366395 h 2930946"/>
              <a:gd name="connsiteX14" fmla="*/ 4007304 w 4655446"/>
              <a:gd name="connsiteY14" fmla="*/ 2471724 h 2930946"/>
              <a:gd name="connsiteX15" fmla="*/ 4352072 w 4655446"/>
              <a:gd name="connsiteY15" fmla="*/ 2614887 h 2930946"/>
              <a:gd name="connsiteX16" fmla="*/ 4655105 w 4655446"/>
              <a:gd name="connsiteY16" fmla="*/ 2659493 h 2930946"/>
              <a:gd name="connsiteX0" fmla="*/ 3104302 w 4655446"/>
              <a:gd name="connsiteY0" fmla="*/ 0 h 2930946"/>
              <a:gd name="connsiteX1" fmla="*/ 2390115 w 4655446"/>
              <a:gd name="connsiteY1" fmla="*/ 314494 h 2930946"/>
              <a:gd name="connsiteX2" fmla="*/ 1747318 w 4655446"/>
              <a:gd name="connsiteY2" fmla="*/ 767168 h 2930946"/>
              <a:gd name="connsiteX3" fmla="*/ 1267485 w 4655446"/>
              <a:gd name="connsiteY3" fmla="*/ 1038772 h 2930946"/>
              <a:gd name="connsiteX4" fmla="*/ 959666 w 4655446"/>
              <a:gd name="connsiteY4" fmla="*/ 1301322 h 2930946"/>
              <a:gd name="connsiteX5" fmla="*/ 697116 w 4655446"/>
              <a:gd name="connsiteY5" fmla="*/ 1527658 h 2930946"/>
              <a:gd name="connsiteX6" fmla="*/ 633742 w 4655446"/>
              <a:gd name="connsiteY6" fmla="*/ 1853583 h 2930946"/>
              <a:gd name="connsiteX7" fmla="*/ 443619 w 4655446"/>
              <a:gd name="connsiteY7" fmla="*/ 2224775 h 2930946"/>
              <a:gd name="connsiteX8" fmla="*/ 0 w 4655446"/>
              <a:gd name="connsiteY8" fmla="*/ 2930946 h 2930946"/>
              <a:gd name="connsiteX9" fmla="*/ 546892 w 4655446"/>
              <a:gd name="connsiteY9" fmla="*/ 2828709 h 2930946"/>
              <a:gd name="connsiteX10" fmla="*/ 1472702 w 4655446"/>
              <a:gd name="connsiteY10" fmla="*/ 2527296 h 2930946"/>
              <a:gd name="connsiteX11" fmla="*/ 1652961 w 4655446"/>
              <a:gd name="connsiteY11" fmla="*/ 2120481 h 2930946"/>
              <a:gd name="connsiteX12" fmla="*/ 2341172 w 4655446"/>
              <a:gd name="connsiteY12" fmla="*/ 1952290 h 2930946"/>
              <a:gd name="connsiteX13" fmla="*/ 2488751 w 4655446"/>
              <a:gd name="connsiteY13" fmla="*/ 2366395 h 2930946"/>
              <a:gd name="connsiteX14" fmla="*/ 4007304 w 4655446"/>
              <a:gd name="connsiteY14" fmla="*/ 2471724 h 2930946"/>
              <a:gd name="connsiteX15" fmla="*/ 4352072 w 4655446"/>
              <a:gd name="connsiteY15" fmla="*/ 2614887 h 2930946"/>
              <a:gd name="connsiteX16" fmla="*/ 4655105 w 4655446"/>
              <a:gd name="connsiteY16" fmla="*/ 2659493 h 293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655446" h="2930946">
                <a:moveTo>
                  <a:pt x="3104302" y="0"/>
                </a:moveTo>
                <a:cubicBezTo>
                  <a:pt x="3023167" y="35421"/>
                  <a:pt x="2407876" y="279074"/>
                  <a:pt x="2390115" y="314494"/>
                </a:cubicBezTo>
                <a:cubicBezTo>
                  <a:pt x="2362954" y="323548"/>
                  <a:pt x="1774478" y="749060"/>
                  <a:pt x="1747318" y="767168"/>
                </a:cubicBezTo>
                <a:cubicBezTo>
                  <a:pt x="1685453" y="809418"/>
                  <a:pt x="1326332" y="995013"/>
                  <a:pt x="1267485" y="1038772"/>
                </a:cubicBezTo>
                <a:cubicBezTo>
                  <a:pt x="1217691" y="1055370"/>
                  <a:pt x="1001915" y="1257564"/>
                  <a:pt x="959666" y="1301322"/>
                </a:cubicBezTo>
                <a:cubicBezTo>
                  <a:pt x="893274" y="1360169"/>
                  <a:pt x="715223" y="1498989"/>
                  <a:pt x="697116" y="1527658"/>
                </a:cubicBezTo>
                <a:cubicBezTo>
                  <a:pt x="697115" y="1574435"/>
                  <a:pt x="704661" y="1714763"/>
                  <a:pt x="633742" y="1853583"/>
                </a:cubicBezTo>
                <a:cubicBezTo>
                  <a:pt x="597701" y="1898454"/>
                  <a:pt x="461726" y="2156874"/>
                  <a:pt x="443619" y="2224775"/>
                </a:cubicBezTo>
                <a:cubicBezTo>
                  <a:pt x="306481" y="2369235"/>
                  <a:pt x="37109" y="2825764"/>
                  <a:pt x="0" y="2930946"/>
                </a:cubicBezTo>
                <a:cubicBezTo>
                  <a:pt x="97358" y="2907475"/>
                  <a:pt x="301442" y="2895984"/>
                  <a:pt x="546892" y="2828709"/>
                </a:cubicBezTo>
                <a:cubicBezTo>
                  <a:pt x="792342" y="2761434"/>
                  <a:pt x="1397104" y="2556473"/>
                  <a:pt x="1472702" y="2527296"/>
                </a:cubicBezTo>
                <a:cubicBezTo>
                  <a:pt x="1539968" y="2501335"/>
                  <a:pt x="1634964" y="2125781"/>
                  <a:pt x="1652961" y="2120481"/>
                </a:cubicBezTo>
                <a:cubicBezTo>
                  <a:pt x="1819485" y="2071441"/>
                  <a:pt x="2181178" y="1975156"/>
                  <a:pt x="2341172" y="1952290"/>
                </a:cubicBezTo>
                <a:cubicBezTo>
                  <a:pt x="2318869" y="1960963"/>
                  <a:pt x="2437398" y="2361304"/>
                  <a:pt x="2488751" y="2366395"/>
                </a:cubicBezTo>
                <a:cubicBezTo>
                  <a:pt x="2540104" y="2371486"/>
                  <a:pt x="3977408" y="2466523"/>
                  <a:pt x="4007304" y="2471724"/>
                </a:cubicBezTo>
                <a:cubicBezTo>
                  <a:pt x="4037200" y="2476925"/>
                  <a:pt x="4365701" y="2608692"/>
                  <a:pt x="4352072" y="2614887"/>
                </a:cubicBezTo>
                <a:cubicBezTo>
                  <a:pt x="4338443" y="2621082"/>
                  <a:pt x="4667495" y="2674361"/>
                  <a:pt x="4655105" y="2659493"/>
                </a:cubicBezTo>
              </a:path>
            </a:pathLst>
          </a:cu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9053" y="3782439"/>
            <a:ext cx="256350" cy="354995"/>
          </a:xfrm>
          <a:custGeom>
            <a:avLst/>
            <a:gdLst>
              <a:gd name="connsiteX0" fmla="*/ 244444 w 244444"/>
              <a:gd name="connsiteY0" fmla="*/ 0 h 362139"/>
              <a:gd name="connsiteX1" fmla="*/ 162963 w 244444"/>
              <a:gd name="connsiteY1" fmla="*/ 208230 h 362139"/>
              <a:gd name="connsiteX2" fmla="*/ 0 w 244444"/>
              <a:gd name="connsiteY2" fmla="*/ 362139 h 362139"/>
              <a:gd name="connsiteX0" fmla="*/ 256350 w 256350"/>
              <a:gd name="connsiteY0" fmla="*/ 0 h 354995"/>
              <a:gd name="connsiteX1" fmla="*/ 162963 w 256350"/>
              <a:gd name="connsiteY1" fmla="*/ 201086 h 354995"/>
              <a:gd name="connsiteX2" fmla="*/ 0 w 256350"/>
              <a:gd name="connsiteY2" fmla="*/ 354995 h 354995"/>
              <a:gd name="connsiteX0" fmla="*/ 256350 w 256350"/>
              <a:gd name="connsiteY0" fmla="*/ 0 h 354995"/>
              <a:gd name="connsiteX1" fmla="*/ 162963 w 256350"/>
              <a:gd name="connsiteY1" fmla="*/ 201086 h 354995"/>
              <a:gd name="connsiteX2" fmla="*/ 0 w 256350"/>
              <a:gd name="connsiteY2" fmla="*/ 354995 h 354995"/>
              <a:gd name="connsiteX0" fmla="*/ 256350 w 256350"/>
              <a:gd name="connsiteY0" fmla="*/ 0 h 354995"/>
              <a:gd name="connsiteX1" fmla="*/ 162963 w 256350"/>
              <a:gd name="connsiteY1" fmla="*/ 201086 h 354995"/>
              <a:gd name="connsiteX2" fmla="*/ 0 w 256350"/>
              <a:gd name="connsiteY2" fmla="*/ 354995 h 354995"/>
              <a:gd name="connsiteX0" fmla="*/ 256350 w 256350"/>
              <a:gd name="connsiteY0" fmla="*/ 0 h 354995"/>
              <a:gd name="connsiteX1" fmla="*/ 162963 w 256350"/>
              <a:gd name="connsiteY1" fmla="*/ 201086 h 354995"/>
              <a:gd name="connsiteX2" fmla="*/ 0 w 256350"/>
              <a:gd name="connsiteY2" fmla="*/ 354995 h 354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6350" h="354995">
                <a:moveTo>
                  <a:pt x="256350" y="0"/>
                </a:moveTo>
                <a:cubicBezTo>
                  <a:pt x="224073" y="85843"/>
                  <a:pt x="172350" y="187164"/>
                  <a:pt x="162963" y="201086"/>
                </a:cubicBezTo>
                <a:cubicBezTo>
                  <a:pt x="153576" y="215008"/>
                  <a:pt x="3961" y="346318"/>
                  <a:pt x="0" y="354995"/>
                </a:cubicBezTo>
              </a:path>
            </a:pathLst>
          </a:cu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3241751" y="3268301"/>
            <a:ext cx="1149183" cy="832921"/>
          </a:xfrm>
          <a:custGeom>
            <a:avLst/>
            <a:gdLst>
              <a:gd name="connsiteX0" fmla="*/ 85283 w 1081291"/>
              <a:gd name="connsiteY0" fmla="*/ 0 h 842543"/>
              <a:gd name="connsiteX1" fmla="*/ 3801 w 1081291"/>
              <a:gd name="connsiteY1" fmla="*/ 316871 h 842543"/>
              <a:gd name="connsiteX2" fmla="*/ 193924 w 1081291"/>
              <a:gd name="connsiteY2" fmla="*/ 416459 h 842543"/>
              <a:gd name="connsiteX3" fmla="*/ 438368 w 1081291"/>
              <a:gd name="connsiteY3" fmla="*/ 497941 h 842543"/>
              <a:gd name="connsiteX4" fmla="*/ 528902 w 1081291"/>
              <a:gd name="connsiteY4" fmla="*/ 660903 h 842543"/>
              <a:gd name="connsiteX5" fmla="*/ 601330 w 1081291"/>
              <a:gd name="connsiteY5" fmla="*/ 823865 h 842543"/>
              <a:gd name="connsiteX6" fmla="*/ 800506 w 1081291"/>
              <a:gd name="connsiteY6" fmla="*/ 832919 h 842543"/>
              <a:gd name="connsiteX7" fmla="*/ 999683 w 1081291"/>
              <a:gd name="connsiteY7" fmla="*/ 769545 h 842543"/>
              <a:gd name="connsiteX8" fmla="*/ 1081164 w 1081291"/>
              <a:gd name="connsiteY8" fmla="*/ 706170 h 842543"/>
              <a:gd name="connsiteX9" fmla="*/ 1017789 w 1081291"/>
              <a:gd name="connsiteY9" fmla="*/ 633743 h 842543"/>
              <a:gd name="connsiteX10" fmla="*/ 990629 w 1081291"/>
              <a:gd name="connsiteY10" fmla="*/ 298764 h 842543"/>
              <a:gd name="connsiteX0" fmla="*/ 85283 w 1081291"/>
              <a:gd name="connsiteY0" fmla="*/ 0 h 842543"/>
              <a:gd name="connsiteX1" fmla="*/ 3801 w 1081291"/>
              <a:gd name="connsiteY1" fmla="*/ 316871 h 842543"/>
              <a:gd name="connsiteX2" fmla="*/ 193924 w 1081291"/>
              <a:gd name="connsiteY2" fmla="*/ 416459 h 842543"/>
              <a:gd name="connsiteX3" fmla="*/ 438368 w 1081291"/>
              <a:gd name="connsiteY3" fmla="*/ 497941 h 842543"/>
              <a:gd name="connsiteX4" fmla="*/ 528902 w 1081291"/>
              <a:gd name="connsiteY4" fmla="*/ 660903 h 842543"/>
              <a:gd name="connsiteX5" fmla="*/ 601330 w 1081291"/>
              <a:gd name="connsiteY5" fmla="*/ 823865 h 842543"/>
              <a:gd name="connsiteX6" fmla="*/ 800506 w 1081291"/>
              <a:gd name="connsiteY6" fmla="*/ 832919 h 842543"/>
              <a:gd name="connsiteX7" fmla="*/ 999683 w 1081291"/>
              <a:gd name="connsiteY7" fmla="*/ 769545 h 842543"/>
              <a:gd name="connsiteX8" fmla="*/ 1081164 w 1081291"/>
              <a:gd name="connsiteY8" fmla="*/ 706170 h 842543"/>
              <a:gd name="connsiteX9" fmla="*/ 1017789 w 1081291"/>
              <a:gd name="connsiteY9" fmla="*/ 633743 h 842543"/>
              <a:gd name="connsiteX0" fmla="*/ 85283 w 1081170"/>
              <a:gd name="connsiteY0" fmla="*/ 0 h 842543"/>
              <a:gd name="connsiteX1" fmla="*/ 3801 w 1081170"/>
              <a:gd name="connsiteY1" fmla="*/ 316871 h 842543"/>
              <a:gd name="connsiteX2" fmla="*/ 193924 w 1081170"/>
              <a:gd name="connsiteY2" fmla="*/ 416459 h 842543"/>
              <a:gd name="connsiteX3" fmla="*/ 438368 w 1081170"/>
              <a:gd name="connsiteY3" fmla="*/ 497941 h 842543"/>
              <a:gd name="connsiteX4" fmla="*/ 528902 w 1081170"/>
              <a:gd name="connsiteY4" fmla="*/ 660903 h 842543"/>
              <a:gd name="connsiteX5" fmla="*/ 601330 w 1081170"/>
              <a:gd name="connsiteY5" fmla="*/ 823865 h 842543"/>
              <a:gd name="connsiteX6" fmla="*/ 800506 w 1081170"/>
              <a:gd name="connsiteY6" fmla="*/ 832919 h 842543"/>
              <a:gd name="connsiteX7" fmla="*/ 999683 w 1081170"/>
              <a:gd name="connsiteY7" fmla="*/ 769545 h 842543"/>
              <a:gd name="connsiteX8" fmla="*/ 1081164 w 1081170"/>
              <a:gd name="connsiteY8" fmla="*/ 706170 h 842543"/>
              <a:gd name="connsiteX9" fmla="*/ 996358 w 1081170"/>
              <a:gd name="connsiteY9" fmla="*/ 648031 h 842543"/>
              <a:gd name="connsiteX0" fmla="*/ 85283 w 1081170"/>
              <a:gd name="connsiteY0" fmla="*/ 0 h 842543"/>
              <a:gd name="connsiteX1" fmla="*/ 3801 w 1081170"/>
              <a:gd name="connsiteY1" fmla="*/ 316871 h 842543"/>
              <a:gd name="connsiteX2" fmla="*/ 193924 w 1081170"/>
              <a:gd name="connsiteY2" fmla="*/ 416459 h 842543"/>
              <a:gd name="connsiteX3" fmla="*/ 438368 w 1081170"/>
              <a:gd name="connsiteY3" fmla="*/ 497941 h 842543"/>
              <a:gd name="connsiteX4" fmla="*/ 528902 w 1081170"/>
              <a:gd name="connsiteY4" fmla="*/ 660903 h 842543"/>
              <a:gd name="connsiteX5" fmla="*/ 601330 w 1081170"/>
              <a:gd name="connsiteY5" fmla="*/ 823865 h 842543"/>
              <a:gd name="connsiteX6" fmla="*/ 800506 w 1081170"/>
              <a:gd name="connsiteY6" fmla="*/ 832919 h 842543"/>
              <a:gd name="connsiteX7" fmla="*/ 999683 w 1081170"/>
              <a:gd name="connsiteY7" fmla="*/ 769545 h 842543"/>
              <a:gd name="connsiteX8" fmla="*/ 1081164 w 1081170"/>
              <a:gd name="connsiteY8" fmla="*/ 706170 h 842543"/>
              <a:gd name="connsiteX9" fmla="*/ 996358 w 1081170"/>
              <a:gd name="connsiteY9" fmla="*/ 648031 h 842543"/>
              <a:gd name="connsiteX0" fmla="*/ 85283 w 1081210"/>
              <a:gd name="connsiteY0" fmla="*/ 0 h 842543"/>
              <a:gd name="connsiteX1" fmla="*/ 3801 w 1081210"/>
              <a:gd name="connsiteY1" fmla="*/ 316871 h 842543"/>
              <a:gd name="connsiteX2" fmla="*/ 193924 w 1081210"/>
              <a:gd name="connsiteY2" fmla="*/ 416459 h 842543"/>
              <a:gd name="connsiteX3" fmla="*/ 438368 w 1081210"/>
              <a:gd name="connsiteY3" fmla="*/ 497941 h 842543"/>
              <a:gd name="connsiteX4" fmla="*/ 528902 w 1081210"/>
              <a:gd name="connsiteY4" fmla="*/ 660903 h 842543"/>
              <a:gd name="connsiteX5" fmla="*/ 601330 w 1081210"/>
              <a:gd name="connsiteY5" fmla="*/ 823865 h 842543"/>
              <a:gd name="connsiteX6" fmla="*/ 800506 w 1081210"/>
              <a:gd name="connsiteY6" fmla="*/ 832919 h 842543"/>
              <a:gd name="connsiteX7" fmla="*/ 999683 w 1081210"/>
              <a:gd name="connsiteY7" fmla="*/ 769545 h 842543"/>
              <a:gd name="connsiteX8" fmla="*/ 1081164 w 1081210"/>
              <a:gd name="connsiteY8" fmla="*/ 706170 h 842543"/>
              <a:gd name="connsiteX9" fmla="*/ 996358 w 1081210"/>
              <a:gd name="connsiteY9" fmla="*/ 648031 h 842543"/>
              <a:gd name="connsiteX0" fmla="*/ 85283 w 1081210"/>
              <a:gd name="connsiteY0" fmla="*/ 0 h 842543"/>
              <a:gd name="connsiteX1" fmla="*/ 3801 w 1081210"/>
              <a:gd name="connsiteY1" fmla="*/ 316871 h 842543"/>
              <a:gd name="connsiteX2" fmla="*/ 193924 w 1081210"/>
              <a:gd name="connsiteY2" fmla="*/ 416459 h 842543"/>
              <a:gd name="connsiteX3" fmla="*/ 438368 w 1081210"/>
              <a:gd name="connsiteY3" fmla="*/ 497941 h 842543"/>
              <a:gd name="connsiteX4" fmla="*/ 528902 w 1081210"/>
              <a:gd name="connsiteY4" fmla="*/ 660903 h 842543"/>
              <a:gd name="connsiteX5" fmla="*/ 601330 w 1081210"/>
              <a:gd name="connsiteY5" fmla="*/ 823865 h 842543"/>
              <a:gd name="connsiteX6" fmla="*/ 800506 w 1081210"/>
              <a:gd name="connsiteY6" fmla="*/ 832919 h 842543"/>
              <a:gd name="connsiteX7" fmla="*/ 999683 w 1081210"/>
              <a:gd name="connsiteY7" fmla="*/ 769545 h 842543"/>
              <a:gd name="connsiteX8" fmla="*/ 1081164 w 1081210"/>
              <a:gd name="connsiteY8" fmla="*/ 706170 h 842543"/>
              <a:gd name="connsiteX9" fmla="*/ 996358 w 1081210"/>
              <a:gd name="connsiteY9" fmla="*/ 648031 h 842543"/>
              <a:gd name="connsiteX0" fmla="*/ 85283 w 1081210"/>
              <a:gd name="connsiteY0" fmla="*/ 0 h 839321"/>
              <a:gd name="connsiteX1" fmla="*/ 3801 w 1081210"/>
              <a:gd name="connsiteY1" fmla="*/ 316871 h 839321"/>
              <a:gd name="connsiteX2" fmla="*/ 193924 w 1081210"/>
              <a:gd name="connsiteY2" fmla="*/ 416459 h 839321"/>
              <a:gd name="connsiteX3" fmla="*/ 438368 w 1081210"/>
              <a:gd name="connsiteY3" fmla="*/ 497941 h 839321"/>
              <a:gd name="connsiteX4" fmla="*/ 528902 w 1081210"/>
              <a:gd name="connsiteY4" fmla="*/ 660903 h 839321"/>
              <a:gd name="connsiteX5" fmla="*/ 601330 w 1081210"/>
              <a:gd name="connsiteY5" fmla="*/ 823865 h 839321"/>
              <a:gd name="connsiteX6" fmla="*/ 800506 w 1081210"/>
              <a:gd name="connsiteY6" fmla="*/ 832919 h 839321"/>
              <a:gd name="connsiteX7" fmla="*/ 999683 w 1081210"/>
              <a:gd name="connsiteY7" fmla="*/ 769545 h 839321"/>
              <a:gd name="connsiteX8" fmla="*/ 1081164 w 1081210"/>
              <a:gd name="connsiteY8" fmla="*/ 706170 h 839321"/>
              <a:gd name="connsiteX9" fmla="*/ 996358 w 1081210"/>
              <a:gd name="connsiteY9" fmla="*/ 648031 h 839321"/>
              <a:gd name="connsiteX0" fmla="*/ 85283 w 1081210"/>
              <a:gd name="connsiteY0" fmla="*/ 0 h 832921"/>
              <a:gd name="connsiteX1" fmla="*/ 3801 w 1081210"/>
              <a:gd name="connsiteY1" fmla="*/ 316871 h 832921"/>
              <a:gd name="connsiteX2" fmla="*/ 193924 w 1081210"/>
              <a:gd name="connsiteY2" fmla="*/ 416459 h 832921"/>
              <a:gd name="connsiteX3" fmla="*/ 438368 w 1081210"/>
              <a:gd name="connsiteY3" fmla="*/ 497941 h 832921"/>
              <a:gd name="connsiteX4" fmla="*/ 528902 w 1081210"/>
              <a:gd name="connsiteY4" fmla="*/ 660903 h 832921"/>
              <a:gd name="connsiteX5" fmla="*/ 601330 w 1081210"/>
              <a:gd name="connsiteY5" fmla="*/ 823865 h 832921"/>
              <a:gd name="connsiteX6" fmla="*/ 800506 w 1081210"/>
              <a:gd name="connsiteY6" fmla="*/ 832919 h 832921"/>
              <a:gd name="connsiteX7" fmla="*/ 999683 w 1081210"/>
              <a:gd name="connsiteY7" fmla="*/ 769545 h 832921"/>
              <a:gd name="connsiteX8" fmla="*/ 1081164 w 1081210"/>
              <a:gd name="connsiteY8" fmla="*/ 706170 h 832921"/>
              <a:gd name="connsiteX9" fmla="*/ 996358 w 1081210"/>
              <a:gd name="connsiteY9" fmla="*/ 648031 h 832921"/>
              <a:gd name="connsiteX0" fmla="*/ 85283 w 1081210"/>
              <a:gd name="connsiteY0" fmla="*/ 0 h 832921"/>
              <a:gd name="connsiteX1" fmla="*/ 3801 w 1081210"/>
              <a:gd name="connsiteY1" fmla="*/ 316871 h 832921"/>
              <a:gd name="connsiteX2" fmla="*/ 193924 w 1081210"/>
              <a:gd name="connsiteY2" fmla="*/ 416459 h 832921"/>
              <a:gd name="connsiteX3" fmla="*/ 438368 w 1081210"/>
              <a:gd name="connsiteY3" fmla="*/ 497941 h 832921"/>
              <a:gd name="connsiteX4" fmla="*/ 528902 w 1081210"/>
              <a:gd name="connsiteY4" fmla="*/ 660903 h 832921"/>
              <a:gd name="connsiteX5" fmla="*/ 601330 w 1081210"/>
              <a:gd name="connsiteY5" fmla="*/ 823865 h 832921"/>
              <a:gd name="connsiteX6" fmla="*/ 800506 w 1081210"/>
              <a:gd name="connsiteY6" fmla="*/ 832919 h 832921"/>
              <a:gd name="connsiteX7" fmla="*/ 999683 w 1081210"/>
              <a:gd name="connsiteY7" fmla="*/ 769545 h 832921"/>
              <a:gd name="connsiteX8" fmla="*/ 1081164 w 1081210"/>
              <a:gd name="connsiteY8" fmla="*/ 706170 h 832921"/>
              <a:gd name="connsiteX9" fmla="*/ 996358 w 1081210"/>
              <a:gd name="connsiteY9" fmla="*/ 648031 h 832921"/>
              <a:gd name="connsiteX0" fmla="*/ 85283 w 1081210"/>
              <a:gd name="connsiteY0" fmla="*/ 0 h 832921"/>
              <a:gd name="connsiteX1" fmla="*/ 3801 w 1081210"/>
              <a:gd name="connsiteY1" fmla="*/ 316871 h 832921"/>
              <a:gd name="connsiteX2" fmla="*/ 193924 w 1081210"/>
              <a:gd name="connsiteY2" fmla="*/ 416459 h 832921"/>
              <a:gd name="connsiteX3" fmla="*/ 438368 w 1081210"/>
              <a:gd name="connsiteY3" fmla="*/ 497941 h 832921"/>
              <a:gd name="connsiteX4" fmla="*/ 528902 w 1081210"/>
              <a:gd name="connsiteY4" fmla="*/ 660903 h 832921"/>
              <a:gd name="connsiteX5" fmla="*/ 601330 w 1081210"/>
              <a:gd name="connsiteY5" fmla="*/ 823865 h 832921"/>
              <a:gd name="connsiteX6" fmla="*/ 800506 w 1081210"/>
              <a:gd name="connsiteY6" fmla="*/ 832919 h 832921"/>
              <a:gd name="connsiteX7" fmla="*/ 999683 w 1081210"/>
              <a:gd name="connsiteY7" fmla="*/ 769545 h 832921"/>
              <a:gd name="connsiteX8" fmla="*/ 1081164 w 1081210"/>
              <a:gd name="connsiteY8" fmla="*/ 706170 h 832921"/>
              <a:gd name="connsiteX9" fmla="*/ 996358 w 1081210"/>
              <a:gd name="connsiteY9" fmla="*/ 648031 h 832921"/>
              <a:gd name="connsiteX0" fmla="*/ 85283 w 1081210"/>
              <a:gd name="connsiteY0" fmla="*/ 0 h 832921"/>
              <a:gd name="connsiteX1" fmla="*/ 3801 w 1081210"/>
              <a:gd name="connsiteY1" fmla="*/ 316871 h 832921"/>
              <a:gd name="connsiteX2" fmla="*/ 193924 w 1081210"/>
              <a:gd name="connsiteY2" fmla="*/ 416459 h 832921"/>
              <a:gd name="connsiteX3" fmla="*/ 438368 w 1081210"/>
              <a:gd name="connsiteY3" fmla="*/ 497941 h 832921"/>
              <a:gd name="connsiteX4" fmla="*/ 528902 w 1081210"/>
              <a:gd name="connsiteY4" fmla="*/ 660903 h 832921"/>
              <a:gd name="connsiteX5" fmla="*/ 601330 w 1081210"/>
              <a:gd name="connsiteY5" fmla="*/ 823865 h 832921"/>
              <a:gd name="connsiteX6" fmla="*/ 800506 w 1081210"/>
              <a:gd name="connsiteY6" fmla="*/ 832919 h 832921"/>
              <a:gd name="connsiteX7" fmla="*/ 999683 w 1081210"/>
              <a:gd name="connsiteY7" fmla="*/ 769545 h 832921"/>
              <a:gd name="connsiteX8" fmla="*/ 1081164 w 1081210"/>
              <a:gd name="connsiteY8" fmla="*/ 706170 h 832921"/>
              <a:gd name="connsiteX9" fmla="*/ 996358 w 1081210"/>
              <a:gd name="connsiteY9" fmla="*/ 648031 h 832921"/>
              <a:gd name="connsiteX0" fmla="*/ 81764 w 1077691"/>
              <a:gd name="connsiteY0" fmla="*/ 0 h 832921"/>
              <a:gd name="connsiteX1" fmla="*/ 282 w 1077691"/>
              <a:gd name="connsiteY1" fmla="*/ 316871 h 832921"/>
              <a:gd name="connsiteX2" fmla="*/ 190405 w 1077691"/>
              <a:gd name="connsiteY2" fmla="*/ 416459 h 832921"/>
              <a:gd name="connsiteX3" fmla="*/ 434849 w 1077691"/>
              <a:gd name="connsiteY3" fmla="*/ 497941 h 832921"/>
              <a:gd name="connsiteX4" fmla="*/ 525383 w 1077691"/>
              <a:gd name="connsiteY4" fmla="*/ 660903 h 832921"/>
              <a:gd name="connsiteX5" fmla="*/ 597811 w 1077691"/>
              <a:gd name="connsiteY5" fmla="*/ 823865 h 832921"/>
              <a:gd name="connsiteX6" fmla="*/ 796987 w 1077691"/>
              <a:gd name="connsiteY6" fmla="*/ 832919 h 832921"/>
              <a:gd name="connsiteX7" fmla="*/ 996164 w 1077691"/>
              <a:gd name="connsiteY7" fmla="*/ 769545 h 832921"/>
              <a:gd name="connsiteX8" fmla="*/ 1077645 w 1077691"/>
              <a:gd name="connsiteY8" fmla="*/ 706170 h 832921"/>
              <a:gd name="connsiteX9" fmla="*/ 992839 w 1077691"/>
              <a:gd name="connsiteY9" fmla="*/ 648031 h 832921"/>
              <a:gd name="connsiteX0" fmla="*/ 81666 w 1077593"/>
              <a:gd name="connsiteY0" fmla="*/ 0 h 832921"/>
              <a:gd name="connsiteX1" fmla="*/ 184 w 1077593"/>
              <a:gd name="connsiteY1" fmla="*/ 316871 h 832921"/>
              <a:gd name="connsiteX2" fmla="*/ 190307 w 1077593"/>
              <a:gd name="connsiteY2" fmla="*/ 416459 h 832921"/>
              <a:gd name="connsiteX3" fmla="*/ 434751 w 1077593"/>
              <a:gd name="connsiteY3" fmla="*/ 497941 h 832921"/>
              <a:gd name="connsiteX4" fmla="*/ 525285 w 1077593"/>
              <a:gd name="connsiteY4" fmla="*/ 660903 h 832921"/>
              <a:gd name="connsiteX5" fmla="*/ 597713 w 1077593"/>
              <a:gd name="connsiteY5" fmla="*/ 823865 h 832921"/>
              <a:gd name="connsiteX6" fmla="*/ 796889 w 1077593"/>
              <a:gd name="connsiteY6" fmla="*/ 832919 h 832921"/>
              <a:gd name="connsiteX7" fmla="*/ 996066 w 1077593"/>
              <a:gd name="connsiteY7" fmla="*/ 769545 h 832921"/>
              <a:gd name="connsiteX8" fmla="*/ 1077547 w 1077593"/>
              <a:gd name="connsiteY8" fmla="*/ 706170 h 832921"/>
              <a:gd name="connsiteX9" fmla="*/ 992741 w 1077593"/>
              <a:gd name="connsiteY9" fmla="*/ 648031 h 832921"/>
              <a:gd name="connsiteX0" fmla="*/ 103047 w 1098974"/>
              <a:gd name="connsiteY0" fmla="*/ 0 h 832921"/>
              <a:gd name="connsiteX1" fmla="*/ 134 w 1098974"/>
              <a:gd name="connsiteY1" fmla="*/ 385927 h 832921"/>
              <a:gd name="connsiteX2" fmla="*/ 211688 w 1098974"/>
              <a:gd name="connsiteY2" fmla="*/ 416459 h 832921"/>
              <a:gd name="connsiteX3" fmla="*/ 456132 w 1098974"/>
              <a:gd name="connsiteY3" fmla="*/ 497941 h 832921"/>
              <a:gd name="connsiteX4" fmla="*/ 546666 w 1098974"/>
              <a:gd name="connsiteY4" fmla="*/ 660903 h 832921"/>
              <a:gd name="connsiteX5" fmla="*/ 619094 w 1098974"/>
              <a:gd name="connsiteY5" fmla="*/ 823865 h 832921"/>
              <a:gd name="connsiteX6" fmla="*/ 818270 w 1098974"/>
              <a:gd name="connsiteY6" fmla="*/ 832919 h 832921"/>
              <a:gd name="connsiteX7" fmla="*/ 1017447 w 1098974"/>
              <a:gd name="connsiteY7" fmla="*/ 769545 h 832921"/>
              <a:gd name="connsiteX8" fmla="*/ 1098928 w 1098974"/>
              <a:gd name="connsiteY8" fmla="*/ 706170 h 832921"/>
              <a:gd name="connsiteX9" fmla="*/ 1014122 w 1098974"/>
              <a:gd name="connsiteY9" fmla="*/ 648031 h 832921"/>
              <a:gd name="connsiteX0" fmla="*/ 103047 w 1098974"/>
              <a:gd name="connsiteY0" fmla="*/ 0 h 832921"/>
              <a:gd name="connsiteX1" fmla="*/ 134 w 1098974"/>
              <a:gd name="connsiteY1" fmla="*/ 385927 h 832921"/>
              <a:gd name="connsiteX2" fmla="*/ 211688 w 1098974"/>
              <a:gd name="connsiteY2" fmla="*/ 416459 h 832921"/>
              <a:gd name="connsiteX3" fmla="*/ 456132 w 1098974"/>
              <a:gd name="connsiteY3" fmla="*/ 497941 h 832921"/>
              <a:gd name="connsiteX4" fmla="*/ 546666 w 1098974"/>
              <a:gd name="connsiteY4" fmla="*/ 660903 h 832921"/>
              <a:gd name="connsiteX5" fmla="*/ 619094 w 1098974"/>
              <a:gd name="connsiteY5" fmla="*/ 823865 h 832921"/>
              <a:gd name="connsiteX6" fmla="*/ 818270 w 1098974"/>
              <a:gd name="connsiteY6" fmla="*/ 832919 h 832921"/>
              <a:gd name="connsiteX7" fmla="*/ 1017447 w 1098974"/>
              <a:gd name="connsiteY7" fmla="*/ 769545 h 832921"/>
              <a:gd name="connsiteX8" fmla="*/ 1098928 w 1098974"/>
              <a:gd name="connsiteY8" fmla="*/ 706170 h 832921"/>
              <a:gd name="connsiteX9" fmla="*/ 1014122 w 1098974"/>
              <a:gd name="connsiteY9" fmla="*/ 648031 h 832921"/>
              <a:gd name="connsiteX0" fmla="*/ 103047 w 1098974"/>
              <a:gd name="connsiteY0" fmla="*/ 0 h 832921"/>
              <a:gd name="connsiteX1" fmla="*/ 134 w 1098974"/>
              <a:gd name="connsiteY1" fmla="*/ 385927 h 832921"/>
              <a:gd name="connsiteX2" fmla="*/ 211688 w 1098974"/>
              <a:gd name="connsiteY2" fmla="*/ 416459 h 832921"/>
              <a:gd name="connsiteX3" fmla="*/ 332307 w 1098974"/>
              <a:gd name="connsiteY3" fmla="*/ 688441 h 832921"/>
              <a:gd name="connsiteX4" fmla="*/ 546666 w 1098974"/>
              <a:gd name="connsiteY4" fmla="*/ 660903 h 832921"/>
              <a:gd name="connsiteX5" fmla="*/ 619094 w 1098974"/>
              <a:gd name="connsiteY5" fmla="*/ 823865 h 832921"/>
              <a:gd name="connsiteX6" fmla="*/ 818270 w 1098974"/>
              <a:gd name="connsiteY6" fmla="*/ 832919 h 832921"/>
              <a:gd name="connsiteX7" fmla="*/ 1017447 w 1098974"/>
              <a:gd name="connsiteY7" fmla="*/ 769545 h 832921"/>
              <a:gd name="connsiteX8" fmla="*/ 1098928 w 1098974"/>
              <a:gd name="connsiteY8" fmla="*/ 706170 h 832921"/>
              <a:gd name="connsiteX9" fmla="*/ 1014122 w 1098974"/>
              <a:gd name="connsiteY9" fmla="*/ 648031 h 832921"/>
              <a:gd name="connsiteX0" fmla="*/ 152238 w 1148165"/>
              <a:gd name="connsiteY0" fmla="*/ 0 h 832921"/>
              <a:gd name="connsiteX1" fmla="*/ 49325 w 1148165"/>
              <a:gd name="connsiteY1" fmla="*/ 385927 h 832921"/>
              <a:gd name="connsiteX2" fmla="*/ 22754 w 1148165"/>
              <a:gd name="connsiteY2" fmla="*/ 668871 h 832921"/>
              <a:gd name="connsiteX3" fmla="*/ 381498 w 1148165"/>
              <a:gd name="connsiteY3" fmla="*/ 688441 h 832921"/>
              <a:gd name="connsiteX4" fmla="*/ 595857 w 1148165"/>
              <a:gd name="connsiteY4" fmla="*/ 660903 h 832921"/>
              <a:gd name="connsiteX5" fmla="*/ 668285 w 1148165"/>
              <a:gd name="connsiteY5" fmla="*/ 823865 h 832921"/>
              <a:gd name="connsiteX6" fmla="*/ 867461 w 1148165"/>
              <a:gd name="connsiteY6" fmla="*/ 832919 h 832921"/>
              <a:gd name="connsiteX7" fmla="*/ 1066638 w 1148165"/>
              <a:gd name="connsiteY7" fmla="*/ 769545 h 832921"/>
              <a:gd name="connsiteX8" fmla="*/ 1148119 w 1148165"/>
              <a:gd name="connsiteY8" fmla="*/ 706170 h 832921"/>
              <a:gd name="connsiteX9" fmla="*/ 1063313 w 1148165"/>
              <a:gd name="connsiteY9" fmla="*/ 648031 h 832921"/>
              <a:gd name="connsiteX0" fmla="*/ 150955 w 1146882"/>
              <a:gd name="connsiteY0" fmla="*/ 0 h 832921"/>
              <a:gd name="connsiteX1" fmla="*/ 48042 w 1146882"/>
              <a:gd name="connsiteY1" fmla="*/ 385927 h 832921"/>
              <a:gd name="connsiteX2" fmla="*/ 21471 w 1146882"/>
              <a:gd name="connsiteY2" fmla="*/ 668871 h 832921"/>
              <a:gd name="connsiteX3" fmla="*/ 380215 w 1146882"/>
              <a:gd name="connsiteY3" fmla="*/ 688441 h 832921"/>
              <a:gd name="connsiteX4" fmla="*/ 594574 w 1146882"/>
              <a:gd name="connsiteY4" fmla="*/ 660903 h 832921"/>
              <a:gd name="connsiteX5" fmla="*/ 667002 w 1146882"/>
              <a:gd name="connsiteY5" fmla="*/ 823865 h 832921"/>
              <a:gd name="connsiteX6" fmla="*/ 866178 w 1146882"/>
              <a:gd name="connsiteY6" fmla="*/ 832919 h 832921"/>
              <a:gd name="connsiteX7" fmla="*/ 1065355 w 1146882"/>
              <a:gd name="connsiteY7" fmla="*/ 769545 h 832921"/>
              <a:gd name="connsiteX8" fmla="*/ 1146836 w 1146882"/>
              <a:gd name="connsiteY8" fmla="*/ 706170 h 832921"/>
              <a:gd name="connsiteX9" fmla="*/ 1062030 w 1146882"/>
              <a:gd name="connsiteY9" fmla="*/ 648031 h 832921"/>
              <a:gd name="connsiteX0" fmla="*/ 133824 w 1129751"/>
              <a:gd name="connsiteY0" fmla="*/ 0 h 832921"/>
              <a:gd name="connsiteX1" fmla="*/ 30911 w 1129751"/>
              <a:gd name="connsiteY1" fmla="*/ 385927 h 832921"/>
              <a:gd name="connsiteX2" fmla="*/ 4340 w 1129751"/>
              <a:gd name="connsiteY2" fmla="*/ 668871 h 832921"/>
              <a:gd name="connsiteX3" fmla="*/ 363084 w 1129751"/>
              <a:gd name="connsiteY3" fmla="*/ 688441 h 832921"/>
              <a:gd name="connsiteX4" fmla="*/ 577443 w 1129751"/>
              <a:gd name="connsiteY4" fmla="*/ 660903 h 832921"/>
              <a:gd name="connsiteX5" fmla="*/ 649871 w 1129751"/>
              <a:gd name="connsiteY5" fmla="*/ 823865 h 832921"/>
              <a:gd name="connsiteX6" fmla="*/ 849047 w 1129751"/>
              <a:gd name="connsiteY6" fmla="*/ 832919 h 832921"/>
              <a:gd name="connsiteX7" fmla="*/ 1048224 w 1129751"/>
              <a:gd name="connsiteY7" fmla="*/ 769545 h 832921"/>
              <a:gd name="connsiteX8" fmla="*/ 1129705 w 1129751"/>
              <a:gd name="connsiteY8" fmla="*/ 706170 h 832921"/>
              <a:gd name="connsiteX9" fmla="*/ 1044899 w 1129751"/>
              <a:gd name="connsiteY9" fmla="*/ 648031 h 832921"/>
              <a:gd name="connsiteX0" fmla="*/ 158802 w 1154729"/>
              <a:gd name="connsiteY0" fmla="*/ 0 h 832921"/>
              <a:gd name="connsiteX1" fmla="*/ 55889 w 1154729"/>
              <a:gd name="connsiteY1" fmla="*/ 385927 h 832921"/>
              <a:gd name="connsiteX2" fmla="*/ 3124 w 1154729"/>
              <a:gd name="connsiteY2" fmla="*/ 666490 h 832921"/>
              <a:gd name="connsiteX3" fmla="*/ 388062 w 1154729"/>
              <a:gd name="connsiteY3" fmla="*/ 688441 h 832921"/>
              <a:gd name="connsiteX4" fmla="*/ 602421 w 1154729"/>
              <a:gd name="connsiteY4" fmla="*/ 660903 h 832921"/>
              <a:gd name="connsiteX5" fmla="*/ 674849 w 1154729"/>
              <a:gd name="connsiteY5" fmla="*/ 823865 h 832921"/>
              <a:gd name="connsiteX6" fmla="*/ 874025 w 1154729"/>
              <a:gd name="connsiteY6" fmla="*/ 832919 h 832921"/>
              <a:gd name="connsiteX7" fmla="*/ 1073202 w 1154729"/>
              <a:gd name="connsiteY7" fmla="*/ 769545 h 832921"/>
              <a:gd name="connsiteX8" fmla="*/ 1154683 w 1154729"/>
              <a:gd name="connsiteY8" fmla="*/ 706170 h 832921"/>
              <a:gd name="connsiteX9" fmla="*/ 1069877 w 1154729"/>
              <a:gd name="connsiteY9" fmla="*/ 648031 h 832921"/>
              <a:gd name="connsiteX0" fmla="*/ 170673 w 1166600"/>
              <a:gd name="connsiteY0" fmla="*/ 0 h 832921"/>
              <a:gd name="connsiteX1" fmla="*/ 67760 w 1166600"/>
              <a:gd name="connsiteY1" fmla="*/ 385927 h 832921"/>
              <a:gd name="connsiteX2" fmla="*/ 14995 w 1166600"/>
              <a:gd name="connsiteY2" fmla="*/ 666490 h 832921"/>
              <a:gd name="connsiteX3" fmla="*/ 345164 w 1166600"/>
              <a:gd name="connsiteY3" fmla="*/ 693203 h 832921"/>
              <a:gd name="connsiteX4" fmla="*/ 614292 w 1166600"/>
              <a:gd name="connsiteY4" fmla="*/ 660903 h 832921"/>
              <a:gd name="connsiteX5" fmla="*/ 686720 w 1166600"/>
              <a:gd name="connsiteY5" fmla="*/ 823865 h 832921"/>
              <a:gd name="connsiteX6" fmla="*/ 885896 w 1166600"/>
              <a:gd name="connsiteY6" fmla="*/ 832919 h 832921"/>
              <a:gd name="connsiteX7" fmla="*/ 1085073 w 1166600"/>
              <a:gd name="connsiteY7" fmla="*/ 769545 h 832921"/>
              <a:gd name="connsiteX8" fmla="*/ 1166554 w 1166600"/>
              <a:gd name="connsiteY8" fmla="*/ 706170 h 832921"/>
              <a:gd name="connsiteX9" fmla="*/ 1081748 w 1166600"/>
              <a:gd name="connsiteY9" fmla="*/ 648031 h 832921"/>
              <a:gd name="connsiteX0" fmla="*/ 170673 w 1166600"/>
              <a:gd name="connsiteY0" fmla="*/ 0 h 832921"/>
              <a:gd name="connsiteX1" fmla="*/ 67760 w 1166600"/>
              <a:gd name="connsiteY1" fmla="*/ 385927 h 832921"/>
              <a:gd name="connsiteX2" fmla="*/ 14995 w 1166600"/>
              <a:gd name="connsiteY2" fmla="*/ 666490 h 832921"/>
              <a:gd name="connsiteX3" fmla="*/ 345164 w 1166600"/>
              <a:gd name="connsiteY3" fmla="*/ 693203 h 832921"/>
              <a:gd name="connsiteX4" fmla="*/ 614292 w 1166600"/>
              <a:gd name="connsiteY4" fmla="*/ 660903 h 832921"/>
              <a:gd name="connsiteX5" fmla="*/ 686720 w 1166600"/>
              <a:gd name="connsiteY5" fmla="*/ 823865 h 832921"/>
              <a:gd name="connsiteX6" fmla="*/ 885896 w 1166600"/>
              <a:gd name="connsiteY6" fmla="*/ 832919 h 832921"/>
              <a:gd name="connsiteX7" fmla="*/ 1085073 w 1166600"/>
              <a:gd name="connsiteY7" fmla="*/ 769545 h 832921"/>
              <a:gd name="connsiteX8" fmla="*/ 1166554 w 1166600"/>
              <a:gd name="connsiteY8" fmla="*/ 706170 h 832921"/>
              <a:gd name="connsiteX9" fmla="*/ 1081748 w 1166600"/>
              <a:gd name="connsiteY9" fmla="*/ 648031 h 832921"/>
              <a:gd name="connsiteX0" fmla="*/ 155683 w 1151610"/>
              <a:gd name="connsiteY0" fmla="*/ 0 h 832921"/>
              <a:gd name="connsiteX1" fmla="*/ 52770 w 1151610"/>
              <a:gd name="connsiteY1" fmla="*/ 385927 h 832921"/>
              <a:gd name="connsiteX2" fmla="*/ 5 w 1151610"/>
              <a:gd name="connsiteY2" fmla="*/ 666490 h 832921"/>
              <a:gd name="connsiteX3" fmla="*/ 330174 w 1151610"/>
              <a:gd name="connsiteY3" fmla="*/ 693203 h 832921"/>
              <a:gd name="connsiteX4" fmla="*/ 599302 w 1151610"/>
              <a:gd name="connsiteY4" fmla="*/ 660903 h 832921"/>
              <a:gd name="connsiteX5" fmla="*/ 671730 w 1151610"/>
              <a:gd name="connsiteY5" fmla="*/ 823865 h 832921"/>
              <a:gd name="connsiteX6" fmla="*/ 870906 w 1151610"/>
              <a:gd name="connsiteY6" fmla="*/ 832919 h 832921"/>
              <a:gd name="connsiteX7" fmla="*/ 1070083 w 1151610"/>
              <a:gd name="connsiteY7" fmla="*/ 769545 h 832921"/>
              <a:gd name="connsiteX8" fmla="*/ 1151564 w 1151610"/>
              <a:gd name="connsiteY8" fmla="*/ 706170 h 832921"/>
              <a:gd name="connsiteX9" fmla="*/ 1066758 w 1151610"/>
              <a:gd name="connsiteY9" fmla="*/ 648031 h 832921"/>
              <a:gd name="connsiteX0" fmla="*/ 155683 w 1151610"/>
              <a:gd name="connsiteY0" fmla="*/ 0 h 832921"/>
              <a:gd name="connsiteX1" fmla="*/ 52770 w 1151610"/>
              <a:gd name="connsiteY1" fmla="*/ 385927 h 832921"/>
              <a:gd name="connsiteX2" fmla="*/ 5 w 1151610"/>
              <a:gd name="connsiteY2" fmla="*/ 666490 h 832921"/>
              <a:gd name="connsiteX3" fmla="*/ 330174 w 1151610"/>
              <a:gd name="connsiteY3" fmla="*/ 693203 h 832921"/>
              <a:gd name="connsiteX4" fmla="*/ 599302 w 1151610"/>
              <a:gd name="connsiteY4" fmla="*/ 660903 h 832921"/>
              <a:gd name="connsiteX5" fmla="*/ 671730 w 1151610"/>
              <a:gd name="connsiteY5" fmla="*/ 823865 h 832921"/>
              <a:gd name="connsiteX6" fmla="*/ 870906 w 1151610"/>
              <a:gd name="connsiteY6" fmla="*/ 832919 h 832921"/>
              <a:gd name="connsiteX7" fmla="*/ 1070083 w 1151610"/>
              <a:gd name="connsiteY7" fmla="*/ 769545 h 832921"/>
              <a:gd name="connsiteX8" fmla="*/ 1151564 w 1151610"/>
              <a:gd name="connsiteY8" fmla="*/ 706170 h 832921"/>
              <a:gd name="connsiteX9" fmla="*/ 1066758 w 1151610"/>
              <a:gd name="connsiteY9" fmla="*/ 648031 h 832921"/>
              <a:gd name="connsiteX0" fmla="*/ 155684 w 1151611"/>
              <a:gd name="connsiteY0" fmla="*/ 0 h 837323"/>
              <a:gd name="connsiteX1" fmla="*/ 52771 w 1151611"/>
              <a:gd name="connsiteY1" fmla="*/ 385927 h 837323"/>
              <a:gd name="connsiteX2" fmla="*/ 6 w 1151611"/>
              <a:gd name="connsiteY2" fmla="*/ 666490 h 837323"/>
              <a:gd name="connsiteX3" fmla="*/ 330175 w 1151611"/>
              <a:gd name="connsiteY3" fmla="*/ 693203 h 837323"/>
              <a:gd name="connsiteX4" fmla="*/ 573109 w 1151611"/>
              <a:gd name="connsiteY4" fmla="*/ 689478 h 837323"/>
              <a:gd name="connsiteX5" fmla="*/ 671731 w 1151611"/>
              <a:gd name="connsiteY5" fmla="*/ 823865 h 837323"/>
              <a:gd name="connsiteX6" fmla="*/ 870907 w 1151611"/>
              <a:gd name="connsiteY6" fmla="*/ 832919 h 837323"/>
              <a:gd name="connsiteX7" fmla="*/ 1070084 w 1151611"/>
              <a:gd name="connsiteY7" fmla="*/ 769545 h 837323"/>
              <a:gd name="connsiteX8" fmla="*/ 1151565 w 1151611"/>
              <a:gd name="connsiteY8" fmla="*/ 706170 h 837323"/>
              <a:gd name="connsiteX9" fmla="*/ 1066759 w 1151611"/>
              <a:gd name="connsiteY9" fmla="*/ 648031 h 837323"/>
              <a:gd name="connsiteX0" fmla="*/ 155684 w 1151611"/>
              <a:gd name="connsiteY0" fmla="*/ 0 h 832921"/>
              <a:gd name="connsiteX1" fmla="*/ 52771 w 1151611"/>
              <a:gd name="connsiteY1" fmla="*/ 385927 h 832921"/>
              <a:gd name="connsiteX2" fmla="*/ 6 w 1151611"/>
              <a:gd name="connsiteY2" fmla="*/ 666490 h 832921"/>
              <a:gd name="connsiteX3" fmla="*/ 330175 w 1151611"/>
              <a:gd name="connsiteY3" fmla="*/ 693203 h 832921"/>
              <a:gd name="connsiteX4" fmla="*/ 573109 w 1151611"/>
              <a:gd name="connsiteY4" fmla="*/ 689478 h 832921"/>
              <a:gd name="connsiteX5" fmla="*/ 671731 w 1151611"/>
              <a:gd name="connsiteY5" fmla="*/ 823865 h 832921"/>
              <a:gd name="connsiteX6" fmla="*/ 870907 w 1151611"/>
              <a:gd name="connsiteY6" fmla="*/ 832919 h 832921"/>
              <a:gd name="connsiteX7" fmla="*/ 1070084 w 1151611"/>
              <a:gd name="connsiteY7" fmla="*/ 769545 h 832921"/>
              <a:gd name="connsiteX8" fmla="*/ 1151565 w 1151611"/>
              <a:gd name="connsiteY8" fmla="*/ 706170 h 832921"/>
              <a:gd name="connsiteX9" fmla="*/ 1066759 w 1151611"/>
              <a:gd name="connsiteY9" fmla="*/ 648031 h 832921"/>
              <a:gd name="connsiteX0" fmla="*/ 155684 w 1151568"/>
              <a:gd name="connsiteY0" fmla="*/ 0 h 832921"/>
              <a:gd name="connsiteX1" fmla="*/ 52771 w 1151568"/>
              <a:gd name="connsiteY1" fmla="*/ 385927 h 832921"/>
              <a:gd name="connsiteX2" fmla="*/ 6 w 1151568"/>
              <a:gd name="connsiteY2" fmla="*/ 666490 h 832921"/>
              <a:gd name="connsiteX3" fmla="*/ 330175 w 1151568"/>
              <a:gd name="connsiteY3" fmla="*/ 693203 h 832921"/>
              <a:gd name="connsiteX4" fmla="*/ 573109 w 1151568"/>
              <a:gd name="connsiteY4" fmla="*/ 689478 h 832921"/>
              <a:gd name="connsiteX5" fmla="*/ 671731 w 1151568"/>
              <a:gd name="connsiteY5" fmla="*/ 823865 h 832921"/>
              <a:gd name="connsiteX6" fmla="*/ 870907 w 1151568"/>
              <a:gd name="connsiteY6" fmla="*/ 832919 h 832921"/>
              <a:gd name="connsiteX7" fmla="*/ 1070084 w 1151568"/>
              <a:gd name="connsiteY7" fmla="*/ 769545 h 832921"/>
              <a:gd name="connsiteX8" fmla="*/ 1151565 w 1151568"/>
              <a:gd name="connsiteY8" fmla="*/ 706170 h 832921"/>
              <a:gd name="connsiteX9" fmla="*/ 1066759 w 1151568"/>
              <a:gd name="connsiteY9" fmla="*/ 648031 h 832921"/>
              <a:gd name="connsiteX0" fmla="*/ 155684 w 1151568"/>
              <a:gd name="connsiteY0" fmla="*/ 0 h 834798"/>
              <a:gd name="connsiteX1" fmla="*/ 52771 w 1151568"/>
              <a:gd name="connsiteY1" fmla="*/ 385927 h 834798"/>
              <a:gd name="connsiteX2" fmla="*/ 6 w 1151568"/>
              <a:gd name="connsiteY2" fmla="*/ 666490 h 834798"/>
              <a:gd name="connsiteX3" fmla="*/ 330175 w 1151568"/>
              <a:gd name="connsiteY3" fmla="*/ 693203 h 834798"/>
              <a:gd name="connsiteX4" fmla="*/ 494528 w 1151568"/>
              <a:gd name="connsiteY4" fmla="*/ 727578 h 834798"/>
              <a:gd name="connsiteX5" fmla="*/ 671731 w 1151568"/>
              <a:gd name="connsiteY5" fmla="*/ 823865 h 834798"/>
              <a:gd name="connsiteX6" fmla="*/ 870907 w 1151568"/>
              <a:gd name="connsiteY6" fmla="*/ 832919 h 834798"/>
              <a:gd name="connsiteX7" fmla="*/ 1070084 w 1151568"/>
              <a:gd name="connsiteY7" fmla="*/ 769545 h 834798"/>
              <a:gd name="connsiteX8" fmla="*/ 1151565 w 1151568"/>
              <a:gd name="connsiteY8" fmla="*/ 706170 h 834798"/>
              <a:gd name="connsiteX9" fmla="*/ 1066759 w 1151568"/>
              <a:gd name="connsiteY9" fmla="*/ 648031 h 834798"/>
              <a:gd name="connsiteX0" fmla="*/ 155684 w 1151568"/>
              <a:gd name="connsiteY0" fmla="*/ 0 h 832921"/>
              <a:gd name="connsiteX1" fmla="*/ 52771 w 1151568"/>
              <a:gd name="connsiteY1" fmla="*/ 385927 h 832921"/>
              <a:gd name="connsiteX2" fmla="*/ 6 w 1151568"/>
              <a:gd name="connsiteY2" fmla="*/ 666490 h 832921"/>
              <a:gd name="connsiteX3" fmla="*/ 330175 w 1151568"/>
              <a:gd name="connsiteY3" fmla="*/ 693203 h 832921"/>
              <a:gd name="connsiteX4" fmla="*/ 494528 w 1151568"/>
              <a:gd name="connsiteY4" fmla="*/ 727578 h 832921"/>
              <a:gd name="connsiteX5" fmla="*/ 671731 w 1151568"/>
              <a:gd name="connsiteY5" fmla="*/ 823865 h 832921"/>
              <a:gd name="connsiteX6" fmla="*/ 870907 w 1151568"/>
              <a:gd name="connsiteY6" fmla="*/ 832919 h 832921"/>
              <a:gd name="connsiteX7" fmla="*/ 1070084 w 1151568"/>
              <a:gd name="connsiteY7" fmla="*/ 769545 h 832921"/>
              <a:gd name="connsiteX8" fmla="*/ 1151565 w 1151568"/>
              <a:gd name="connsiteY8" fmla="*/ 706170 h 832921"/>
              <a:gd name="connsiteX9" fmla="*/ 1066759 w 1151568"/>
              <a:gd name="connsiteY9" fmla="*/ 648031 h 832921"/>
              <a:gd name="connsiteX0" fmla="*/ 155683 w 1151567"/>
              <a:gd name="connsiteY0" fmla="*/ 0 h 832921"/>
              <a:gd name="connsiteX1" fmla="*/ 52770 w 1151567"/>
              <a:gd name="connsiteY1" fmla="*/ 385927 h 832921"/>
              <a:gd name="connsiteX2" fmla="*/ 5 w 1151567"/>
              <a:gd name="connsiteY2" fmla="*/ 666490 h 832921"/>
              <a:gd name="connsiteX3" fmla="*/ 330174 w 1151567"/>
              <a:gd name="connsiteY3" fmla="*/ 693203 h 832921"/>
              <a:gd name="connsiteX4" fmla="*/ 494527 w 1151567"/>
              <a:gd name="connsiteY4" fmla="*/ 727578 h 832921"/>
              <a:gd name="connsiteX5" fmla="*/ 671730 w 1151567"/>
              <a:gd name="connsiteY5" fmla="*/ 823865 h 832921"/>
              <a:gd name="connsiteX6" fmla="*/ 870906 w 1151567"/>
              <a:gd name="connsiteY6" fmla="*/ 832919 h 832921"/>
              <a:gd name="connsiteX7" fmla="*/ 1070083 w 1151567"/>
              <a:gd name="connsiteY7" fmla="*/ 769545 h 832921"/>
              <a:gd name="connsiteX8" fmla="*/ 1151564 w 1151567"/>
              <a:gd name="connsiteY8" fmla="*/ 706170 h 832921"/>
              <a:gd name="connsiteX9" fmla="*/ 1066758 w 1151567"/>
              <a:gd name="connsiteY9" fmla="*/ 648031 h 832921"/>
              <a:gd name="connsiteX0" fmla="*/ 155727 w 1151611"/>
              <a:gd name="connsiteY0" fmla="*/ 0 h 832921"/>
              <a:gd name="connsiteX1" fmla="*/ 52814 w 1151611"/>
              <a:gd name="connsiteY1" fmla="*/ 385927 h 832921"/>
              <a:gd name="connsiteX2" fmla="*/ 49 w 1151611"/>
              <a:gd name="connsiteY2" fmla="*/ 666490 h 832921"/>
              <a:gd name="connsiteX3" fmla="*/ 61136 w 1151611"/>
              <a:gd name="connsiteY3" fmla="*/ 731303 h 832921"/>
              <a:gd name="connsiteX4" fmla="*/ 494571 w 1151611"/>
              <a:gd name="connsiteY4" fmla="*/ 727578 h 832921"/>
              <a:gd name="connsiteX5" fmla="*/ 671774 w 1151611"/>
              <a:gd name="connsiteY5" fmla="*/ 823865 h 832921"/>
              <a:gd name="connsiteX6" fmla="*/ 870950 w 1151611"/>
              <a:gd name="connsiteY6" fmla="*/ 832919 h 832921"/>
              <a:gd name="connsiteX7" fmla="*/ 1070127 w 1151611"/>
              <a:gd name="connsiteY7" fmla="*/ 769545 h 832921"/>
              <a:gd name="connsiteX8" fmla="*/ 1151608 w 1151611"/>
              <a:gd name="connsiteY8" fmla="*/ 706170 h 832921"/>
              <a:gd name="connsiteX9" fmla="*/ 1066802 w 1151611"/>
              <a:gd name="connsiteY9" fmla="*/ 648031 h 832921"/>
              <a:gd name="connsiteX0" fmla="*/ 155747 w 1151631"/>
              <a:gd name="connsiteY0" fmla="*/ 0 h 832921"/>
              <a:gd name="connsiteX1" fmla="*/ 52834 w 1151631"/>
              <a:gd name="connsiteY1" fmla="*/ 385927 h 832921"/>
              <a:gd name="connsiteX2" fmla="*/ 2450 w 1151631"/>
              <a:gd name="connsiteY2" fmla="*/ 580765 h 832921"/>
              <a:gd name="connsiteX3" fmla="*/ 61156 w 1151631"/>
              <a:gd name="connsiteY3" fmla="*/ 731303 h 832921"/>
              <a:gd name="connsiteX4" fmla="*/ 494591 w 1151631"/>
              <a:gd name="connsiteY4" fmla="*/ 727578 h 832921"/>
              <a:gd name="connsiteX5" fmla="*/ 671794 w 1151631"/>
              <a:gd name="connsiteY5" fmla="*/ 823865 h 832921"/>
              <a:gd name="connsiteX6" fmla="*/ 870970 w 1151631"/>
              <a:gd name="connsiteY6" fmla="*/ 832919 h 832921"/>
              <a:gd name="connsiteX7" fmla="*/ 1070147 w 1151631"/>
              <a:gd name="connsiteY7" fmla="*/ 769545 h 832921"/>
              <a:gd name="connsiteX8" fmla="*/ 1151628 w 1151631"/>
              <a:gd name="connsiteY8" fmla="*/ 706170 h 832921"/>
              <a:gd name="connsiteX9" fmla="*/ 1066822 w 1151631"/>
              <a:gd name="connsiteY9" fmla="*/ 648031 h 832921"/>
              <a:gd name="connsiteX0" fmla="*/ 153350 w 1149234"/>
              <a:gd name="connsiteY0" fmla="*/ 0 h 832921"/>
              <a:gd name="connsiteX1" fmla="*/ 50437 w 1149234"/>
              <a:gd name="connsiteY1" fmla="*/ 385927 h 832921"/>
              <a:gd name="connsiteX2" fmla="*/ 53 w 1149234"/>
              <a:gd name="connsiteY2" fmla="*/ 580765 h 832921"/>
              <a:gd name="connsiteX3" fmla="*/ 58759 w 1149234"/>
              <a:gd name="connsiteY3" fmla="*/ 731303 h 832921"/>
              <a:gd name="connsiteX4" fmla="*/ 492194 w 1149234"/>
              <a:gd name="connsiteY4" fmla="*/ 727578 h 832921"/>
              <a:gd name="connsiteX5" fmla="*/ 669397 w 1149234"/>
              <a:gd name="connsiteY5" fmla="*/ 823865 h 832921"/>
              <a:gd name="connsiteX6" fmla="*/ 868573 w 1149234"/>
              <a:gd name="connsiteY6" fmla="*/ 832919 h 832921"/>
              <a:gd name="connsiteX7" fmla="*/ 1067750 w 1149234"/>
              <a:gd name="connsiteY7" fmla="*/ 769545 h 832921"/>
              <a:gd name="connsiteX8" fmla="*/ 1149231 w 1149234"/>
              <a:gd name="connsiteY8" fmla="*/ 706170 h 832921"/>
              <a:gd name="connsiteX9" fmla="*/ 1064425 w 1149234"/>
              <a:gd name="connsiteY9" fmla="*/ 648031 h 832921"/>
              <a:gd name="connsiteX0" fmla="*/ 153842 w 1149726"/>
              <a:gd name="connsiteY0" fmla="*/ 0 h 832921"/>
              <a:gd name="connsiteX1" fmla="*/ 50929 w 1149726"/>
              <a:gd name="connsiteY1" fmla="*/ 385927 h 832921"/>
              <a:gd name="connsiteX2" fmla="*/ 545 w 1149726"/>
              <a:gd name="connsiteY2" fmla="*/ 580765 h 832921"/>
              <a:gd name="connsiteX3" fmla="*/ 80683 w 1149726"/>
              <a:gd name="connsiteY3" fmla="*/ 719397 h 832921"/>
              <a:gd name="connsiteX4" fmla="*/ 492686 w 1149726"/>
              <a:gd name="connsiteY4" fmla="*/ 727578 h 832921"/>
              <a:gd name="connsiteX5" fmla="*/ 669889 w 1149726"/>
              <a:gd name="connsiteY5" fmla="*/ 823865 h 832921"/>
              <a:gd name="connsiteX6" fmla="*/ 869065 w 1149726"/>
              <a:gd name="connsiteY6" fmla="*/ 832919 h 832921"/>
              <a:gd name="connsiteX7" fmla="*/ 1068242 w 1149726"/>
              <a:gd name="connsiteY7" fmla="*/ 769545 h 832921"/>
              <a:gd name="connsiteX8" fmla="*/ 1149723 w 1149726"/>
              <a:gd name="connsiteY8" fmla="*/ 706170 h 832921"/>
              <a:gd name="connsiteX9" fmla="*/ 1064917 w 1149726"/>
              <a:gd name="connsiteY9" fmla="*/ 648031 h 832921"/>
              <a:gd name="connsiteX0" fmla="*/ 153299 w 1149183"/>
              <a:gd name="connsiteY0" fmla="*/ 0 h 832921"/>
              <a:gd name="connsiteX1" fmla="*/ 50386 w 1149183"/>
              <a:gd name="connsiteY1" fmla="*/ 385927 h 832921"/>
              <a:gd name="connsiteX2" fmla="*/ 2 w 1149183"/>
              <a:gd name="connsiteY2" fmla="*/ 580765 h 832921"/>
              <a:gd name="connsiteX3" fmla="*/ 80140 w 1149183"/>
              <a:gd name="connsiteY3" fmla="*/ 719397 h 832921"/>
              <a:gd name="connsiteX4" fmla="*/ 492143 w 1149183"/>
              <a:gd name="connsiteY4" fmla="*/ 727578 h 832921"/>
              <a:gd name="connsiteX5" fmla="*/ 669346 w 1149183"/>
              <a:gd name="connsiteY5" fmla="*/ 823865 h 832921"/>
              <a:gd name="connsiteX6" fmla="*/ 868522 w 1149183"/>
              <a:gd name="connsiteY6" fmla="*/ 832919 h 832921"/>
              <a:gd name="connsiteX7" fmla="*/ 1067699 w 1149183"/>
              <a:gd name="connsiteY7" fmla="*/ 769545 h 832921"/>
              <a:gd name="connsiteX8" fmla="*/ 1149180 w 1149183"/>
              <a:gd name="connsiteY8" fmla="*/ 706170 h 832921"/>
              <a:gd name="connsiteX9" fmla="*/ 1064374 w 1149183"/>
              <a:gd name="connsiteY9" fmla="*/ 648031 h 832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9183" h="832921">
                <a:moveTo>
                  <a:pt x="153299" y="0"/>
                </a:moveTo>
                <a:cubicBezTo>
                  <a:pt x="124935" y="128492"/>
                  <a:pt x="75936" y="289133"/>
                  <a:pt x="50386" y="385927"/>
                </a:cubicBezTo>
                <a:cubicBezTo>
                  <a:pt x="24837" y="482721"/>
                  <a:pt x="-194" y="570431"/>
                  <a:pt x="2" y="580765"/>
                </a:cubicBezTo>
                <a:cubicBezTo>
                  <a:pt x="198" y="591099"/>
                  <a:pt x="71936" y="716359"/>
                  <a:pt x="80140" y="719397"/>
                </a:cubicBezTo>
                <a:cubicBezTo>
                  <a:pt x="88344" y="722435"/>
                  <a:pt x="393942" y="710167"/>
                  <a:pt x="492143" y="727578"/>
                </a:cubicBezTo>
                <a:cubicBezTo>
                  <a:pt x="590344" y="744989"/>
                  <a:pt x="661385" y="822977"/>
                  <a:pt x="669346" y="823865"/>
                </a:cubicBezTo>
                <a:cubicBezTo>
                  <a:pt x="677307" y="824753"/>
                  <a:pt x="859280" y="832447"/>
                  <a:pt x="868522" y="832919"/>
                </a:cubicBezTo>
                <a:cubicBezTo>
                  <a:pt x="877764" y="833391"/>
                  <a:pt x="1059023" y="774001"/>
                  <a:pt x="1067699" y="769545"/>
                </a:cubicBezTo>
                <a:cubicBezTo>
                  <a:pt x="1076375" y="765089"/>
                  <a:pt x="1149734" y="709754"/>
                  <a:pt x="1149180" y="706170"/>
                </a:cubicBezTo>
                <a:cubicBezTo>
                  <a:pt x="1148626" y="702586"/>
                  <a:pt x="1098513" y="665926"/>
                  <a:pt x="1064374" y="648031"/>
                </a:cubicBezTo>
              </a:path>
            </a:pathLst>
          </a:cu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049677" y="3305176"/>
            <a:ext cx="1917486" cy="1854994"/>
          </a:xfrm>
          <a:custGeom>
            <a:avLst/>
            <a:gdLst>
              <a:gd name="connsiteX0" fmla="*/ 1705128 w 1705128"/>
              <a:gd name="connsiteY0" fmla="*/ 0 h 1578769"/>
              <a:gd name="connsiteX1" fmla="*/ 1671790 w 1705128"/>
              <a:gd name="connsiteY1" fmla="*/ 159544 h 1578769"/>
              <a:gd name="connsiteX2" fmla="*/ 1574159 w 1705128"/>
              <a:gd name="connsiteY2" fmla="*/ 278606 h 1578769"/>
              <a:gd name="connsiteX3" fmla="*/ 1424140 w 1705128"/>
              <a:gd name="connsiteY3" fmla="*/ 390525 h 1578769"/>
              <a:gd name="connsiteX4" fmla="*/ 1224115 w 1705128"/>
              <a:gd name="connsiteY4" fmla="*/ 442913 h 1578769"/>
              <a:gd name="connsiteX5" fmla="*/ 1002659 w 1705128"/>
              <a:gd name="connsiteY5" fmla="*/ 464344 h 1578769"/>
              <a:gd name="connsiteX6" fmla="*/ 981228 w 1705128"/>
              <a:gd name="connsiteY6" fmla="*/ 631031 h 1578769"/>
              <a:gd name="connsiteX7" fmla="*/ 893121 w 1705128"/>
              <a:gd name="connsiteY7" fmla="*/ 862013 h 1578769"/>
              <a:gd name="connsiteX8" fmla="*/ 793109 w 1705128"/>
              <a:gd name="connsiteY8" fmla="*/ 990600 h 1578769"/>
              <a:gd name="connsiteX9" fmla="*/ 547840 w 1705128"/>
              <a:gd name="connsiteY9" fmla="*/ 1169194 h 1578769"/>
              <a:gd name="connsiteX10" fmla="*/ 254946 w 1705128"/>
              <a:gd name="connsiteY10" fmla="*/ 1307306 h 1578769"/>
              <a:gd name="connsiteX11" fmla="*/ 31109 w 1705128"/>
              <a:gd name="connsiteY11" fmla="*/ 1533525 h 1578769"/>
              <a:gd name="connsiteX12" fmla="*/ 7296 w 1705128"/>
              <a:gd name="connsiteY12" fmla="*/ 1578769 h 1578769"/>
              <a:gd name="connsiteX0" fmla="*/ 1836450 w 1836450"/>
              <a:gd name="connsiteY0" fmla="*/ 0 h 1664494"/>
              <a:gd name="connsiteX1" fmla="*/ 1803112 w 1836450"/>
              <a:gd name="connsiteY1" fmla="*/ 159544 h 1664494"/>
              <a:gd name="connsiteX2" fmla="*/ 1705481 w 1836450"/>
              <a:gd name="connsiteY2" fmla="*/ 278606 h 1664494"/>
              <a:gd name="connsiteX3" fmla="*/ 1555462 w 1836450"/>
              <a:gd name="connsiteY3" fmla="*/ 390525 h 1664494"/>
              <a:gd name="connsiteX4" fmla="*/ 1355437 w 1836450"/>
              <a:gd name="connsiteY4" fmla="*/ 442913 h 1664494"/>
              <a:gd name="connsiteX5" fmla="*/ 1133981 w 1836450"/>
              <a:gd name="connsiteY5" fmla="*/ 464344 h 1664494"/>
              <a:gd name="connsiteX6" fmla="*/ 1112550 w 1836450"/>
              <a:gd name="connsiteY6" fmla="*/ 631031 h 1664494"/>
              <a:gd name="connsiteX7" fmla="*/ 1024443 w 1836450"/>
              <a:gd name="connsiteY7" fmla="*/ 862013 h 1664494"/>
              <a:gd name="connsiteX8" fmla="*/ 924431 w 1836450"/>
              <a:gd name="connsiteY8" fmla="*/ 990600 h 1664494"/>
              <a:gd name="connsiteX9" fmla="*/ 679162 w 1836450"/>
              <a:gd name="connsiteY9" fmla="*/ 1169194 h 1664494"/>
              <a:gd name="connsiteX10" fmla="*/ 386268 w 1836450"/>
              <a:gd name="connsiteY10" fmla="*/ 1307306 h 1664494"/>
              <a:gd name="connsiteX11" fmla="*/ 162431 w 1836450"/>
              <a:gd name="connsiteY11" fmla="*/ 1533525 h 1664494"/>
              <a:gd name="connsiteX12" fmla="*/ 505 w 1836450"/>
              <a:gd name="connsiteY12" fmla="*/ 1664494 h 1664494"/>
              <a:gd name="connsiteX0" fmla="*/ 1917225 w 1917225"/>
              <a:gd name="connsiteY0" fmla="*/ 0 h 1854994"/>
              <a:gd name="connsiteX1" fmla="*/ 1883887 w 1917225"/>
              <a:gd name="connsiteY1" fmla="*/ 159544 h 1854994"/>
              <a:gd name="connsiteX2" fmla="*/ 1786256 w 1917225"/>
              <a:gd name="connsiteY2" fmla="*/ 278606 h 1854994"/>
              <a:gd name="connsiteX3" fmla="*/ 1636237 w 1917225"/>
              <a:gd name="connsiteY3" fmla="*/ 390525 h 1854994"/>
              <a:gd name="connsiteX4" fmla="*/ 1436212 w 1917225"/>
              <a:gd name="connsiteY4" fmla="*/ 442913 h 1854994"/>
              <a:gd name="connsiteX5" fmla="*/ 1214756 w 1917225"/>
              <a:gd name="connsiteY5" fmla="*/ 464344 h 1854994"/>
              <a:gd name="connsiteX6" fmla="*/ 1193325 w 1917225"/>
              <a:gd name="connsiteY6" fmla="*/ 631031 h 1854994"/>
              <a:gd name="connsiteX7" fmla="*/ 1105218 w 1917225"/>
              <a:gd name="connsiteY7" fmla="*/ 862013 h 1854994"/>
              <a:gd name="connsiteX8" fmla="*/ 1005206 w 1917225"/>
              <a:gd name="connsiteY8" fmla="*/ 990600 h 1854994"/>
              <a:gd name="connsiteX9" fmla="*/ 759937 w 1917225"/>
              <a:gd name="connsiteY9" fmla="*/ 1169194 h 1854994"/>
              <a:gd name="connsiteX10" fmla="*/ 467043 w 1917225"/>
              <a:gd name="connsiteY10" fmla="*/ 1307306 h 1854994"/>
              <a:gd name="connsiteX11" fmla="*/ 243206 w 1917225"/>
              <a:gd name="connsiteY11" fmla="*/ 1533525 h 1854994"/>
              <a:gd name="connsiteX12" fmla="*/ 317 w 1917225"/>
              <a:gd name="connsiteY12" fmla="*/ 1854994 h 1854994"/>
              <a:gd name="connsiteX0" fmla="*/ 1918339 w 1918339"/>
              <a:gd name="connsiteY0" fmla="*/ 0 h 1854994"/>
              <a:gd name="connsiteX1" fmla="*/ 1885001 w 1918339"/>
              <a:gd name="connsiteY1" fmla="*/ 159544 h 1854994"/>
              <a:gd name="connsiteX2" fmla="*/ 1787370 w 1918339"/>
              <a:gd name="connsiteY2" fmla="*/ 278606 h 1854994"/>
              <a:gd name="connsiteX3" fmla="*/ 1637351 w 1918339"/>
              <a:gd name="connsiteY3" fmla="*/ 390525 h 1854994"/>
              <a:gd name="connsiteX4" fmla="*/ 1437326 w 1918339"/>
              <a:gd name="connsiteY4" fmla="*/ 442913 h 1854994"/>
              <a:gd name="connsiteX5" fmla="*/ 1215870 w 1918339"/>
              <a:gd name="connsiteY5" fmla="*/ 464344 h 1854994"/>
              <a:gd name="connsiteX6" fmla="*/ 1194439 w 1918339"/>
              <a:gd name="connsiteY6" fmla="*/ 631031 h 1854994"/>
              <a:gd name="connsiteX7" fmla="*/ 1106332 w 1918339"/>
              <a:gd name="connsiteY7" fmla="*/ 862013 h 1854994"/>
              <a:gd name="connsiteX8" fmla="*/ 1006320 w 1918339"/>
              <a:gd name="connsiteY8" fmla="*/ 990600 h 1854994"/>
              <a:gd name="connsiteX9" fmla="*/ 761051 w 1918339"/>
              <a:gd name="connsiteY9" fmla="*/ 1169194 h 1854994"/>
              <a:gd name="connsiteX10" fmla="*/ 468157 w 1918339"/>
              <a:gd name="connsiteY10" fmla="*/ 1307306 h 1854994"/>
              <a:gd name="connsiteX11" fmla="*/ 101445 w 1918339"/>
              <a:gd name="connsiteY11" fmla="*/ 1633537 h 1854994"/>
              <a:gd name="connsiteX12" fmla="*/ 1431 w 1918339"/>
              <a:gd name="connsiteY12" fmla="*/ 1854994 h 1854994"/>
              <a:gd name="connsiteX0" fmla="*/ 1917460 w 1917460"/>
              <a:gd name="connsiteY0" fmla="*/ 0 h 1854994"/>
              <a:gd name="connsiteX1" fmla="*/ 1884122 w 1917460"/>
              <a:gd name="connsiteY1" fmla="*/ 159544 h 1854994"/>
              <a:gd name="connsiteX2" fmla="*/ 1786491 w 1917460"/>
              <a:gd name="connsiteY2" fmla="*/ 278606 h 1854994"/>
              <a:gd name="connsiteX3" fmla="*/ 1636472 w 1917460"/>
              <a:gd name="connsiteY3" fmla="*/ 390525 h 1854994"/>
              <a:gd name="connsiteX4" fmla="*/ 1436447 w 1917460"/>
              <a:gd name="connsiteY4" fmla="*/ 442913 h 1854994"/>
              <a:gd name="connsiteX5" fmla="*/ 1214991 w 1917460"/>
              <a:gd name="connsiteY5" fmla="*/ 464344 h 1854994"/>
              <a:gd name="connsiteX6" fmla="*/ 1193560 w 1917460"/>
              <a:gd name="connsiteY6" fmla="*/ 631031 h 1854994"/>
              <a:gd name="connsiteX7" fmla="*/ 1105453 w 1917460"/>
              <a:gd name="connsiteY7" fmla="*/ 862013 h 1854994"/>
              <a:gd name="connsiteX8" fmla="*/ 1005441 w 1917460"/>
              <a:gd name="connsiteY8" fmla="*/ 990600 h 1854994"/>
              <a:gd name="connsiteX9" fmla="*/ 760172 w 1917460"/>
              <a:gd name="connsiteY9" fmla="*/ 1169194 h 1854994"/>
              <a:gd name="connsiteX10" fmla="*/ 467278 w 1917460"/>
              <a:gd name="connsiteY10" fmla="*/ 1307306 h 1854994"/>
              <a:gd name="connsiteX11" fmla="*/ 100566 w 1917460"/>
              <a:gd name="connsiteY11" fmla="*/ 1633537 h 1854994"/>
              <a:gd name="connsiteX12" fmla="*/ 552 w 1917460"/>
              <a:gd name="connsiteY12" fmla="*/ 1854994 h 1854994"/>
              <a:gd name="connsiteX0" fmla="*/ 1917767 w 1917767"/>
              <a:gd name="connsiteY0" fmla="*/ 0 h 1854994"/>
              <a:gd name="connsiteX1" fmla="*/ 1884429 w 1917767"/>
              <a:gd name="connsiteY1" fmla="*/ 159544 h 1854994"/>
              <a:gd name="connsiteX2" fmla="*/ 1786798 w 1917767"/>
              <a:gd name="connsiteY2" fmla="*/ 278606 h 1854994"/>
              <a:gd name="connsiteX3" fmla="*/ 1636779 w 1917767"/>
              <a:gd name="connsiteY3" fmla="*/ 390525 h 1854994"/>
              <a:gd name="connsiteX4" fmla="*/ 1436754 w 1917767"/>
              <a:gd name="connsiteY4" fmla="*/ 442913 h 1854994"/>
              <a:gd name="connsiteX5" fmla="*/ 1215298 w 1917767"/>
              <a:gd name="connsiteY5" fmla="*/ 464344 h 1854994"/>
              <a:gd name="connsiteX6" fmla="*/ 1193867 w 1917767"/>
              <a:gd name="connsiteY6" fmla="*/ 631031 h 1854994"/>
              <a:gd name="connsiteX7" fmla="*/ 1105760 w 1917767"/>
              <a:gd name="connsiteY7" fmla="*/ 862013 h 1854994"/>
              <a:gd name="connsiteX8" fmla="*/ 1005748 w 1917767"/>
              <a:gd name="connsiteY8" fmla="*/ 990600 h 1854994"/>
              <a:gd name="connsiteX9" fmla="*/ 760479 w 1917767"/>
              <a:gd name="connsiteY9" fmla="*/ 1169194 h 1854994"/>
              <a:gd name="connsiteX10" fmla="*/ 296135 w 1917767"/>
              <a:gd name="connsiteY10" fmla="*/ 1531144 h 1854994"/>
              <a:gd name="connsiteX11" fmla="*/ 100873 w 1917767"/>
              <a:gd name="connsiteY11" fmla="*/ 1633537 h 1854994"/>
              <a:gd name="connsiteX12" fmla="*/ 859 w 1917767"/>
              <a:gd name="connsiteY12" fmla="*/ 1854994 h 1854994"/>
              <a:gd name="connsiteX0" fmla="*/ 1917767 w 1917767"/>
              <a:gd name="connsiteY0" fmla="*/ 0 h 1854994"/>
              <a:gd name="connsiteX1" fmla="*/ 1884429 w 1917767"/>
              <a:gd name="connsiteY1" fmla="*/ 159544 h 1854994"/>
              <a:gd name="connsiteX2" fmla="*/ 1786798 w 1917767"/>
              <a:gd name="connsiteY2" fmla="*/ 278606 h 1854994"/>
              <a:gd name="connsiteX3" fmla="*/ 1636779 w 1917767"/>
              <a:gd name="connsiteY3" fmla="*/ 390525 h 1854994"/>
              <a:gd name="connsiteX4" fmla="*/ 1436754 w 1917767"/>
              <a:gd name="connsiteY4" fmla="*/ 442913 h 1854994"/>
              <a:gd name="connsiteX5" fmla="*/ 1215298 w 1917767"/>
              <a:gd name="connsiteY5" fmla="*/ 464344 h 1854994"/>
              <a:gd name="connsiteX6" fmla="*/ 1193867 w 1917767"/>
              <a:gd name="connsiteY6" fmla="*/ 631031 h 1854994"/>
              <a:gd name="connsiteX7" fmla="*/ 1105760 w 1917767"/>
              <a:gd name="connsiteY7" fmla="*/ 862013 h 1854994"/>
              <a:gd name="connsiteX8" fmla="*/ 1005748 w 1917767"/>
              <a:gd name="connsiteY8" fmla="*/ 990600 h 1854994"/>
              <a:gd name="connsiteX9" fmla="*/ 760479 w 1917767"/>
              <a:gd name="connsiteY9" fmla="*/ 1169194 h 1854994"/>
              <a:gd name="connsiteX10" fmla="*/ 296135 w 1917767"/>
              <a:gd name="connsiteY10" fmla="*/ 1531144 h 1854994"/>
              <a:gd name="connsiteX11" fmla="*/ 100873 w 1917767"/>
              <a:gd name="connsiteY11" fmla="*/ 1633537 h 1854994"/>
              <a:gd name="connsiteX12" fmla="*/ 859 w 1917767"/>
              <a:gd name="connsiteY12" fmla="*/ 1854994 h 1854994"/>
              <a:gd name="connsiteX0" fmla="*/ 1917767 w 1917767"/>
              <a:gd name="connsiteY0" fmla="*/ 0 h 1854994"/>
              <a:gd name="connsiteX1" fmla="*/ 1884429 w 1917767"/>
              <a:gd name="connsiteY1" fmla="*/ 159544 h 1854994"/>
              <a:gd name="connsiteX2" fmla="*/ 1786798 w 1917767"/>
              <a:gd name="connsiteY2" fmla="*/ 278606 h 1854994"/>
              <a:gd name="connsiteX3" fmla="*/ 1636779 w 1917767"/>
              <a:gd name="connsiteY3" fmla="*/ 390525 h 1854994"/>
              <a:gd name="connsiteX4" fmla="*/ 1436754 w 1917767"/>
              <a:gd name="connsiteY4" fmla="*/ 442913 h 1854994"/>
              <a:gd name="connsiteX5" fmla="*/ 1215298 w 1917767"/>
              <a:gd name="connsiteY5" fmla="*/ 464344 h 1854994"/>
              <a:gd name="connsiteX6" fmla="*/ 1193867 w 1917767"/>
              <a:gd name="connsiteY6" fmla="*/ 631031 h 1854994"/>
              <a:gd name="connsiteX7" fmla="*/ 1105760 w 1917767"/>
              <a:gd name="connsiteY7" fmla="*/ 862013 h 1854994"/>
              <a:gd name="connsiteX8" fmla="*/ 1005748 w 1917767"/>
              <a:gd name="connsiteY8" fmla="*/ 990600 h 1854994"/>
              <a:gd name="connsiteX9" fmla="*/ 393767 w 1917767"/>
              <a:gd name="connsiteY9" fmla="*/ 1307306 h 1854994"/>
              <a:gd name="connsiteX10" fmla="*/ 296135 w 1917767"/>
              <a:gd name="connsiteY10" fmla="*/ 1531144 h 1854994"/>
              <a:gd name="connsiteX11" fmla="*/ 100873 w 1917767"/>
              <a:gd name="connsiteY11" fmla="*/ 1633537 h 1854994"/>
              <a:gd name="connsiteX12" fmla="*/ 859 w 1917767"/>
              <a:gd name="connsiteY12" fmla="*/ 1854994 h 1854994"/>
              <a:gd name="connsiteX0" fmla="*/ 1917767 w 1917767"/>
              <a:gd name="connsiteY0" fmla="*/ 0 h 1854994"/>
              <a:gd name="connsiteX1" fmla="*/ 1884429 w 1917767"/>
              <a:gd name="connsiteY1" fmla="*/ 159544 h 1854994"/>
              <a:gd name="connsiteX2" fmla="*/ 1786798 w 1917767"/>
              <a:gd name="connsiteY2" fmla="*/ 278606 h 1854994"/>
              <a:gd name="connsiteX3" fmla="*/ 1636779 w 1917767"/>
              <a:gd name="connsiteY3" fmla="*/ 390525 h 1854994"/>
              <a:gd name="connsiteX4" fmla="*/ 1436754 w 1917767"/>
              <a:gd name="connsiteY4" fmla="*/ 442913 h 1854994"/>
              <a:gd name="connsiteX5" fmla="*/ 1215298 w 1917767"/>
              <a:gd name="connsiteY5" fmla="*/ 464344 h 1854994"/>
              <a:gd name="connsiteX6" fmla="*/ 1193867 w 1917767"/>
              <a:gd name="connsiteY6" fmla="*/ 631031 h 1854994"/>
              <a:gd name="connsiteX7" fmla="*/ 1105760 w 1917767"/>
              <a:gd name="connsiteY7" fmla="*/ 862013 h 1854994"/>
              <a:gd name="connsiteX8" fmla="*/ 1005748 w 1917767"/>
              <a:gd name="connsiteY8" fmla="*/ 990600 h 1854994"/>
              <a:gd name="connsiteX9" fmla="*/ 393767 w 1917767"/>
              <a:gd name="connsiteY9" fmla="*/ 1307306 h 1854994"/>
              <a:gd name="connsiteX10" fmla="*/ 296135 w 1917767"/>
              <a:gd name="connsiteY10" fmla="*/ 1531144 h 1854994"/>
              <a:gd name="connsiteX11" fmla="*/ 100873 w 1917767"/>
              <a:gd name="connsiteY11" fmla="*/ 1633537 h 1854994"/>
              <a:gd name="connsiteX12" fmla="*/ 859 w 1917767"/>
              <a:gd name="connsiteY12" fmla="*/ 1854994 h 1854994"/>
              <a:gd name="connsiteX0" fmla="*/ 1917767 w 1917767"/>
              <a:gd name="connsiteY0" fmla="*/ 0 h 1854994"/>
              <a:gd name="connsiteX1" fmla="*/ 1884429 w 1917767"/>
              <a:gd name="connsiteY1" fmla="*/ 159544 h 1854994"/>
              <a:gd name="connsiteX2" fmla="*/ 1786798 w 1917767"/>
              <a:gd name="connsiteY2" fmla="*/ 278606 h 1854994"/>
              <a:gd name="connsiteX3" fmla="*/ 1636779 w 1917767"/>
              <a:gd name="connsiteY3" fmla="*/ 390525 h 1854994"/>
              <a:gd name="connsiteX4" fmla="*/ 1436754 w 1917767"/>
              <a:gd name="connsiteY4" fmla="*/ 442913 h 1854994"/>
              <a:gd name="connsiteX5" fmla="*/ 1215298 w 1917767"/>
              <a:gd name="connsiteY5" fmla="*/ 464344 h 1854994"/>
              <a:gd name="connsiteX6" fmla="*/ 1193867 w 1917767"/>
              <a:gd name="connsiteY6" fmla="*/ 631031 h 1854994"/>
              <a:gd name="connsiteX7" fmla="*/ 1105760 w 1917767"/>
              <a:gd name="connsiteY7" fmla="*/ 862013 h 1854994"/>
              <a:gd name="connsiteX8" fmla="*/ 1005748 w 1917767"/>
              <a:gd name="connsiteY8" fmla="*/ 990600 h 1854994"/>
              <a:gd name="connsiteX9" fmla="*/ 393767 w 1917767"/>
              <a:gd name="connsiteY9" fmla="*/ 1307306 h 1854994"/>
              <a:gd name="connsiteX10" fmla="*/ 296135 w 1917767"/>
              <a:gd name="connsiteY10" fmla="*/ 1531144 h 1854994"/>
              <a:gd name="connsiteX11" fmla="*/ 100873 w 1917767"/>
              <a:gd name="connsiteY11" fmla="*/ 1633537 h 1854994"/>
              <a:gd name="connsiteX12" fmla="*/ 859 w 1917767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436473 w 1917486"/>
              <a:gd name="connsiteY4" fmla="*/ 442913 h 1854994"/>
              <a:gd name="connsiteX5" fmla="*/ 1215017 w 1917486"/>
              <a:gd name="connsiteY5" fmla="*/ 464344 h 1854994"/>
              <a:gd name="connsiteX6" fmla="*/ 1193586 w 1917486"/>
              <a:gd name="connsiteY6" fmla="*/ 631031 h 1854994"/>
              <a:gd name="connsiteX7" fmla="*/ 1105479 w 1917486"/>
              <a:gd name="connsiteY7" fmla="*/ 862013 h 1854994"/>
              <a:gd name="connsiteX8" fmla="*/ 1005467 w 1917486"/>
              <a:gd name="connsiteY8" fmla="*/ 990600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436473 w 1917486"/>
              <a:gd name="connsiteY4" fmla="*/ 442913 h 1854994"/>
              <a:gd name="connsiteX5" fmla="*/ 1215017 w 1917486"/>
              <a:gd name="connsiteY5" fmla="*/ 464344 h 1854994"/>
              <a:gd name="connsiteX6" fmla="*/ 1193586 w 1917486"/>
              <a:gd name="connsiteY6" fmla="*/ 631031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436473 w 1917486"/>
              <a:gd name="connsiteY4" fmla="*/ 442913 h 1854994"/>
              <a:gd name="connsiteX5" fmla="*/ 1215017 w 1917486"/>
              <a:gd name="connsiteY5" fmla="*/ 464344 h 1854994"/>
              <a:gd name="connsiteX6" fmla="*/ 1193586 w 1917486"/>
              <a:gd name="connsiteY6" fmla="*/ 631031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436473 w 1917486"/>
              <a:gd name="connsiteY4" fmla="*/ 442913 h 1854994"/>
              <a:gd name="connsiteX5" fmla="*/ 1215017 w 1917486"/>
              <a:gd name="connsiteY5" fmla="*/ 464344 h 1854994"/>
              <a:gd name="connsiteX6" fmla="*/ 1193586 w 1917486"/>
              <a:gd name="connsiteY6" fmla="*/ 631031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436473 w 1917486"/>
              <a:gd name="connsiteY4" fmla="*/ 442913 h 1854994"/>
              <a:gd name="connsiteX5" fmla="*/ 1215017 w 1917486"/>
              <a:gd name="connsiteY5" fmla="*/ 464344 h 1854994"/>
              <a:gd name="connsiteX6" fmla="*/ 1193586 w 1917486"/>
              <a:gd name="connsiteY6" fmla="*/ 631031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436473 w 1917486"/>
              <a:gd name="connsiteY4" fmla="*/ 442913 h 1854994"/>
              <a:gd name="connsiteX5" fmla="*/ 1215017 w 1917486"/>
              <a:gd name="connsiteY5" fmla="*/ 464344 h 1854994"/>
              <a:gd name="connsiteX6" fmla="*/ 1193586 w 1917486"/>
              <a:gd name="connsiteY6" fmla="*/ 621506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436473 w 1917486"/>
              <a:gd name="connsiteY4" fmla="*/ 442913 h 1854994"/>
              <a:gd name="connsiteX5" fmla="*/ 1215017 w 1917486"/>
              <a:gd name="connsiteY5" fmla="*/ 464344 h 1854994"/>
              <a:gd name="connsiteX6" fmla="*/ 1193586 w 1917486"/>
              <a:gd name="connsiteY6" fmla="*/ 621506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436473 w 1917486"/>
              <a:gd name="connsiteY4" fmla="*/ 442913 h 1854994"/>
              <a:gd name="connsiteX5" fmla="*/ 1215017 w 1917486"/>
              <a:gd name="connsiteY5" fmla="*/ 464344 h 1854994"/>
              <a:gd name="connsiteX6" fmla="*/ 1193586 w 1917486"/>
              <a:gd name="connsiteY6" fmla="*/ 621506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436473 w 1917486"/>
              <a:gd name="connsiteY4" fmla="*/ 442913 h 1854994"/>
              <a:gd name="connsiteX5" fmla="*/ 1215017 w 1917486"/>
              <a:gd name="connsiteY5" fmla="*/ 464344 h 1854994"/>
              <a:gd name="connsiteX6" fmla="*/ 1193586 w 1917486"/>
              <a:gd name="connsiteY6" fmla="*/ 621506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436473 w 1917486"/>
              <a:gd name="connsiteY4" fmla="*/ 442913 h 1854994"/>
              <a:gd name="connsiteX5" fmla="*/ 1215017 w 1917486"/>
              <a:gd name="connsiteY5" fmla="*/ 464344 h 1854994"/>
              <a:gd name="connsiteX6" fmla="*/ 1193586 w 1917486"/>
              <a:gd name="connsiteY6" fmla="*/ 621506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436473 w 1917486"/>
              <a:gd name="connsiteY4" fmla="*/ 442913 h 1854994"/>
              <a:gd name="connsiteX5" fmla="*/ 1215017 w 1917486"/>
              <a:gd name="connsiteY5" fmla="*/ 464344 h 1854994"/>
              <a:gd name="connsiteX6" fmla="*/ 1193586 w 1917486"/>
              <a:gd name="connsiteY6" fmla="*/ 621506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436473 w 1917486"/>
              <a:gd name="connsiteY4" fmla="*/ 442913 h 1854994"/>
              <a:gd name="connsiteX5" fmla="*/ 1215017 w 1917486"/>
              <a:gd name="connsiteY5" fmla="*/ 464344 h 1854994"/>
              <a:gd name="connsiteX6" fmla="*/ 1193586 w 1917486"/>
              <a:gd name="connsiteY6" fmla="*/ 621506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436473 w 1917486"/>
              <a:gd name="connsiteY4" fmla="*/ 442913 h 1854994"/>
              <a:gd name="connsiteX5" fmla="*/ 1414193 w 1917486"/>
              <a:gd name="connsiteY5" fmla="*/ 735948 h 1854994"/>
              <a:gd name="connsiteX6" fmla="*/ 1193586 w 1917486"/>
              <a:gd name="connsiteY6" fmla="*/ 621506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436473 w 1917486"/>
              <a:gd name="connsiteY4" fmla="*/ 442913 h 1854994"/>
              <a:gd name="connsiteX5" fmla="*/ 1414193 w 1917486"/>
              <a:gd name="connsiteY5" fmla="*/ 735948 h 1854994"/>
              <a:gd name="connsiteX6" fmla="*/ 1256960 w 1917486"/>
              <a:gd name="connsiteY6" fmla="*/ 784468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554168 w 1917486"/>
              <a:gd name="connsiteY4" fmla="*/ 578715 h 1854994"/>
              <a:gd name="connsiteX5" fmla="*/ 1414193 w 1917486"/>
              <a:gd name="connsiteY5" fmla="*/ 735948 h 1854994"/>
              <a:gd name="connsiteX6" fmla="*/ 1256960 w 1917486"/>
              <a:gd name="connsiteY6" fmla="*/ 784468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554168 w 1917486"/>
              <a:gd name="connsiteY4" fmla="*/ 578715 h 1854994"/>
              <a:gd name="connsiteX5" fmla="*/ 1414193 w 1917486"/>
              <a:gd name="connsiteY5" fmla="*/ 735948 h 1854994"/>
              <a:gd name="connsiteX6" fmla="*/ 1256960 w 1917486"/>
              <a:gd name="connsiteY6" fmla="*/ 784468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554168 w 1917486"/>
              <a:gd name="connsiteY4" fmla="*/ 578715 h 1854994"/>
              <a:gd name="connsiteX5" fmla="*/ 1414193 w 1917486"/>
              <a:gd name="connsiteY5" fmla="*/ 735948 h 1854994"/>
              <a:gd name="connsiteX6" fmla="*/ 1256960 w 1917486"/>
              <a:gd name="connsiteY6" fmla="*/ 784468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554168 w 1917486"/>
              <a:gd name="connsiteY4" fmla="*/ 578715 h 1854994"/>
              <a:gd name="connsiteX5" fmla="*/ 1414193 w 1917486"/>
              <a:gd name="connsiteY5" fmla="*/ 735948 h 1854994"/>
              <a:gd name="connsiteX6" fmla="*/ 1256960 w 1917486"/>
              <a:gd name="connsiteY6" fmla="*/ 784468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554168 w 1917486"/>
              <a:gd name="connsiteY4" fmla="*/ 578715 h 1854994"/>
              <a:gd name="connsiteX5" fmla="*/ 1414193 w 1917486"/>
              <a:gd name="connsiteY5" fmla="*/ 735948 h 1854994"/>
              <a:gd name="connsiteX6" fmla="*/ 1256960 w 1917486"/>
              <a:gd name="connsiteY6" fmla="*/ 784468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554168 w 1917486"/>
              <a:gd name="connsiteY4" fmla="*/ 578715 h 1854994"/>
              <a:gd name="connsiteX5" fmla="*/ 1414193 w 1917486"/>
              <a:gd name="connsiteY5" fmla="*/ 735948 h 1854994"/>
              <a:gd name="connsiteX6" fmla="*/ 1256960 w 1917486"/>
              <a:gd name="connsiteY6" fmla="*/ 784468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  <a:gd name="connsiteX0" fmla="*/ 1917486 w 1917486"/>
              <a:gd name="connsiteY0" fmla="*/ 0 h 1854994"/>
              <a:gd name="connsiteX1" fmla="*/ 1884148 w 1917486"/>
              <a:gd name="connsiteY1" fmla="*/ 159544 h 1854994"/>
              <a:gd name="connsiteX2" fmla="*/ 1786517 w 1917486"/>
              <a:gd name="connsiteY2" fmla="*/ 278606 h 1854994"/>
              <a:gd name="connsiteX3" fmla="*/ 1636498 w 1917486"/>
              <a:gd name="connsiteY3" fmla="*/ 390525 h 1854994"/>
              <a:gd name="connsiteX4" fmla="*/ 1554168 w 1917486"/>
              <a:gd name="connsiteY4" fmla="*/ 578715 h 1854994"/>
              <a:gd name="connsiteX5" fmla="*/ 1414193 w 1917486"/>
              <a:gd name="connsiteY5" fmla="*/ 735948 h 1854994"/>
              <a:gd name="connsiteX6" fmla="*/ 1256960 w 1917486"/>
              <a:gd name="connsiteY6" fmla="*/ 784468 h 1854994"/>
              <a:gd name="connsiteX7" fmla="*/ 1105479 w 1917486"/>
              <a:gd name="connsiteY7" fmla="*/ 862013 h 1854994"/>
              <a:gd name="connsiteX8" fmla="*/ 795917 w 1917486"/>
              <a:gd name="connsiteY8" fmla="*/ 1119187 h 1854994"/>
              <a:gd name="connsiteX9" fmla="*/ 393486 w 1917486"/>
              <a:gd name="connsiteY9" fmla="*/ 1307306 h 1854994"/>
              <a:gd name="connsiteX10" fmla="*/ 295854 w 1917486"/>
              <a:gd name="connsiteY10" fmla="*/ 1531144 h 1854994"/>
              <a:gd name="connsiteX11" fmla="*/ 100592 w 1917486"/>
              <a:gd name="connsiteY11" fmla="*/ 1633537 h 1854994"/>
              <a:gd name="connsiteX12" fmla="*/ 578 w 1917486"/>
              <a:gd name="connsiteY12" fmla="*/ 1854994 h 1854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486" h="1854994">
                <a:moveTo>
                  <a:pt x="1917486" y="0"/>
                </a:moveTo>
                <a:cubicBezTo>
                  <a:pt x="1911731" y="56555"/>
                  <a:pt x="1896451" y="141685"/>
                  <a:pt x="1884148" y="159544"/>
                </a:cubicBezTo>
                <a:cubicBezTo>
                  <a:pt x="1871845" y="177403"/>
                  <a:pt x="1799217" y="268684"/>
                  <a:pt x="1786517" y="278606"/>
                </a:cubicBezTo>
                <a:cubicBezTo>
                  <a:pt x="1773817" y="288528"/>
                  <a:pt x="1641886" y="383370"/>
                  <a:pt x="1636498" y="390525"/>
                </a:cubicBezTo>
                <a:cubicBezTo>
                  <a:pt x="1631110" y="397680"/>
                  <a:pt x="1555500" y="568769"/>
                  <a:pt x="1554168" y="578715"/>
                </a:cubicBezTo>
                <a:cubicBezTo>
                  <a:pt x="1552836" y="588661"/>
                  <a:pt x="1423247" y="727850"/>
                  <a:pt x="1414193" y="735948"/>
                </a:cubicBezTo>
                <a:cubicBezTo>
                  <a:pt x="1405139" y="744046"/>
                  <a:pt x="1265549" y="782507"/>
                  <a:pt x="1256960" y="784468"/>
                </a:cubicBezTo>
                <a:cubicBezTo>
                  <a:pt x="1248371" y="786429"/>
                  <a:pt x="1113263" y="853852"/>
                  <a:pt x="1105479" y="862013"/>
                </a:cubicBezTo>
                <a:cubicBezTo>
                  <a:pt x="1097695" y="870174"/>
                  <a:pt x="805044" y="1111648"/>
                  <a:pt x="795917" y="1119187"/>
                </a:cubicBezTo>
                <a:cubicBezTo>
                  <a:pt x="786790" y="1126726"/>
                  <a:pt x="476830" y="1238647"/>
                  <a:pt x="393486" y="1307306"/>
                </a:cubicBezTo>
                <a:cubicBezTo>
                  <a:pt x="310142" y="1375965"/>
                  <a:pt x="306570" y="1510109"/>
                  <a:pt x="295854" y="1531144"/>
                </a:cubicBezTo>
                <a:cubicBezTo>
                  <a:pt x="285138" y="1552179"/>
                  <a:pt x="116467" y="1622425"/>
                  <a:pt x="100592" y="1633537"/>
                </a:cubicBezTo>
                <a:cubicBezTo>
                  <a:pt x="84717" y="1644649"/>
                  <a:pt x="-8153" y="1854994"/>
                  <a:pt x="578" y="1854994"/>
                </a:cubicBezTo>
              </a:path>
            </a:pathLst>
          </a:cu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4788024" y="3643939"/>
            <a:ext cx="22610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Петропавловск-Камчатский</a:t>
            </a:r>
            <a:endParaRPr lang="ru-RU" sz="12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74222" y="3998934"/>
            <a:ext cx="1130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Вилючинск</a:t>
            </a:r>
            <a:endParaRPr lang="ru-RU" sz="12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63963" y="3018687"/>
            <a:ext cx="8235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Елизово</a:t>
            </a:r>
            <a:endParaRPr lang="ru-RU" sz="12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78862" y="677032"/>
            <a:ext cx="10591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Мильково</a:t>
            </a:r>
            <a:endParaRPr lang="ru-RU" sz="12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6" name="Выноска 2 (граница и черта) 25"/>
          <p:cNvSpPr/>
          <p:nvPr/>
        </p:nvSpPr>
        <p:spPr>
          <a:xfrm>
            <a:off x="1979712" y="-1"/>
            <a:ext cx="4752529" cy="954031"/>
          </a:xfrm>
          <a:prstGeom prst="accentBorderCallout2">
            <a:avLst>
              <a:gd name="adj1" fmla="val 47318"/>
              <a:gd name="adj2" fmla="val 102389"/>
              <a:gd name="adj3" fmla="val 46217"/>
              <a:gd name="adj4" fmla="val 115657"/>
              <a:gd name="adj5" fmla="val 354225"/>
              <a:gd name="adj6" fmla="val 65732"/>
            </a:avLst>
          </a:prstGeom>
          <a:solidFill>
            <a:srgbClr val="FFFFFF">
              <a:alpha val="36078"/>
            </a:srgbClr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1619672" y="0"/>
            <a:ext cx="5314224" cy="135406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ГОРНО-МЕТАЛЛУРГИЧЕСКИЙ КОМБИНАТ</a:t>
            </a:r>
            <a:endParaRPr lang="ru-RU" sz="2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42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900"/>
                            </p:stCondLst>
                            <p:childTnLst>
                              <p:par>
                                <p:cTn id="36" presetID="24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 animBg="1"/>
      <p:bldP spid="8" grpId="1" animBg="1"/>
      <p:bldP spid="21" grpId="0"/>
      <p:bldP spid="22" grpId="0"/>
      <p:bldP spid="23" grpId="0"/>
      <p:bldP spid="24" grpId="0"/>
      <p:bldP spid="26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144000" cy="1563638"/>
          </a:xfrm>
          <a:prstGeom prst="rect">
            <a:avLst/>
          </a:prstGeom>
          <a:gradFill>
            <a:gsLst>
              <a:gs pos="0">
                <a:schemeClr val="bg1"/>
              </a:gs>
              <a:gs pos="6400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227"/>
            <a:ext cx="576064" cy="7196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676457" y="4717998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13</a:t>
            </a: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1619672" y="0"/>
            <a:ext cx="5314224" cy="135406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ГОРНО-МЕТАЛЛУРГИЧЕСКИЙ КОМБИНАТ</a:t>
            </a:r>
            <a:endParaRPr lang="ru-RU" sz="2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14368" y="4299942"/>
            <a:ext cx="9158368" cy="843558"/>
          </a:xfrm>
          <a:prstGeom prst="rect">
            <a:avLst/>
          </a:prstGeom>
          <a:solidFill>
            <a:srgbClr val="304678">
              <a:alpha val="6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225538" y="4552194"/>
            <a:ext cx="864096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Обогатительная фабрика. Производительность - </a:t>
            </a:r>
            <a:r>
              <a:rPr lang="ru-RU" sz="2000" b="1" dirty="0" smtClean="0">
                <a:solidFill>
                  <a:schemeClr val="bg1"/>
                </a:solidFill>
              </a:rPr>
              <a:t>30</a:t>
            </a:r>
            <a:r>
              <a:rPr lang="en-US" sz="2000" b="1" dirty="0" smtClean="0">
                <a:solidFill>
                  <a:schemeClr val="bg1"/>
                </a:solidFill>
              </a:rPr>
              <a:t>0</a:t>
            </a:r>
            <a:r>
              <a:rPr lang="ru-RU" sz="2000" b="1" dirty="0" smtClean="0">
                <a:solidFill>
                  <a:schemeClr val="bg1"/>
                </a:solidFill>
              </a:rPr>
              <a:t>,</a:t>
            </a:r>
            <a:r>
              <a:rPr lang="en-US" sz="2000" b="1" dirty="0" smtClean="0">
                <a:solidFill>
                  <a:schemeClr val="bg1"/>
                </a:solidFill>
              </a:rPr>
              <a:t>0</a:t>
            </a:r>
            <a:r>
              <a:rPr lang="ru-RU" sz="1600" dirty="0" smtClean="0">
                <a:solidFill>
                  <a:schemeClr val="bg1"/>
                </a:solidFill>
              </a:rPr>
              <a:t> тыс. тонн в год.</a:t>
            </a:r>
            <a:endParaRPr lang="ru-RU" sz="1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9757" y="4563215"/>
            <a:ext cx="864096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Металлургический завод. Производительность - </a:t>
            </a:r>
            <a:r>
              <a:rPr lang="ru-RU" sz="2000" b="1" dirty="0" smtClean="0">
                <a:solidFill>
                  <a:schemeClr val="bg1"/>
                </a:solidFill>
              </a:rPr>
              <a:t>10</a:t>
            </a:r>
            <a:r>
              <a:rPr lang="en-US" sz="2000" b="1" dirty="0" smtClean="0">
                <a:solidFill>
                  <a:schemeClr val="bg1"/>
                </a:solidFill>
              </a:rPr>
              <a:t>0</a:t>
            </a:r>
            <a:r>
              <a:rPr lang="ru-RU" sz="2000" b="1" dirty="0" smtClean="0">
                <a:solidFill>
                  <a:schemeClr val="bg1"/>
                </a:solidFill>
              </a:rPr>
              <a:t>,</a:t>
            </a:r>
            <a:r>
              <a:rPr lang="en-US" sz="2000" b="1" dirty="0" smtClean="0">
                <a:solidFill>
                  <a:schemeClr val="bg1"/>
                </a:solidFill>
              </a:rPr>
              <a:t>0</a:t>
            </a:r>
            <a:r>
              <a:rPr lang="ru-RU" sz="1600" dirty="0" smtClean="0">
                <a:solidFill>
                  <a:schemeClr val="bg1"/>
                </a:solidFill>
              </a:rPr>
              <a:t> тыс. тонн в год.</a:t>
            </a:r>
            <a:endParaRPr lang="ru-RU" sz="1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3827" y="4552194"/>
            <a:ext cx="864096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Цементный завод. Производительность - </a:t>
            </a:r>
            <a:r>
              <a:rPr lang="ru-RU" sz="2000" b="1" dirty="0" smtClean="0">
                <a:solidFill>
                  <a:schemeClr val="bg1"/>
                </a:solidFill>
              </a:rPr>
              <a:t>20</a:t>
            </a:r>
            <a:r>
              <a:rPr lang="en-US" sz="2000" b="1" dirty="0" smtClean="0">
                <a:solidFill>
                  <a:schemeClr val="bg1"/>
                </a:solidFill>
              </a:rPr>
              <a:t>0</a:t>
            </a:r>
            <a:r>
              <a:rPr lang="ru-RU" sz="2000" b="1" dirty="0" smtClean="0">
                <a:solidFill>
                  <a:schemeClr val="bg1"/>
                </a:solidFill>
              </a:rPr>
              <a:t>,</a:t>
            </a:r>
            <a:r>
              <a:rPr lang="en-US" sz="2000" b="1" dirty="0" smtClean="0">
                <a:solidFill>
                  <a:schemeClr val="bg1"/>
                </a:solidFill>
              </a:rPr>
              <a:t>0</a:t>
            </a:r>
            <a:r>
              <a:rPr lang="ru-RU" sz="1600" dirty="0" smtClean="0">
                <a:solidFill>
                  <a:schemeClr val="bg1"/>
                </a:solidFill>
              </a:rPr>
              <a:t> тыс. тонн в год.</a:t>
            </a:r>
            <a:endParaRPr lang="ru-RU" sz="1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176" y="4558168"/>
            <a:ext cx="864096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Завод базальтового супертонкого волокна. Производительность - </a:t>
            </a:r>
            <a:r>
              <a:rPr lang="ru-RU" sz="2000" b="1" dirty="0" smtClean="0">
                <a:solidFill>
                  <a:schemeClr val="bg1"/>
                </a:solidFill>
              </a:rPr>
              <a:t>1,</a:t>
            </a:r>
            <a:r>
              <a:rPr lang="en-US" sz="2000" b="1" dirty="0" smtClean="0">
                <a:solidFill>
                  <a:schemeClr val="bg1"/>
                </a:solidFill>
              </a:rPr>
              <a:t>0</a:t>
            </a:r>
            <a:r>
              <a:rPr lang="ru-RU" sz="1600" dirty="0" smtClean="0">
                <a:solidFill>
                  <a:schemeClr val="bg1"/>
                </a:solidFill>
              </a:rPr>
              <a:t> тыс. то</a:t>
            </a:r>
            <a:r>
              <a:rPr lang="ru-RU" sz="1600" dirty="0">
                <a:solidFill>
                  <a:schemeClr val="bg1"/>
                </a:solidFill>
              </a:rPr>
              <a:t>н</a:t>
            </a:r>
            <a:r>
              <a:rPr lang="ru-RU" sz="1600" dirty="0" smtClean="0">
                <a:solidFill>
                  <a:schemeClr val="bg1"/>
                </a:solidFill>
              </a:rPr>
              <a:t>н в год.</a:t>
            </a:r>
            <a:endParaRPr lang="ru-RU" sz="1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5538" y="4552194"/>
            <a:ext cx="864096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Всего капиталовложений  - </a:t>
            </a:r>
            <a:r>
              <a:rPr lang="ru-RU" sz="2000" b="1" dirty="0" smtClean="0">
                <a:solidFill>
                  <a:schemeClr val="bg1"/>
                </a:solidFill>
              </a:rPr>
              <a:t>10</a:t>
            </a:r>
            <a:r>
              <a:rPr lang="ru-RU" sz="1600" dirty="0" smtClean="0">
                <a:solidFill>
                  <a:schemeClr val="bg1"/>
                </a:solidFill>
              </a:rPr>
              <a:t> млрд. рублей. Окупаемость – 3 года.</a:t>
            </a:r>
            <a:endParaRPr lang="ru-RU" sz="1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2" cy="5143500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2" cy="5143500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84" y="-17910"/>
            <a:ext cx="9144000" cy="5161410"/>
          </a:xfrm>
          <a:prstGeom prst="rect">
            <a:avLst/>
          </a:prstGeom>
        </p:spPr>
      </p:pic>
      <p:cxnSp>
        <p:nvCxnSpPr>
          <p:cNvPr id="54" name="Прямая со стрелкой 53"/>
          <p:cNvCxnSpPr/>
          <p:nvPr/>
        </p:nvCxnSpPr>
        <p:spPr>
          <a:xfrm flipH="1" flipV="1">
            <a:off x="4945856" y="2302669"/>
            <a:ext cx="130200" cy="125065"/>
          </a:xfrm>
          <a:prstGeom prst="straightConnector1">
            <a:avLst/>
          </a:prstGeom>
          <a:ln w="28575" cap="sq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 flipV="1">
            <a:off x="3998122" y="2393156"/>
            <a:ext cx="429862" cy="106586"/>
          </a:xfrm>
          <a:prstGeom prst="straightConnector1">
            <a:avLst/>
          </a:prstGeom>
          <a:ln w="28575" cap="sq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 flipV="1">
            <a:off x="4644008" y="2521744"/>
            <a:ext cx="288032" cy="64192"/>
          </a:xfrm>
          <a:prstGeom prst="straightConnector1">
            <a:avLst/>
          </a:prstGeom>
          <a:ln w="28575" cap="sq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 flipV="1">
            <a:off x="5286226" y="2643759"/>
            <a:ext cx="2238102" cy="360039"/>
          </a:xfrm>
          <a:prstGeom prst="straightConnector1">
            <a:avLst/>
          </a:prstGeom>
          <a:ln w="28575" cap="sq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417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9" grpId="0"/>
      <p:bldP spid="19" grpId="1"/>
      <p:bldP spid="11" grpId="0"/>
      <p:bldP spid="11" grpId="1"/>
      <p:bldP spid="16" grpId="0"/>
      <p:bldP spid="16" grpId="1"/>
      <p:bldP spid="17" grpId="0"/>
      <p:bldP spid="17" grpId="1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227"/>
            <a:ext cx="576064" cy="7196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676457" y="4717998"/>
            <a:ext cx="482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14</a:t>
            </a:r>
            <a:endParaRPr lang="ru-RU" sz="1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836810" y="1707654"/>
            <a:ext cx="4337443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СПАСИБО ЗА ВНИМАНИЕ!</a:t>
            </a:r>
            <a:endParaRPr lang="ru-RU" sz="48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3888" y="3795886"/>
            <a:ext cx="5256584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КГБУ «Региональный центр развития энергетики и энергосбережения»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+7 (4152) 42-06-56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Email – office@rcree.ru</a:t>
            </a:r>
          </a:p>
        </p:txBody>
      </p:sp>
    </p:spTree>
    <p:extLst>
      <p:ext uri="{BB962C8B-B14F-4D97-AF65-F5344CB8AC3E}">
        <p14:creationId xmlns:p14="http://schemas.microsoft.com/office/powerpoint/2010/main" val="163434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9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5216" y="-11341"/>
            <a:ext cx="9144000" cy="1563638"/>
          </a:xfrm>
          <a:prstGeom prst="rect">
            <a:avLst/>
          </a:prstGeom>
          <a:gradFill>
            <a:gsLst>
              <a:gs pos="0">
                <a:schemeClr val="bg1"/>
              </a:gs>
              <a:gs pos="6400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227"/>
            <a:ext cx="576064" cy="7196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748463" y="4717998"/>
            <a:ext cx="410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1</a:t>
            </a:r>
            <a:endParaRPr lang="ru-RU" sz="1600" b="1" dirty="0"/>
          </a:p>
        </p:txBody>
      </p:sp>
      <p:sp>
        <p:nvSpPr>
          <p:cNvPr id="11" name="Заголовок 4"/>
          <p:cNvSpPr>
            <a:spLocks noGrp="1"/>
          </p:cNvSpPr>
          <p:nvPr>
            <p:ph type="ctrTitle"/>
          </p:nvPr>
        </p:nvSpPr>
        <p:spPr>
          <a:xfrm>
            <a:off x="223697" y="15220"/>
            <a:ext cx="8774327" cy="1344875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</a:rPr>
              <a:t>ИСТОРИЧЕСКАЯ СПРАВКА</a:t>
            </a:r>
            <a:br>
              <a:rPr lang="ru-RU" sz="3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</a:rPr>
              <a:t>О СОЗДАНИИ ГЭС НА КАМЧАТКЕ</a:t>
            </a:r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Заголовок 4"/>
          <p:cNvSpPr txBox="1">
            <a:spLocks/>
          </p:cNvSpPr>
          <p:nvPr/>
        </p:nvSpPr>
        <p:spPr>
          <a:xfrm>
            <a:off x="18053" y="1059582"/>
            <a:ext cx="2370225" cy="56472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1967 год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Заголовок 4"/>
          <p:cNvSpPr txBox="1">
            <a:spLocks/>
          </p:cNvSpPr>
          <p:nvPr/>
        </p:nvSpPr>
        <p:spPr>
          <a:xfrm>
            <a:off x="2123728" y="1059582"/>
            <a:ext cx="6830111" cy="237626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just">
              <a:buNone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Институтом «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ЛенГидроПроект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» выполнено технико-экономическое обоснование каскада ГЭС на р.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Кроноцкая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.</a:t>
            </a:r>
          </a:p>
          <a:p>
            <a:pPr marL="182880" indent="0" algn="just">
              <a:buNone/>
            </a:pPr>
            <a:endParaRPr lang="ru-RU" sz="2400" dirty="0">
              <a:solidFill>
                <a:schemeClr val="bg2">
                  <a:lumMod val="25000"/>
                </a:schemeClr>
              </a:solidFill>
              <a:effectLst>
                <a:reflection endPos="0" dir="5400000" sy="-100000" algn="bl" rotWithShape="0"/>
              </a:effectLst>
            </a:endParaRPr>
          </a:p>
          <a:p>
            <a:pPr marL="182880" indent="0" algn="just">
              <a:buNone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Мощность – 300 Мвт</a:t>
            </a:r>
          </a:p>
          <a:p>
            <a:pPr marL="182880" indent="0" algn="just">
              <a:buNone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Годовая выработка – 1100 млн. квт час.</a:t>
            </a:r>
          </a:p>
          <a:p>
            <a:pPr marL="182880" indent="0" algn="just">
              <a:buNone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Срок окупаемости – 4 года.</a:t>
            </a:r>
          </a:p>
        </p:txBody>
      </p:sp>
      <p:sp>
        <p:nvSpPr>
          <p:cNvPr id="18" name="Заголовок 4"/>
          <p:cNvSpPr txBox="1">
            <a:spLocks/>
          </p:cNvSpPr>
          <p:nvPr/>
        </p:nvSpPr>
        <p:spPr>
          <a:xfrm>
            <a:off x="0" y="1682991"/>
            <a:ext cx="2391702" cy="56472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1984 год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Заголовок 4"/>
          <p:cNvSpPr txBox="1">
            <a:spLocks/>
          </p:cNvSpPr>
          <p:nvPr/>
        </p:nvSpPr>
        <p:spPr>
          <a:xfrm>
            <a:off x="2123728" y="1059766"/>
            <a:ext cx="6541574" cy="321569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just">
              <a:buNone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Институт «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ЛенГидроПроект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» выполнил работу по размещению ГЭС на территории Камчатки и о. Сахалин. В качестве первоочередного проекта для Камчатки рекомендовано строительство ГЭС-1 на р.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Жупанова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:</a:t>
            </a:r>
          </a:p>
          <a:p>
            <a:pPr marL="182880" indent="0" algn="just">
              <a:buNone/>
            </a:pPr>
            <a:endParaRPr lang="ru-RU" sz="2400" dirty="0">
              <a:solidFill>
                <a:schemeClr val="bg2">
                  <a:lumMod val="25000"/>
                </a:schemeClr>
              </a:solidFill>
              <a:effectLst>
                <a:reflection endPos="0" dir="5400000" sy="-100000" algn="bl" rotWithShape="0"/>
              </a:effectLst>
            </a:endParaRPr>
          </a:p>
          <a:p>
            <a:pPr marL="182880" indent="0" algn="just">
              <a:buNone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Мощность – 270 Мвт</a:t>
            </a:r>
          </a:p>
          <a:p>
            <a:pPr marL="182880" indent="0" algn="just">
              <a:buNone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Годовая выработка – 1,096 млн. квт. час</a:t>
            </a:r>
          </a:p>
          <a:p>
            <a:pPr marL="182880" indent="0" algn="just">
              <a:buNone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Ущерб рыбным запасам – 526 тонн.</a:t>
            </a:r>
          </a:p>
          <a:p>
            <a:pPr marL="182880" indent="0" algn="just">
              <a:buNone/>
            </a:pPr>
            <a:endParaRPr lang="ru-RU" sz="2400" dirty="0">
              <a:solidFill>
                <a:schemeClr val="bg2">
                  <a:lumMod val="25000"/>
                </a:schemeClr>
              </a:solidFill>
              <a:effectLst>
                <a:reflection endPos="0" dir="5400000" sy="-100000" algn="bl" rotWithShape="0"/>
              </a:effectLst>
            </a:endParaRPr>
          </a:p>
          <a:p>
            <a:pPr marL="182880" indent="0" algn="just">
              <a:buNone/>
            </a:pPr>
            <a:endParaRPr lang="ru-RU" sz="2400" dirty="0">
              <a:solidFill>
                <a:schemeClr val="bg2">
                  <a:lumMod val="25000"/>
                </a:schemeClr>
              </a:solidFill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20" name="Заголовок 4"/>
          <p:cNvSpPr txBox="1">
            <a:spLocks/>
          </p:cNvSpPr>
          <p:nvPr/>
        </p:nvSpPr>
        <p:spPr>
          <a:xfrm>
            <a:off x="26117" y="2281024"/>
            <a:ext cx="2339468" cy="56472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1987 год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Заголовок 4"/>
          <p:cNvSpPr txBox="1">
            <a:spLocks/>
          </p:cNvSpPr>
          <p:nvPr/>
        </p:nvSpPr>
        <p:spPr>
          <a:xfrm>
            <a:off x="2123728" y="1059582"/>
            <a:ext cx="6541574" cy="321569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just"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Работы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по проектированию остановлены отменой ранее выпущенного Постановления областного Совета </a:t>
            </a:r>
          </a:p>
        </p:txBody>
      </p:sp>
      <p:sp>
        <p:nvSpPr>
          <p:cNvPr id="23" name="Заголовок 4"/>
          <p:cNvSpPr txBox="1">
            <a:spLocks/>
          </p:cNvSpPr>
          <p:nvPr/>
        </p:nvSpPr>
        <p:spPr>
          <a:xfrm>
            <a:off x="26138" y="2854111"/>
            <a:ext cx="2339468" cy="56472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2010 год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Заголовок 4"/>
          <p:cNvSpPr txBox="1">
            <a:spLocks/>
          </p:cNvSpPr>
          <p:nvPr/>
        </p:nvSpPr>
        <p:spPr>
          <a:xfrm>
            <a:off x="2123728" y="1071777"/>
            <a:ext cx="6541574" cy="321569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just">
              <a:buNone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В «Стратегии развития энергетики Камчатки до 2025 года» Жупановская ГЭС-1 представлена, как единственный генерирующий источник, способный снизить стоимость электрической энергии до средне-российского уровня к 2020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году.</a:t>
            </a:r>
          </a:p>
          <a:p>
            <a:pPr marL="182880" indent="0" algn="just">
              <a:buNone/>
            </a:pPr>
            <a:endParaRPr lang="ru-RU" sz="2400" dirty="0" smtClean="0">
              <a:solidFill>
                <a:schemeClr val="bg2">
                  <a:lumMod val="25000"/>
                </a:schemeClr>
              </a:solidFill>
              <a:effectLst>
                <a:reflection endPos="0" dir="5400000" sy="-100000" algn="bl" rotWithShape="0"/>
              </a:effectLst>
            </a:endParaRPr>
          </a:p>
          <a:p>
            <a:pPr marL="182880" indent="0" algn="just">
              <a:buNone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Себестоимость производства – 0,24 </a:t>
            </a:r>
            <a:r>
              <a:rPr lang="ru-RU" sz="2000" dirty="0" err="1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руб.кВт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. час.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25" name="Заголовок 4"/>
          <p:cNvSpPr txBox="1">
            <a:spLocks/>
          </p:cNvSpPr>
          <p:nvPr/>
        </p:nvSpPr>
        <p:spPr>
          <a:xfrm>
            <a:off x="16392" y="3435846"/>
            <a:ext cx="2339468" cy="56472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2012 год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Заголовок 4"/>
          <p:cNvSpPr txBox="1">
            <a:spLocks/>
          </p:cNvSpPr>
          <p:nvPr/>
        </p:nvSpPr>
        <p:spPr>
          <a:xfrm>
            <a:off x="2123728" y="1066144"/>
            <a:ext cx="6541574" cy="321569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just">
              <a:buNone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Решением Правительства Камчатского края создано КГБУ «Региональный центр развития энергетики и энергосбережения» с задачей реализации проекта Жупановской ГЭС-1</a:t>
            </a:r>
          </a:p>
        </p:txBody>
      </p:sp>
      <p:sp>
        <p:nvSpPr>
          <p:cNvPr id="27" name="Заголовок 4"/>
          <p:cNvSpPr txBox="1">
            <a:spLocks/>
          </p:cNvSpPr>
          <p:nvPr/>
        </p:nvSpPr>
        <p:spPr>
          <a:xfrm>
            <a:off x="0" y="3999480"/>
            <a:ext cx="2339468" cy="56472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2013 год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Заголовок 4"/>
          <p:cNvSpPr txBox="1">
            <a:spLocks/>
          </p:cNvSpPr>
          <p:nvPr/>
        </p:nvSpPr>
        <p:spPr>
          <a:xfrm>
            <a:off x="2355860" y="1129440"/>
            <a:ext cx="6541574" cy="343261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just">
              <a:buNone/>
            </a:pPr>
            <a:r>
              <a:rPr lang="ru-RU" sz="18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По заданию КГБУ «РЦРЭЭ» институтом «</a:t>
            </a:r>
            <a:r>
              <a:rPr lang="ru-RU" sz="1800" dirty="0" err="1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ЛенГидроПроект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» выполнена ДОН строительства каскада ГЭС на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реке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Жупанова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;</a:t>
            </a:r>
            <a:r>
              <a:rPr lang="en-US" sz="1800" dirty="0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организован и работает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гидро-метео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 пост.</a:t>
            </a:r>
            <a:endParaRPr lang="ru-RU" sz="1800" dirty="0">
              <a:solidFill>
                <a:schemeClr val="bg2">
                  <a:lumMod val="25000"/>
                </a:schemeClr>
              </a:solidFill>
              <a:effectLst>
                <a:reflection endPos="0" dir="5400000" sy="-100000" algn="bl" rotWithShape="0"/>
              </a:effectLst>
            </a:endParaRPr>
          </a:p>
          <a:p>
            <a:pPr marL="182880" indent="0" algn="just">
              <a:buNone/>
            </a:pPr>
            <a:r>
              <a:rPr lang="ru-RU" sz="1800" dirty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Строительство ГЭС-1 рекомендовано в качестве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первоочередного:</a:t>
            </a:r>
          </a:p>
          <a:p>
            <a:pPr algn="just">
              <a:buFontTx/>
              <a:buChar char="-"/>
            </a:pP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Мощность – 270 Мвт;</a:t>
            </a:r>
          </a:p>
          <a:p>
            <a:pPr algn="just">
              <a:buFontTx/>
              <a:buChar char="-"/>
            </a:pP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Выработка – 1289 млн. кВт. час в год</a:t>
            </a:r>
          </a:p>
          <a:p>
            <a:pPr algn="just">
              <a:buFontTx/>
              <a:buChar char="-"/>
            </a:pPr>
            <a:r>
              <a:rPr lang="ru-RU" sz="1600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Стоимость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основного строительства – 36 млрд. руб.</a:t>
            </a:r>
            <a:endParaRPr lang="ru-RU" sz="1600" dirty="0">
              <a:solidFill>
                <a:schemeClr val="bg2">
                  <a:lumMod val="25000"/>
                </a:schemeClr>
              </a:solidFill>
              <a:effectLst>
                <a:reflection endPos="0" dir="5400000" sy="-100000" algn="bl" rotWithShape="0"/>
              </a:effectLst>
            </a:endParaRPr>
          </a:p>
          <a:p>
            <a:pPr algn="just">
              <a:buFontTx/>
              <a:buChar char="-"/>
            </a:pP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Себестоимость производства – 0,24 руб. кВт. час.</a:t>
            </a:r>
          </a:p>
          <a:p>
            <a:pPr algn="just">
              <a:buFontTx/>
              <a:buChar char="-"/>
            </a:pP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effectLst>
                  <a:reflection endPos="0" dir="5400000" sy="-100000" algn="bl" rotWithShape="0"/>
                </a:effectLst>
              </a:rPr>
              <a:t>Тариф на шинах ГЭС – 3,50 руб. кВт. час. (на период окупаемости 17 лет)</a:t>
            </a:r>
            <a:endParaRPr lang="ru-RU" sz="1800" dirty="0">
              <a:solidFill>
                <a:schemeClr val="bg2">
                  <a:lumMod val="25000"/>
                </a:schemeClr>
              </a:solidFill>
              <a:effectLst>
                <a:reflection endPos="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964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/>
      <p:bldP spid="11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144000" cy="1563638"/>
          </a:xfrm>
          <a:prstGeom prst="rect">
            <a:avLst/>
          </a:prstGeom>
          <a:gradFill>
            <a:gsLst>
              <a:gs pos="0">
                <a:schemeClr val="bg1"/>
              </a:gs>
              <a:gs pos="6400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227"/>
            <a:ext cx="576064" cy="7196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748463" y="4717998"/>
            <a:ext cx="410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2</a:t>
            </a:r>
            <a:endParaRPr lang="ru-RU" sz="1600" b="1" dirty="0"/>
          </a:p>
        </p:txBody>
      </p:sp>
      <p:sp>
        <p:nvSpPr>
          <p:cNvPr id="11" name="Заголовок 4"/>
          <p:cNvSpPr>
            <a:spLocks noGrp="1"/>
          </p:cNvSpPr>
          <p:nvPr>
            <p:ph type="ctrTitle"/>
          </p:nvPr>
        </p:nvSpPr>
        <p:spPr>
          <a:xfrm>
            <a:off x="223697" y="15220"/>
            <a:ext cx="8774327" cy="1344875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РАЗВИТИЕ ЭНЕРГОСИСТЕМЫ КАМЧАТСКОГО КРАЯ</a:t>
            </a:r>
            <a:endParaRPr lang="ru-RU" sz="4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209927" y="2647831"/>
            <a:ext cx="1012030" cy="200146"/>
          </a:xfrm>
          <a:custGeom>
            <a:avLst/>
            <a:gdLst>
              <a:gd name="connsiteX0" fmla="*/ 1025675 w 1025675"/>
              <a:gd name="connsiteY0" fmla="*/ 105991 h 208439"/>
              <a:gd name="connsiteX1" fmla="*/ 923282 w 1025675"/>
              <a:gd name="connsiteY1" fmla="*/ 53603 h 208439"/>
              <a:gd name="connsiteX2" fmla="*/ 873275 w 1025675"/>
              <a:gd name="connsiteY2" fmla="*/ 67891 h 208439"/>
              <a:gd name="connsiteX3" fmla="*/ 823269 w 1025675"/>
              <a:gd name="connsiteY3" fmla="*/ 79797 h 208439"/>
              <a:gd name="connsiteX4" fmla="*/ 739925 w 1025675"/>
              <a:gd name="connsiteY4" fmla="*/ 63128 h 208439"/>
              <a:gd name="connsiteX5" fmla="*/ 649438 w 1025675"/>
              <a:gd name="connsiteY5" fmla="*/ 51222 h 208439"/>
              <a:gd name="connsiteX6" fmla="*/ 554188 w 1025675"/>
              <a:gd name="connsiteY6" fmla="*/ 44078 h 208439"/>
              <a:gd name="connsiteX7" fmla="*/ 501800 w 1025675"/>
              <a:gd name="connsiteY7" fmla="*/ 25028 h 208439"/>
              <a:gd name="connsiteX8" fmla="*/ 444650 w 1025675"/>
              <a:gd name="connsiteY8" fmla="*/ 55985 h 208439"/>
              <a:gd name="connsiteX9" fmla="*/ 406550 w 1025675"/>
              <a:gd name="connsiteY9" fmla="*/ 84560 h 208439"/>
              <a:gd name="connsiteX10" fmla="*/ 368450 w 1025675"/>
              <a:gd name="connsiteY10" fmla="*/ 144091 h 208439"/>
              <a:gd name="connsiteX11" fmla="*/ 330350 w 1025675"/>
              <a:gd name="connsiteY11" fmla="*/ 198860 h 208439"/>
              <a:gd name="connsiteX12" fmla="*/ 285107 w 1025675"/>
              <a:gd name="connsiteY12" fmla="*/ 206003 h 208439"/>
              <a:gd name="connsiteX13" fmla="*/ 208907 w 1025675"/>
              <a:gd name="connsiteY13" fmla="*/ 179810 h 208439"/>
              <a:gd name="connsiteX14" fmla="*/ 144613 w 1025675"/>
              <a:gd name="connsiteY14" fmla="*/ 179810 h 208439"/>
              <a:gd name="connsiteX15" fmla="*/ 51744 w 1025675"/>
              <a:gd name="connsiteY15" fmla="*/ 186953 h 208439"/>
              <a:gd name="connsiteX16" fmla="*/ 6500 w 1025675"/>
              <a:gd name="connsiteY16" fmla="*/ 196478 h 208439"/>
              <a:gd name="connsiteX17" fmla="*/ 192238 w 1025675"/>
              <a:gd name="connsiteY17" fmla="*/ 3597 h 208439"/>
              <a:gd name="connsiteX18" fmla="*/ 123182 w 1025675"/>
              <a:gd name="connsiteY18" fmla="*/ 89322 h 208439"/>
              <a:gd name="connsiteX0" fmla="*/ 1025675 w 1025675"/>
              <a:gd name="connsiteY0" fmla="*/ 102394 h 204842"/>
              <a:gd name="connsiteX1" fmla="*/ 923282 w 1025675"/>
              <a:gd name="connsiteY1" fmla="*/ 50006 h 204842"/>
              <a:gd name="connsiteX2" fmla="*/ 873275 w 1025675"/>
              <a:gd name="connsiteY2" fmla="*/ 64294 h 204842"/>
              <a:gd name="connsiteX3" fmla="*/ 823269 w 1025675"/>
              <a:gd name="connsiteY3" fmla="*/ 76200 h 204842"/>
              <a:gd name="connsiteX4" fmla="*/ 739925 w 1025675"/>
              <a:gd name="connsiteY4" fmla="*/ 59531 h 204842"/>
              <a:gd name="connsiteX5" fmla="*/ 649438 w 1025675"/>
              <a:gd name="connsiteY5" fmla="*/ 47625 h 204842"/>
              <a:gd name="connsiteX6" fmla="*/ 554188 w 1025675"/>
              <a:gd name="connsiteY6" fmla="*/ 40481 h 204842"/>
              <a:gd name="connsiteX7" fmla="*/ 501800 w 1025675"/>
              <a:gd name="connsiteY7" fmla="*/ 21431 h 204842"/>
              <a:gd name="connsiteX8" fmla="*/ 444650 w 1025675"/>
              <a:gd name="connsiteY8" fmla="*/ 52388 h 204842"/>
              <a:gd name="connsiteX9" fmla="*/ 406550 w 1025675"/>
              <a:gd name="connsiteY9" fmla="*/ 80963 h 204842"/>
              <a:gd name="connsiteX10" fmla="*/ 368450 w 1025675"/>
              <a:gd name="connsiteY10" fmla="*/ 140494 h 204842"/>
              <a:gd name="connsiteX11" fmla="*/ 330350 w 1025675"/>
              <a:gd name="connsiteY11" fmla="*/ 195263 h 204842"/>
              <a:gd name="connsiteX12" fmla="*/ 285107 w 1025675"/>
              <a:gd name="connsiteY12" fmla="*/ 202406 h 204842"/>
              <a:gd name="connsiteX13" fmla="*/ 208907 w 1025675"/>
              <a:gd name="connsiteY13" fmla="*/ 176213 h 204842"/>
              <a:gd name="connsiteX14" fmla="*/ 144613 w 1025675"/>
              <a:gd name="connsiteY14" fmla="*/ 176213 h 204842"/>
              <a:gd name="connsiteX15" fmla="*/ 51744 w 1025675"/>
              <a:gd name="connsiteY15" fmla="*/ 183356 h 204842"/>
              <a:gd name="connsiteX16" fmla="*/ 6500 w 1025675"/>
              <a:gd name="connsiteY16" fmla="*/ 192881 h 204842"/>
              <a:gd name="connsiteX17" fmla="*/ 192238 w 1025675"/>
              <a:gd name="connsiteY17" fmla="*/ 0 h 204842"/>
              <a:gd name="connsiteX0" fmla="*/ 1025675 w 1025675"/>
              <a:gd name="connsiteY0" fmla="*/ 81127 h 183575"/>
              <a:gd name="connsiteX1" fmla="*/ 923282 w 1025675"/>
              <a:gd name="connsiteY1" fmla="*/ 28739 h 183575"/>
              <a:gd name="connsiteX2" fmla="*/ 873275 w 1025675"/>
              <a:gd name="connsiteY2" fmla="*/ 43027 h 183575"/>
              <a:gd name="connsiteX3" fmla="*/ 823269 w 1025675"/>
              <a:gd name="connsiteY3" fmla="*/ 54933 h 183575"/>
              <a:gd name="connsiteX4" fmla="*/ 739925 w 1025675"/>
              <a:gd name="connsiteY4" fmla="*/ 38264 h 183575"/>
              <a:gd name="connsiteX5" fmla="*/ 649438 w 1025675"/>
              <a:gd name="connsiteY5" fmla="*/ 26358 h 183575"/>
              <a:gd name="connsiteX6" fmla="*/ 554188 w 1025675"/>
              <a:gd name="connsiteY6" fmla="*/ 19214 h 183575"/>
              <a:gd name="connsiteX7" fmla="*/ 501800 w 1025675"/>
              <a:gd name="connsiteY7" fmla="*/ 164 h 183575"/>
              <a:gd name="connsiteX8" fmla="*/ 444650 w 1025675"/>
              <a:gd name="connsiteY8" fmla="*/ 31121 h 183575"/>
              <a:gd name="connsiteX9" fmla="*/ 406550 w 1025675"/>
              <a:gd name="connsiteY9" fmla="*/ 59696 h 183575"/>
              <a:gd name="connsiteX10" fmla="*/ 368450 w 1025675"/>
              <a:gd name="connsiteY10" fmla="*/ 119227 h 183575"/>
              <a:gd name="connsiteX11" fmla="*/ 330350 w 1025675"/>
              <a:gd name="connsiteY11" fmla="*/ 173996 h 183575"/>
              <a:gd name="connsiteX12" fmla="*/ 285107 w 1025675"/>
              <a:gd name="connsiteY12" fmla="*/ 181139 h 183575"/>
              <a:gd name="connsiteX13" fmla="*/ 208907 w 1025675"/>
              <a:gd name="connsiteY13" fmla="*/ 154946 h 183575"/>
              <a:gd name="connsiteX14" fmla="*/ 144613 w 1025675"/>
              <a:gd name="connsiteY14" fmla="*/ 154946 h 183575"/>
              <a:gd name="connsiteX15" fmla="*/ 51744 w 1025675"/>
              <a:gd name="connsiteY15" fmla="*/ 162089 h 183575"/>
              <a:gd name="connsiteX16" fmla="*/ 6500 w 1025675"/>
              <a:gd name="connsiteY16" fmla="*/ 171614 h 183575"/>
              <a:gd name="connsiteX0" fmla="*/ 973931 w 973931"/>
              <a:gd name="connsiteY0" fmla="*/ 81127 h 183000"/>
              <a:gd name="connsiteX1" fmla="*/ 871538 w 973931"/>
              <a:gd name="connsiteY1" fmla="*/ 28739 h 183000"/>
              <a:gd name="connsiteX2" fmla="*/ 821531 w 973931"/>
              <a:gd name="connsiteY2" fmla="*/ 43027 h 183000"/>
              <a:gd name="connsiteX3" fmla="*/ 771525 w 973931"/>
              <a:gd name="connsiteY3" fmla="*/ 54933 h 183000"/>
              <a:gd name="connsiteX4" fmla="*/ 688181 w 973931"/>
              <a:gd name="connsiteY4" fmla="*/ 38264 h 183000"/>
              <a:gd name="connsiteX5" fmla="*/ 597694 w 973931"/>
              <a:gd name="connsiteY5" fmla="*/ 26358 h 183000"/>
              <a:gd name="connsiteX6" fmla="*/ 502444 w 973931"/>
              <a:gd name="connsiteY6" fmla="*/ 19214 h 183000"/>
              <a:gd name="connsiteX7" fmla="*/ 450056 w 973931"/>
              <a:gd name="connsiteY7" fmla="*/ 164 h 183000"/>
              <a:gd name="connsiteX8" fmla="*/ 392906 w 973931"/>
              <a:gd name="connsiteY8" fmla="*/ 31121 h 183000"/>
              <a:gd name="connsiteX9" fmla="*/ 354806 w 973931"/>
              <a:gd name="connsiteY9" fmla="*/ 59696 h 183000"/>
              <a:gd name="connsiteX10" fmla="*/ 316706 w 973931"/>
              <a:gd name="connsiteY10" fmla="*/ 119227 h 183000"/>
              <a:gd name="connsiteX11" fmla="*/ 278606 w 973931"/>
              <a:gd name="connsiteY11" fmla="*/ 173996 h 183000"/>
              <a:gd name="connsiteX12" fmla="*/ 233363 w 973931"/>
              <a:gd name="connsiteY12" fmla="*/ 181139 h 183000"/>
              <a:gd name="connsiteX13" fmla="*/ 157163 w 973931"/>
              <a:gd name="connsiteY13" fmla="*/ 154946 h 183000"/>
              <a:gd name="connsiteX14" fmla="*/ 92869 w 973931"/>
              <a:gd name="connsiteY14" fmla="*/ 154946 h 183000"/>
              <a:gd name="connsiteX15" fmla="*/ 0 w 973931"/>
              <a:gd name="connsiteY15" fmla="*/ 162089 h 183000"/>
              <a:gd name="connsiteX0" fmla="*/ 1016793 w 1016793"/>
              <a:gd name="connsiteY0" fmla="*/ 81127 h 185902"/>
              <a:gd name="connsiteX1" fmla="*/ 914400 w 1016793"/>
              <a:gd name="connsiteY1" fmla="*/ 28739 h 185902"/>
              <a:gd name="connsiteX2" fmla="*/ 864393 w 1016793"/>
              <a:gd name="connsiteY2" fmla="*/ 43027 h 185902"/>
              <a:gd name="connsiteX3" fmla="*/ 814387 w 1016793"/>
              <a:gd name="connsiteY3" fmla="*/ 54933 h 185902"/>
              <a:gd name="connsiteX4" fmla="*/ 731043 w 1016793"/>
              <a:gd name="connsiteY4" fmla="*/ 38264 h 185902"/>
              <a:gd name="connsiteX5" fmla="*/ 640556 w 1016793"/>
              <a:gd name="connsiteY5" fmla="*/ 26358 h 185902"/>
              <a:gd name="connsiteX6" fmla="*/ 545306 w 1016793"/>
              <a:gd name="connsiteY6" fmla="*/ 19214 h 185902"/>
              <a:gd name="connsiteX7" fmla="*/ 492918 w 1016793"/>
              <a:gd name="connsiteY7" fmla="*/ 164 h 185902"/>
              <a:gd name="connsiteX8" fmla="*/ 435768 w 1016793"/>
              <a:gd name="connsiteY8" fmla="*/ 31121 h 185902"/>
              <a:gd name="connsiteX9" fmla="*/ 397668 w 1016793"/>
              <a:gd name="connsiteY9" fmla="*/ 59696 h 185902"/>
              <a:gd name="connsiteX10" fmla="*/ 359568 w 1016793"/>
              <a:gd name="connsiteY10" fmla="*/ 119227 h 185902"/>
              <a:gd name="connsiteX11" fmla="*/ 321468 w 1016793"/>
              <a:gd name="connsiteY11" fmla="*/ 173996 h 185902"/>
              <a:gd name="connsiteX12" fmla="*/ 276225 w 1016793"/>
              <a:gd name="connsiteY12" fmla="*/ 181139 h 185902"/>
              <a:gd name="connsiteX13" fmla="*/ 200025 w 1016793"/>
              <a:gd name="connsiteY13" fmla="*/ 154946 h 185902"/>
              <a:gd name="connsiteX14" fmla="*/ 135731 w 1016793"/>
              <a:gd name="connsiteY14" fmla="*/ 154946 h 185902"/>
              <a:gd name="connsiteX15" fmla="*/ 0 w 1016793"/>
              <a:gd name="connsiteY15" fmla="*/ 185902 h 185902"/>
              <a:gd name="connsiteX0" fmla="*/ 1016793 w 1016793"/>
              <a:gd name="connsiteY0" fmla="*/ 81127 h 185902"/>
              <a:gd name="connsiteX1" fmla="*/ 914400 w 1016793"/>
              <a:gd name="connsiteY1" fmla="*/ 28739 h 185902"/>
              <a:gd name="connsiteX2" fmla="*/ 864393 w 1016793"/>
              <a:gd name="connsiteY2" fmla="*/ 43027 h 185902"/>
              <a:gd name="connsiteX3" fmla="*/ 814387 w 1016793"/>
              <a:gd name="connsiteY3" fmla="*/ 54933 h 185902"/>
              <a:gd name="connsiteX4" fmla="*/ 731043 w 1016793"/>
              <a:gd name="connsiteY4" fmla="*/ 38264 h 185902"/>
              <a:gd name="connsiteX5" fmla="*/ 640556 w 1016793"/>
              <a:gd name="connsiteY5" fmla="*/ 26358 h 185902"/>
              <a:gd name="connsiteX6" fmla="*/ 545306 w 1016793"/>
              <a:gd name="connsiteY6" fmla="*/ 19214 h 185902"/>
              <a:gd name="connsiteX7" fmla="*/ 492918 w 1016793"/>
              <a:gd name="connsiteY7" fmla="*/ 164 h 185902"/>
              <a:gd name="connsiteX8" fmla="*/ 435768 w 1016793"/>
              <a:gd name="connsiteY8" fmla="*/ 31121 h 185902"/>
              <a:gd name="connsiteX9" fmla="*/ 397668 w 1016793"/>
              <a:gd name="connsiteY9" fmla="*/ 59696 h 185902"/>
              <a:gd name="connsiteX10" fmla="*/ 359568 w 1016793"/>
              <a:gd name="connsiteY10" fmla="*/ 119227 h 185902"/>
              <a:gd name="connsiteX11" fmla="*/ 321468 w 1016793"/>
              <a:gd name="connsiteY11" fmla="*/ 173996 h 185902"/>
              <a:gd name="connsiteX12" fmla="*/ 276225 w 1016793"/>
              <a:gd name="connsiteY12" fmla="*/ 181139 h 185902"/>
              <a:gd name="connsiteX13" fmla="*/ 200025 w 1016793"/>
              <a:gd name="connsiteY13" fmla="*/ 154946 h 185902"/>
              <a:gd name="connsiteX14" fmla="*/ 78581 w 1016793"/>
              <a:gd name="connsiteY14" fmla="*/ 166852 h 185902"/>
              <a:gd name="connsiteX15" fmla="*/ 0 w 1016793"/>
              <a:gd name="connsiteY15" fmla="*/ 185902 h 185902"/>
              <a:gd name="connsiteX0" fmla="*/ 1016793 w 1016793"/>
              <a:gd name="connsiteY0" fmla="*/ 81127 h 185902"/>
              <a:gd name="connsiteX1" fmla="*/ 914400 w 1016793"/>
              <a:gd name="connsiteY1" fmla="*/ 28739 h 185902"/>
              <a:gd name="connsiteX2" fmla="*/ 864393 w 1016793"/>
              <a:gd name="connsiteY2" fmla="*/ 43027 h 185902"/>
              <a:gd name="connsiteX3" fmla="*/ 814387 w 1016793"/>
              <a:gd name="connsiteY3" fmla="*/ 54933 h 185902"/>
              <a:gd name="connsiteX4" fmla="*/ 731043 w 1016793"/>
              <a:gd name="connsiteY4" fmla="*/ 38264 h 185902"/>
              <a:gd name="connsiteX5" fmla="*/ 640556 w 1016793"/>
              <a:gd name="connsiteY5" fmla="*/ 26358 h 185902"/>
              <a:gd name="connsiteX6" fmla="*/ 545306 w 1016793"/>
              <a:gd name="connsiteY6" fmla="*/ 19214 h 185902"/>
              <a:gd name="connsiteX7" fmla="*/ 492918 w 1016793"/>
              <a:gd name="connsiteY7" fmla="*/ 164 h 185902"/>
              <a:gd name="connsiteX8" fmla="*/ 435768 w 1016793"/>
              <a:gd name="connsiteY8" fmla="*/ 31121 h 185902"/>
              <a:gd name="connsiteX9" fmla="*/ 397668 w 1016793"/>
              <a:gd name="connsiteY9" fmla="*/ 59696 h 185902"/>
              <a:gd name="connsiteX10" fmla="*/ 359568 w 1016793"/>
              <a:gd name="connsiteY10" fmla="*/ 119227 h 185902"/>
              <a:gd name="connsiteX11" fmla="*/ 321468 w 1016793"/>
              <a:gd name="connsiteY11" fmla="*/ 173996 h 185902"/>
              <a:gd name="connsiteX12" fmla="*/ 276225 w 1016793"/>
              <a:gd name="connsiteY12" fmla="*/ 181139 h 185902"/>
              <a:gd name="connsiteX13" fmla="*/ 200025 w 1016793"/>
              <a:gd name="connsiteY13" fmla="*/ 154946 h 185902"/>
              <a:gd name="connsiteX14" fmla="*/ 78581 w 1016793"/>
              <a:gd name="connsiteY14" fmla="*/ 166852 h 185902"/>
              <a:gd name="connsiteX15" fmla="*/ 0 w 1016793"/>
              <a:gd name="connsiteY15" fmla="*/ 185902 h 185902"/>
              <a:gd name="connsiteX0" fmla="*/ 1016793 w 1016793"/>
              <a:gd name="connsiteY0" fmla="*/ 81127 h 185902"/>
              <a:gd name="connsiteX1" fmla="*/ 914400 w 1016793"/>
              <a:gd name="connsiteY1" fmla="*/ 28739 h 185902"/>
              <a:gd name="connsiteX2" fmla="*/ 864393 w 1016793"/>
              <a:gd name="connsiteY2" fmla="*/ 43027 h 185902"/>
              <a:gd name="connsiteX3" fmla="*/ 814387 w 1016793"/>
              <a:gd name="connsiteY3" fmla="*/ 54933 h 185902"/>
              <a:gd name="connsiteX4" fmla="*/ 731043 w 1016793"/>
              <a:gd name="connsiteY4" fmla="*/ 38264 h 185902"/>
              <a:gd name="connsiteX5" fmla="*/ 640556 w 1016793"/>
              <a:gd name="connsiteY5" fmla="*/ 26358 h 185902"/>
              <a:gd name="connsiteX6" fmla="*/ 545306 w 1016793"/>
              <a:gd name="connsiteY6" fmla="*/ 19214 h 185902"/>
              <a:gd name="connsiteX7" fmla="*/ 492918 w 1016793"/>
              <a:gd name="connsiteY7" fmla="*/ 164 h 185902"/>
              <a:gd name="connsiteX8" fmla="*/ 435768 w 1016793"/>
              <a:gd name="connsiteY8" fmla="*/ 31121 h 185902"/>
              <a:gd name="connsiteX9" fmla="*/ 397668 w 1016793"/>
              <a:gd name="connsiteY9" fmla="*/ 59696 h 185902"/>
              <a:gd name="connsiteX10" fmla="*/ 359568 w 1016793"/>
              <a:gd name="connsiteY10" fmla="*/ 119227 h 185902"/>
              <a:gd name="connsiteX11" fmla="*/ 321468 w 1016793"/>
              <a:gd name="connsiteY11" fmla="*/ 173996 h 185902"/>
              <a:gd name="connsiteX12" fmla="*/ 276225 w 1016793"/>
              <a:gd name="connsiteY12" fmla="*/ 181139 h 185902"/>
              <a:gd name="connsiteX13" fmla="*/ 200025 w 1016793"/>
              <a:gd name="connsiteY13" fmla="*/ 154946 h 185902"/>
              <a:gd name="connsiteX14" fmla="*/ 78581 w 1016793"/>
              <a:gd name="connsiteY14" fmla="*/ 166852 h 185902"/>
              <a:gd name="connsiteX15" fmla="*/ 0 w 1016793"/>
              <a:gd name="connsiteY15" fmla="*/ 185902 h 185902"/>
              <a:gd name="connsiteX0" fmla="*/ 1016793 w 1016793"/>
              <a:gd name="connsiteY0" fmla="*/ 81127 h 185902"/>
              <a:gd name="connsiteX1" fmla="*/ 914400 w 1016793"/>
              <a:gd name="connsiteY1" fmla="*/ 28739 h 185902"/>
              <a:gd name="connsiteX2" fmla="*/ 864393 w 1016793"/>
              <a:gd name="connsiteY2" fmla="*/ 43027 h 185902"/>
              <a:gd name="connsiteX3" fmla="*/ 814387 w 1016793"/>
              <a:gd name="connsiteY3" fmla="*/ 54933 h 185902"/>
              <a:gd name="connsiteX4" fmla="*/ 731043 w 1016793"/>
              <a:gd name="connsiteY4" fmla="*/ 38264 h 185902"/>
              <a:gd name="connsiteX5" fmla="*/ 640556 w 1016793"/>
              <a:gd name="connsiteY5" fmla="*/ 26358 h 185902"/>
              <a:gd name="connsiteX6" fmla="*/ 545306 w 1016793"/>
              <a:gd name="connsiteY6" fmla="*/ 19214 h 185902"/>
              <a:gd name="connsiteX7" fmla="*/ 492918 w 1016793"/>
              <a:gd name="connsiteY7" fmla="*/ 164 h 185902"/>
              <a:gd name="connsiteX8" fmla="*/ 435768 w 1016793"/>
              <a:gd name="connsiteY8" fmla="*/ 31121 h 185902"/>
              <a:gd name="connsiteX9" fmla="*/ 397668 w 1016793"/>
              <a:gd name="connsiteY9" fmla="*/ 59696 h 185902"/>
              <a:gd name="connsiteX10" fmla="*/ 359568 w 1016793"/>
              <a:gd name="connsiteY10" fmla="*/ 119227 h 185902"/>
              <a:gd name="connsiteX11" fmla="*/ 321468 w 1016793"/>
              <a:gd name="connsiteY11" fmla="*/ 173996 h 185902"/>
              <a:gd name="connsiteX12" fmla="*/ 276225 w 1016793"/>
              <a:gd name="connsiteY12" fmla="*/ 181139 h 185902"/>
              <a:gd name="connsiteX13" fmla="*/ 169069 w 1016793"/>
              <a:gd name="connsiteY13" fmla="*/ 150184 h 185902"/>
              <a:gd name="connsiteX14" fmla="*/ 78581 w 1016793"/>
              <a:gd name="connsiteY14" fmla="*/ 166852 h 185902"/>
              <a:gd name="connsiteX15" fmla="*/ 0 w 1016793"/>
              <a:gd name="connsiteY15" fmla="*/ 185902 h 185902"/>
              <a:gd name="connsiteX0" fmla="*/ 1016793 w 1016793"/>
              <a:gd name="connsiteY0" fmla="*/ 81127 h 185902"/>
              <a:gd name="connsiteX1" fmla="*/ 914400 w 1016793"/>
              <a:gd name="connsiteY1" fmla="*/ 28739 h 185902"/>
              <a:gd name="connsiteX2" fmla="*/ 864393 w 1016793"/>
              <a:gd name="connsiteY2" fmla="*/ 43027 h 185902"/>
              <a:gd name="connsiteX3" fmla="*/ 814387 w 1016793"/>
              <a:gd name="connsiteY3" fmla="*/ 54933 h 185902"/>
              <a:gd name="connsiteX4" fmla="*/ 731043 w 1016793"/>
              <a:gd name="connsiteY4" fmla="*/ 38264 h 185902"/>
              <a:gd name="connsiteX5" fmla="*/ 640556 w 1016793"/>
              <a:gd name="connsiteY5" fmla="*/ 26358 h 185902"/>
              <a:gd name="connsiteX6" fmla="*/ 545306 w 1016793"/>
              <a:gd name="connsiteY6" fmla="*/ 19214 h 185902"/>
              <a:gd name="connsiteX7" fmla="*/ 492918 w 1016793"/>
              <a:gd name="connsiteY7" fmla="*/ 164 h 185902"/>
              <a:gd name="connsiteX8" fmla="*/ 435768 w 1016793"/>
              <a:gd name="connsiteY8" fmla="*/ 31121 h 185902"/>
              <a:gd name="connsiteX9" fmla="*/ 397668 w 1016793"/>
              <a:gd name="connsiteY9" fmla="*/ 59696 h 185902"/>
              <a:gd name="connsiteX10" fmla="*/ 359568 w 1016793"/>
              <a:gd name="connsiteY10" fmla="*/ 119227 h 185902"/>
              <a:gd name="connsiteX11" fmla="*/ 321468 w 1016793"/>
              <a:gd name="connsiteY11" fmla="*/ 173996 h 185902"/>
              <a:gd name="connsiteX12" fmla="*/ 276225 w 1016793"/>
              <a:gd name="connsiteY12" fmla="*/ 181139 h 185902"/>
              <a:gd name="connsiteX13" fmla="*/ 169069 w 1016793"/>
              <a:gd name="connsiteY13" fmla="*/ 150184 h 185902"/>
              <a:gd name="connsiteX14" fmla="*/ 78581 w 1016793"/>
              <a:gd name="connsiteY14" fmla="*/ 166852 h 185902"/>
              <a:gd name="connsiteX15" fmla="*/ 0 w 1016793"/>
              <a:gd name="connsiteY15" fmla="*/ 185902 h 185902"/>
              <a:gd name="connsiteX0" fmla="*/ 1016793 w 1016793"/>
              <a:gd name="connsiteY0" fmla="*/ 81127 h 186345"/>
              <a:gd name="connsiteX1" fmla="*/ 914400 w 1016793"/>
              <a:gd name="connsiteY1" fmla="*/ 28739 h 186345"/>
              <a:gd name="connsiteX2" fmla="*/ 864393 w 1016793"/>
              <a:gd name="connsiteY2" fmla="*/ 43027 h 186345"/>
              <a:gd name="connsiteX3" fmla="*/ 814387 w 1016793"/>
              <a:gd name="connsiteY3" fmla="*/ 54933 h 186345"/>
              <a:gd name="connsiteX4" fmla="*/ 731043 w 1016793"/>
              <a:gd name="connsiteY4" fmla="*/ 38264 h 186345"/>
              <a:gd name="connsiteX5" fmla="*/ 640556 w 1016793"/>
              <a:gd name="connsiteY5" fmla="*/ 26358 h 186345"/>
              <a:gd name="connsiteX6" fmla="*/ 545306 w 1016793"/>
              <a:gd name="connsiteY6" fmla="*/ 19214 h 186345"/>
              <a:gd name="connsiteX7" fmla="*/ 492918 w 1016793"/>
              <a:gd name="connsiteY7" fmla="*/ 164 h 186345"/>
              <a:gd name="connsiteX8" fmla="*/ 435768 w 1016793"/>
              <a:gd name="connsiteY8" fmla="*/ 31121 h 186345"/>
              <a:gd name="connsiteX9" fmla="*/ 397668 w 1016793"/>
              <a:gd name="connsiteY9" fmla="*/ 59696 h 186345"/>
              <a:gd name="connsiteX10" fmla="*/ 359568 w 1016793"/>
              <a:gd name="connsiteY10" fmla="*/ 119227 h 186345"/>
              <a:gd name="connsiteX11" fmla="*/ 321468 w 1016793"/>
              <a:gd name="connsiteY11" fmla="*/ 173996 h 186345"/>
              <a:gd name="connsiteX12" fmla="*/ 254794 w 1016793"/>
              <a:gd name="connsiteY12" fmla="*/ 185902 h 186345"/>
              <a:gd name="connsiteX13" fmla="*/ 169069 w 1016793"/>
              <a:gd name="connsiteY13" fmla="*/ 150184 h 186345"/>
              <a:gd name="connsiteX14" fmla="*/ 78581 w 1016793"/>
              <a:gd name="connsiteY14" fmla="*/ 166852 h 186345"/>
              <a:gd name="connsiteX15" fmla="*/ 0 w 1016793"/>
              <a:gd name="connsiteY15" fmla="*/ 185902 h 186345"/>
              <a:gd name="connsiteX0" fmla="*/ 1016793 w 1016793"/>
              <a:gd name="connsiteY0" fmla="*/ 81127 h 187284"/>
              <a:gd name="connsiteX1" fmla="*/ 914400 w 1016793"/>
              <a:gd name="connsiteY1" fmla="*/ 28739 h 187284"/>
              <a:gd name="connsiteX2" fmla="*/ 864393 w 1016793"/>
              <a:gd name="connsiteY2" fmla="*/ 43027 h 187284"/>
              <a:gd name="connsiteX3" fmla="*/ 814387 w 1016793"/>
              <a:gd name="connsiteY3" fmla="*/ 54933 h 187284"/>
              <a:gd name="connsiteX4" fmla="*/ 731043 w 1016793"/>
              <a:gd name="connsiteY4" fmla="*/ 38264 h 187284"/>
              <a:gd name="connsiteX5" fmla="*/ 640556 w 1016793"/>
              <a:gd name="connsiteY5" fmla="*/ 26358 h 187284"/>
              <a:gd name="connsiteX6" fmla="*/ 545306 w 1016793"/>
              <a:gd name="connsiteY6" fmla="*/ 19214 h 187284"/>
              <a:gd name="connsiteX7" fmla="*/ 492918 w 1016793"/>
              <a:gd name="connsiteY7" fmla="*/ 164 h 187284"/>
              <a:gd name="connsiteX8" fmla="*/ 435768 w 1016793"/>
              <a:gd name="connsiteY8" fmla="*/ 31121 h 187284"/>
              <a:gd name="connsiteX9" fmla="*/ 397668 w 1016793"/>
              <a:gd name="connsiteY9" fmla="*/ 59696 h 187284"/>
              <a:gd name="connsiteX10" fmla="*/ 359568 w 1016793"/>
              <a:gd name="connsiteY10" fmla="*/ 119227 h 187284"/>
              <a:gd name="connsiteX11" fmla="*/ 321468 w 1016793"/>
              <a:gd name="connsiteY11" fmla="*/ 173996 h 187284"/>
              <a:gd name="connsiteX12" fmla="*/ 254794 w 1016793"/>
              <a:gd name="connsiteY12" fmla="*/ 185902 h 187284"/>
              <a:gd name="connsiteX13" fmla="*/ 169069 w 1016793"/>
              <a:gd name="connsiteY13" fmla="*/ 150184 h 187284"/>
              <a:gd name="connsiteX14" fmla="*/ 78581 w 1016793"/>
              <a:gd name="connsiteY14" fmla="*/ 166852 h 187284"/>
              <a:gd name="connsiteX15" fmla="*/ 0 w 1016793"/>
              <a:gd name="connsiteY15" fmla="*/ 185902 h 187284"/>
              <a:gd name="connsiteX0" fmla="*/ 1016793 w 1016793"/>
              <a:gd name="connsiteY0" fmla="*/ 81127 h 186700"/>
              <a:gd name="connsiteX1" fmla="*/ 914400 w 1016793"/>
              <a:gd name="connsiteY1" fmla="*/ 28739 h 186700"/>
              <a:gd name="connsiteX2" fmla="*/ 864393 w 1016793"/>
              <a:gd name="connsiteY2" fmla="*/ 43027 h 186700"/>
              <a:gd name="connsiteX3" fmla="*/ 814387 w 1016793"/>
              <a:gd name="connsiteY3" fmla="*/ 54933 h 186700"/>
              <a:gd name="connsiteX4" fmla="*/ 731043 w 1016793"/>
              <a:gd name="connsiteY4" fmla="*/ 38264 h 186700"/>
              <a:gd name="connsiteX5" fmla="*/ 640556 w 1016793"/>
              <a:gd name="connsiteY5" fmla="*/ 26358 h 186700"/>
              <a:gd name="connsiteX6" fmla="*/ 545306 w 1016793"/>
              <a:gd name="connsiteY6" fmla="*/ 19214 h 186700"/>
              <a:gd name="connsiteX7" fmla="*/ 492918 w 1016793"/>
              <a:gd name="connsiteY7" fmla="*/ 164 h 186700"/>
              <a:gd name="connsiteX8" fmla="*/ 435768 w 1016793"/>
              <a:gd name="connsiteY8" fmla="*/ 31121 h 186700"/>
              <a:gd name="connsiteX9" fmla="*/ 397668 w 1016793"/>
              <a:gd name="connsiteY9" fmla="*/ 59696 h 186700"/>
              <a:gd name="connsiteX10" fmla="*/ 359568 w 1016793"/>
              <a:gd name="connsiteY10" fmla="*/ 119227 h 186700"/>
              <a:gd name="connsiteX11" fmla="*/ 321468 w 1016793"/>
              <a:gd name="connsiteY11" fmla="*/ 173996 h 186700"/>
              <a:gd name="connsiteX12" fmla="*/ 254794 w 1016793"/>
              <a:gd name="connsiteY12" fmla="*/ 185902 h 186700"/>
              <a:gd name="connsiteX13" fmla="*/ 169069 w 1016793"/>
              <a:gd name="connsiteY13" fmla="*/ 150184 h 186700"/>
              <a:gd name="connsiteX14" fmla="*/ 78581 w 1016793"/>
              <a:gd name="connsiteY14" fmla="*/ 166852 h 186700"/>
              <a:gd name="connsiteX15" fmla="*/ 0 w 1016793"/>
              <a:gd name="connsiteY15" fmla="*/ 185902 h 186700"/>
              <a:gd name="connsiteX0" fmla="*/ 1016793 w 1016793"/>
              <a:gd name="connsiteY0" fmla="*/ 81127 h 187378"/>
              <a:gd name="connsiteX1" fmla="*/ 914400 w 1016793"/>
              <a:gd name="connsiteY1" fmla="*/ 28739 h 187378"/>
              <a:gd name="connsiteX2" fmla="*/ 864393 w 1016793"/>
              <a:gd name="connsiteY2" fmla="*/ 43027 h 187378"/>
              <a:gd name="connsiteX3" fmla="*/ 814387 w 1016793"/>
              <a:gd name="connsiteY3" fmla="*/ 54933 h 187378"/>
              <a:gd name="connsiteX4" fmla="*/ 731043 w 1016793"/>
              <a:gd name="connsiteY4" fmla="*/ 38264 h 187378"/>
              <a:gd name="connsiteX5" fmla="*/ 640556 w 1016793"/>
              <a:gd name="connsiteY5" fmla="*/ 26358 h 187378"/>
              <a:gd name="connsiteX6" fmla="*/ 545306 w 1016793"/>
              <a:gd name="connsiteY6" fmla="*/ 19214 h 187378"/>
              <a:gd name="connsiteX7" fmla="*/ 492918 w 1016793"/>
              <a:gd name="connsiteY7" fmla="*/ 164 h 187378"/>
              <a:gd name="connsiteX8" fmla="*/ 435768 w 1016793"/>
              <a:gd name="connsiteY8" fmla="*/ 31121 h 187378"/>
              <a:gd name="connsiteX9" fmla="*/ 397668 w 1016793"/>
              <a:gd name="connsiteY9" fmla="*/ 59696 h 187378"/>
              <a:gd name="connsiteX10" fmla="*/ 359568 w 1016793"/>
              <a:gd name="connsiteY10" fmla="*/ 119227 h 187378"/>
              <a:gd name="connsiteX11" fmla="*/ 321468 w 1016793"/>
              <a:gd name="connsiteY11" fmla="*/ 178759 h 187378"/>
              <a:gd name="connsiteX12" fmla="*/ 254794 w 1016793"/>
              <a:gd name="connsiteY12" fmla="*/ 185902 h 187378"/>
              <a:gd name="connsiteX13" fmla="*/ 169069 w 1016793"/>
              <a:gd name="connsiteY13" fmla="*/ 150184 h 187378"/>
              <a:gd name="connsiteX14" fmla="*/ 78581 w 1016793"/>
              <a:gd name="connsiteY14" fmla="*/ 166852 h 187378"/>
              <a:gd name="connsiteX15" fmla="*/ 0 w 1016793"/>
              <a:gd name="connsiteY15" fmla="*/ 185902 h 187378"/>
              <a:gd name="connsiteX0" fmla="*/ 1016793 w 1016793"/>
              <a:gd name="connsiteY0" fmla="*/ 81127 h 187378"/>
              <a:gd name="connsiteX1" fmla="*/ 914400 w 1016793"/>
              <a:gd name="connsiteY1" fmla="*/ 28739 h 187378"/>
              <a:gd name="connsiteX2" fmla="*/ 864393 w 1016793"/>
              <a:gd name="connsiteY2" fmla="*/ 43027 h 187378"/>
              <a:gd name="connsiteX3" fmla="*/ 814387 w 1016793"/>
              <a:gd name="connsiteY3" fmla="*/ 54933 h 187378"/>
              <a:gd name="connsiteX4" fmla="*/ 731043 w 1016793"/>
              <a:gd name="connsiteY4" fmla="*/ 38264 h 187378"/>
              <a:gd name="connsiteX5" fmla="*/ 640556 w 1016793"/>
              <a:gd name="connsiteY5" fmla="*/ 26358 h 187378"/>
              <a:gd name="connsiteX6" fmla="*/ 545306 w 1016793"/>
              <a:gd name="connsiteY6" fmla="*/ 19214 h 187378"/>
              <a:gd name="connsiteX7" fmla="*/ 492918 w 1016793"/>
              <a:gd name="connsiteY7" fmla="*/ 164 h 187378"/>
              <a:gd name="connsiteX8" fmla="*/ 435768 w 1016793"/>
              <a:gd name="connsiteY8" fmla="*/ 31121 h 187378"/>
              <a:gd name="connsiteX9" fmla="*/ 397668 w 1016793"/>
              <a:gd name="connsiteY9" fmla="*/ 59696 h 187378"/>
              <a:gd name="connsiteX10" fmla="*/ 359568 w 1016793"/>
              <a:gd name="connsiteY10" fmla="*/ 119227 h 187378"/>
              <a:gd name="connsiteX11" fmla="*/ 321468 w 1016793"/>
              <a:gd name="connsiteY11" fmla="*/ 178759 h 187378"/>
              <a:gd name="connsiteX12" fmla="*/ 254794 w 1016793"/>
              <a:gd name="connsiteY12" fmla="*/ 185902 h 187378"/>
              <a:gd name="connsiteX13" fmla="*/ 169069 w 1016793"/>
              <a:gd name="connsiteY13" fmla="*/ 150184 h 187378"/>
              <a:gd name="connsiteX14" fmla="*/ 78581 w 1016793"/>
              <a:gd name="connsiteY14" fmla="*/ 166852 h 187378"/>
              <a:gd name="connsiteX15" fmla="*/ 0 w 1016793"/>
              <a:gd name="connsiteY15" fmla="*/ 185902 h 187378"/>
              <a:gd name="connsiteX0" fmla="*/ 1016793 w 1016793"/>
              <a:gd name="connsiteY0" fmla="*/ 81127 h 187378"/>
              <a:gd name="connsiteX1" fmla="*/ 914400 w 1016793"/>
              <a:gd name="connsiteY1" fmla="*/ 28739 h 187378"/>
              <a:gd name="connsiteX2" fmla="*/ 864393 w 1016793"/>
              <a:gd name="connsiteY2" fmla="*/ 43027 h 187378"/>
              <a:gd name="connsiteX3" fmla="*/ 814387 w 1016793"/>
              <a:gd name="connsiteY3" fmla="*/ 54933 h 187378"/>
              <a:gd name="connsiteX4" fmla="*/ 731043 w 1016793"/>
              <a:gd name="connsiteY4" fmla="*/ 38264 h 187378"/>
              <a:gd name="connsiteX5" fmla="*/ 640556 w 1016793"/>
              <a:gd name="connsiteY5" fmla="*/ 26358 h 187378"/>
              <a:gd name="connsiteX6" fmla="*/ 545306 w 1016793"/>
              <a:gd name="connsiteY6" fmla="*/ 19214 h 187378"/>
              <a:gd name="connsiteX7" fmla="*/ 492918 w 1016793"/>
              <a:gd name="connsiteY7" fmla="*/ 164 h 187378"/>
              <a:gd name="connsiteX8" fmla="*/ 435768 w 1016793"/>
              <a:gd name="connsiteY8" fmla="*/ 31121 h 187378"/>
              <a:gd name="connsiteX9" fmla="*/ 397668 w 1016793"/>
              <a:gd name="connsiteY9" fmla="*/ 59696 h 187378"/>
              <a:gd name="connsiteX10" fmla="*/ 359568 w 1016793"/>
              <a:gd name="connsiteY10" fmla="*/ 119227 h 187378"/>
              <a:gd name="connsiteX11" fmla="*/ 321468 w 1016793"/>
              <a:gd name="connsiteY11" fmla="*/ 178759 h 187378"/>
              <a:gd name="connsiteX12" fmla="*/ 254794 w 1016793"/>
              <a:gd name="connsiteY12" fmla="*/ 185902 h 187378"/>
              <a:gd name="connsiteX13" fmla="*/ 169069 w 1016793"/>
              <a:gd name="connsiteY13" fmla="*/ 150184 h 187378"/>
              <a:gd name="connsiteX14" fmla="*/ 78581 w 1016793"/>
              <a:gd name="connsiteY14" fmla="*/ 166852 h 187378"/>
              <a:gd name="connsiteX15" fmla="*/ 0 w 1016793"/>
              <a:gd name="connsiteY15" fmla="*/ 185902 h 187378"/>
              <a:gd name="connsiteX0" fmla="*/ 1016793 w 1016793"/>
              <a:gd name="connsiteY0" fmla="*/ 81027 h 187278"/>
              <a:gd name="connsiteX1" fmla="*/ 914400 w 1016793"/>
              <a:gd name="connsiteY1" fmla="*/ 28639 h 187278"/>
              <a:gd name="connsiteX2" fmla="*/ 864393 w 1016793"/>
              <a:gd name="connsiteY2" fmla="*/ 42927 h 187278"/>
              <a:gd name="connsiteX3" fmla="*/ 814387 w 1016793"/>
              <a:gd name="connsiteY3" fmla="*/ 54833 h 187278"/>
              <a:gd name="connsiteX4" fmla="*/ 731043 w 1016793"/>
              <a:gd name="connsiteY4" fmla="*/ 38164 h 187278"/>
              <a:gd name="connsiteX5" fmla="*/ 640556 w 1016793"/>
              <a:gd name="connsiteY5" fmla="*/ 26258 h 187278"/>
              <a:gd name="connsiteX6" fmla="*/ 545306 w 1016793"/>
              <a:gd name="connsiteY6" fmla="*/ 19114 h 187278"/>
              <a:gd name="connsiteX7" fmla="*/ 492918 w 1016793"/>
              <a:gd name="connsiteY7" fmla="*/ 64 h 187278"/>
              <a:gd name="connsiteX8" fmla="*/ 445293 w 1016793"/>
              <a:gd name="connsiteY8" fmla="*/ 26258 h 187278"/>
              <a:gd name="connsiteX9" fmla="*/ 397668 w 1016793"/>
              <a:gd name="connsiteY9" fmla="*/ 59596 h 187278"/>
              <a:gd name="connsiteX10" fmla="*/ 359568 w 1016793"/>
              <a:gd name="connsiteY10" fmla="*/ 119127 h 187278"/>
              <a:gd name="connsiteX11" fmla="*/ 321468 w 1016793"/>
              <a:gd name="connsiteY11" fmla="*/ 178659 h 187278"/>
              <a:gd name="connsiteX12" fmla="*/ 254794 w 1016793"/>
              <a:gd name="connsiteY12" fmla="*/ 185802 h 187278"/>
              <a:gd name="connsiteX13" fmla="*/ 169069 w 1016793"/>
              <a:gd name="connsiteY13" fmla="*/ 150084 h 187278"/>
              <a:gd name="connsiteX14" fmla="*/ 78581 w 1016793"/>
              <a:gd name="connsiteY14" fmla="*/ 166752 h 187278"/>
              <a:gd name="connsiteX15" fmla="*/ 0 w 1016793"/>
              <a:gd name="connsiteY15" fmla="*/ 185802 h 187278"/>
              <a:gd name="connsiteX0" fmla="*/ 1016793 w 1016793"/>
              <a:gd name="connsiteY0" fmla="*/ 81019 h 187270"/>
              <a:gd name="connsiteX1" fmla="*/ 914400 w 1016793"/>
              <a:gd name="connsiteY1" fmla="*/ 28631 h 187270"/>
              <a:gd name="connsiteX2" fmla="*/ 864393 w 1016793"/>
              <a:gd name="connsiteY2" fmla="*/ 42919 h 187270"/>
              <a:gd name="connsiteX3" fmla="*/ 814387 w 1016793"/>
              <a:gd name="connsiteY3" fmla="*/ 54825 h 187270"/>
              <a:gd name="connsiteX4" fmla="*/ 731043 w 1016793"/>
              <a:gd name="connsiteY4" fmla="*/ 38156 h 187270"/>
              <a:gd name="connsiteX5" fmla="*/ 640556 w 1016793"/>
              <a:gd name="connsiteY5" fmla="*/ 26250 h 187270"/>
              <a:gd name="connsiteX6" fmla="*/ 545306 w 1016793"/>
              <a:gd name="connsiteY6" fmla="*/ 19106 h 187270"/>
              <a:gd name="connsiteX7" fmla="*/ 492918 w 1016793"/>
              <a:gd name="connsiteY7" fmla="*/ 56 h 187270"/>
              <a:gd name="connsiteX8" fmla="*/ 445293 w 1016793"/>
              <a:gd name="connsiteY8" fmla="*/ 26250 h 187270"/>
              <a:gd name="connsiteX9" fmla="*/ 397668 w 1016793"/>
              <a:gd name="connsiteY9" fmla="*/ 59588 h 187270"/>
              <a:gd name="connsiteX10" fmla="*/ 359568 w 1016793"/>
              <a:gd name="connsiteY10" fmla="*/ 119119 h 187270"/>
              <a:gd name="connsiteX11" fmla="*/ 321468 w 1016793"/>
              <a:gd name="connsiteY11" fmla="*/ 178651 h 187270"/>
              <a:gd name="connsiteX12" fmla="*/ 254794 w 1016793"/>
              <a:gd name="connsiteY12" fmla="*/ 185794 h 187270"/>
              <a:gd name="connsiteX13" fmla="*/ 169069 w 1016793"/>
              <a:gd name="connsiteY13" fmla="*/ 150076 h 187270"/>
              <a:gd name="connsiteX14" fmla="*/ 78581 w 1016793"/>
              <a:gd name="connsiteY14" fmla="*/ 166744 h 187270"/>
              <a:gd name="connsiteX15" fmla="*/ 0 w 1016793"/>
              <a:gd name="connsiteY15" fmla="*/ 185794 h 187270"/>
              <a:gd name="connsiteX0" fmla="*/ 1016793 w 1016793"/>
              <a:gd name="connsiteY0" fmla="*/ 81019 h 187270"/>
              <a:gd name="connsiteX1" fmla="*/ 914400 w 1016793"/>
              <a:gd name="connsiteY1" fmla="*/ 28631 h 187270"/>
              <a:gd name="connsiteX2" fmla="*/ 864393 w 1016793"/>
              <a:gd name="connsiteY2" fmla="*/ 42919 h 187270"/>
              <a:gd name="connsiteX3" fmla="*/ 814387 w 1016793"/>
              <a:gd name="connsiteY3" fmla="*/ 54825 h 187270"/>
              <a:gd name="connsiteX4" fmla="*/ 731043 w 1016793"/>
              <a:gd name="connsiteY4" fmla="*/ 38156 h 187270"/>
              <a:gd name="connsiteX5" fmla="*/ 640556 w 1016793"/>
              <a:gd name="connsiteY5" fmla="*/ 26250 h 187270"/>
              <a:gd name="connsiteX6" fmla="*/ 545306 w 1016793"/>
              <a:gd name="connsiteY6" fmla="*/ 19106 h 187270"/>
              <a:gd name="connsiteX7" fmla="*/ 492918 w 1016793"/>
              <a:gd name="connsiteY7" fmla="*/ 56 h 187270"/>
              <a:gd name="connsiteX8" fmla="*/ 445293 w 1016793"/>
              <a:gd name="connsiteY8" fmla="*/ 26250 h 187270"/>
              <a:gd name="connsiteX9" fmla="*/ 397668 w 1016793"/>
              <a:gd name="connsiteY9" fmla="*/ 59588 h 187270"/>
              <a:gd name="connsiteX10" fmla="*/ 359568 w 1016793"/>
              <a:gd name="connsiteY10" fmla="*/ 119119 h 187270"/>
              <a:gd name="connsiteX11" fmla="*/ 321468 w 1016793"/>
              <a:gd name="connsiteY11" fmla="*/ 178651 h 187270"/>
              <a:gd name="connsiteX12" fmla="*/ 254794 w 1016793"/>
              <a:gd name="connsiteY12" fmla="*/ 185794 h 187270"/>
              <a:gd name="connsiteX13" fmla="*/ 169069 w 1016793"/>
              <a:gd name="connsiteY13" fmla="*/ 150076 h 187270"/>
              <a:gd name="connsiteX14" fmla="*/ 78581 w 1016793"/>
              <a:gd name="connsiteY14" fmla="*/ 166744 h 187270"/>
              <a:gd name="connsiteX15" fmla="*/ 0 w 1016793"/>
              <a:gd name="connsiteY15" fmla="*/ 185794 h 187270"/>
              <a:gd name="connsiteX0" fmla="*/ 1016793 w 1016793"/>
              <a:gd name="connsiteY0" fmla="*/ 81019 h 187270"/>
              <a:gd name="connsiteX1" fmla="*/ 914400 w 1016793"/>
              <a:gd name="connsiteY1" fmla="*/ 28631 h 187270"/>
              <a:gd name="connsiteX2" fmla="*/ 864393 w 1016793"/>
              <a:gd name="connsiteY2" fmla="*/ 42919 h 187270"/>
              <a:gd name="connsiteX3" fmla="*/ 814387 w 1016793"/>
              <a:gd name="connsiteY3" fmla="*/ 54825 h 187270"/>
              <a:gd name="connsiteX4" fmla="*/ 731043 w 1016793"/>
              <a:gd name="connsiteY4" fmla="*/ 38156 h 187270"/>
              <a:gd name="connsiteX5" fmla="*/ 640556 w 1016793"/>
              <a:gd name="connsiteY5" fmla="*/ 26250 h 187270"/>
              <a:gd name="connsiteX6" fmla="*/ 545306 w 1016793"/>
              <a:gd name="connsiteY6" fmla="*/ 19106 h 187270"/>
              <a:gd name="connsiteX7" fmla="*/ 492918 w 1016793"/>
              <a:gd name="connsiteY7" fmla="*/ 56 h 187270"/>
              <a:gd name="connsiteX8" fmla="*/ 445293 w 1016793"/>
              <a:gd name="connsiteY8" fmla="*/ 26250 h 187270"/>
              <a:gd name="connsiteX9" fmla="*/ 397668 w 1016793"/>
              <a:gd name="connsiteY9" fmla="*/ 59588 h 187270"/>
              <a:gd name="connsiteX10" fmla="*/ 359568 w 1016793"/>
              <a:gd name="connsiteY10" fmla="*/ 119119 h 187270"/>
              <a:gd name="connsiteX11" fmla="*/ 321468 w 1016793"/>
              <a:gd name="connsiteY11" fmla="*/ 178651 h 187270"/>
              <a:gd name="connsiteX12" fmla="*/ 254794 w 1016793"/>
              <a:gd name="connsiteY12" fmla="*/ 185794 h 187270"/>
              <a:gd name="connsiteX13" fmla="*/ 169069 w 1016793"/>
              <a:gd name="connsiteY13" fmla="*/ 150076 h 187270"/>
              <a:gd name="connsiteX14" fmla="*/ 78581 w 1016793"/>
              <a:gd name="connsiteY14" fmla="*/ 166744 h 187270"/>
              <a:gd name="connsiteX15" fmla="*/ 0 w 1016793"/>
              <a:gd name="connsiteY15" fmla="*/ 185794 h 187270"/>
              <a:gd name="connsiteX0" fmla="*/ 1016793 w 1016793"/>
              <a:gd name="connsiteY0" fmla="*/ 81019 h 187270"/>
              <a:gd name="connsiteX1" fmla="*/ 914400 w 1016793"/>
              <a:gd name="connsiteY1" fmla="*/ 28631 h 187270"/>
              <a:gd name="connsiteX2" fmla="*/ 864393 w 1016793"/>
              <a:gd name="connsiteY2" fmla="*/ 42919 h 187270"/>
              <a:gd name="connsiteX3" fmla="*/ 814387 w 1016793"/>
              <a:gd name="connsiteY3" fmla="*/ 54825 h 187270"/>
              <a:gd name="connsiteX4" fmla="*/ 731043 w 1016793"/>
              <a:gd name="connsiteY4" fmla="*/ 38156 h 187270"/>
              <a:gd name="connsiteX5" fmla="*/ 640556 w 1016793"/>
              <a:gd name="connsiteY5" fmla="*/ 26250 h 187270"/>
              <a:gd name="connsiteX6" fmla="*/ 545306 w 1016793"/>
              <a:gd name="connsiteY6" fmla="*/ 19106 h 187270"/>
              <a:gd name="connsiteX7" fmla="*/ 492918 w 1016793"/>
              <a:gd name="connsiteY7" fmla="*/ 56 h 187270"/>
              <a:gd name="connsiteX8" fmla="*/ 445293 w 1016793"/>
              <a:gd name="connsiteY8" fmla="*/ 26250 h 187270"/>
              <a:gd name="connsiteX9" fmla="*/ 397668 w 1016793"/>
              <a:gd name="connsiteY9" fmla="*/ 59588 h 187270"/>
              <a:gd name="connsiteX10" fmla="*/ 359568 w 1016793"/>
              <a:gd name="connsiteY10" fmla="*/ 119119 h 187270"/>
              <a:gd name="connsiteX11" fmla="*/ 321468 w 1016793"/>
              <a:gd name="connsiteY11" fmla="*/ 178651 h 187270"/>
              <a:gd name="connsiteX12" fmla="*/ 254794 w 1016793"/>
              <a:gd name="connsiteY12" fmla="*/ 185794 h 187270"/>
              <a:gd name="connsiteX13" fmla="*/ 169069 w 1016793"/>
              <a:gd name="connsiteY13" fmla="*/ 150076 h 187270"/>
              <a:gd name="connsiteX14" fmla="*/ 78581 w 1016793"/>
              <a:gd name="connsiteY14" fmla="*/ 166744 h 187270"/>
              <a:gd name="connsiteX15" fmla="*/ 0 w 1016793"/>
              <a:gd name="connsiteY15" fmla="*/ 185794 h 187270"/>
              <a:gd name="connsiteX0" fmla="*/ 1016793 w 1016793"/>
              <a:gd name="connsiteY0" fmla="*/ 81019 h 187270"/>
              <a:gd name="connsiteX1" fmla="*/ 914400 w 1016793"/>
              <a:gd name="connsiteY1" fmla="*/ 28631 h 187270"/>
              <a:gd name="connsiteX2" fmla="*/ 864393 w 1016793"/>
              <a:gd name="connsiteY2" fmla="*/ 42919 h 187270"/>
              <a:gd name="connsiteX3" fmla="*/ 814387 w 1016793"/>
              <a:gd name="connsiteY3" fmla="*/ 54825 h 187270"/>
              <a:gd name="connsiteX4" fmla="*/ 790575 w 1016793"/>
              <a:gd name="connsiteY4" fmla="*/ 54823 h 187270"/>
              <a:gd name="connsiteX5" fmla="*/ 731043 w 1016793"/>
              <a:gd name="connsiteY5" fmla="*/ 38156 h 187270"/>
              <a:gd name="connsiteX6" fmla="*/ 640556 w 1016793"/>
              <a:gd name="connsiteY6" fmla="*/ 26250 h 187270"/>
              <a:gd name="connsiteX7" fmla="*/ 545306 w 1016793"/>
              <a:gd name="connsiteY7" fmla="*/ 19106 h 187270"/>
              <a:gd name="connsiteX8" fmla="*/ 492918 w 1016793"/>
              <a:gd name="connsiteY8" fmla="*/ 56 h 187270"/>
              <a:gd name="connsiteX9" fmla="*/ 445293 w 1016793"/>
              <a:gd name="connsiteY9" fmla="*/ 26250 h 187270"/>
              <a:gd name="connsiteX10" fmla="*/ 397668 w 1016793"/>
              <a:gd name="connsiteY10" fmla="*/ 59588 h 187270"/>
              <a:gd name="connsiteX11" fmla="*/ 359568 w 1016793"/>
              <a:gd name="connsiteY11" fmla="*/ 119119 h 187270"/>
              <a:gd name="connsiteX12" fmla="*/ 321468 w 1016793"/>
              <a:gd name="connsiteY12" fmla="*/ 178651 h 187270"/>
              <a:gd name="connsiteX13" fmla="*/ 254794 w 1016793"/>
              <a:gd name="connsiteY13" fmla="*/ 185794 h 187270"/>
              <a:gd name="connsiteX14" fmla="*/ 169069 w 1016793"/>
              <a:gd name="connsiteY14" fmla="*/ 150076 h 187270"/>
              <a:gd name="connsiteX15" fmla="*/ 78581 w 1016793"/>
              <a:gd name="connsiteY15" fmla="*/ 166744 h 187270"/>
              <a:gd name="connsiteX16" fmla="*/ 0 w 1016793"/>
              <a:gd name="connsiteY16" fmla="*/ 185794 h 187270"/>
              <a:gd name="connsiteX0" fmla="*/ 1016793 w 1016793"/>
              <a:gd name="connsiteY0" fmla="*/ 81019 h 187270"/>
              <a:gd name="connsiteX1" fmla="*/ 914400 w 1016793"/>
              <a:gd name="connsiteY1" fmla="*/ 28631 h 187270"/>
              <a:gd name="connsiteX2" fmla="*/ 864393 w 1016793"/>
              <a:gd name="connsiteY2" fmla="*/ 42919 h 187270"/>
              <a:gd name="connsiteX3" fmla="*/ 814387 w 1016793"/>
              <a:gd name="connsiteY3" fmla="*/ 54825 h 187270"/>
              <a:gd name="connsiteX4" fmla="*/ 731043 w 1016793"/>
              <a:gd name="connsiteY4" fmla="*/ 38156 h 187270"/>
              <a:gd name="connsiteX5" fmla="*/ 640556 w 1016793"/>
              <a:gd name="connsiteY5" fmla="*/ 26250 h 187270"/>
              <a:gd name="connsiteX6" fmla="*/ 545306 w 1016793"/>
              <a:gd name="connsiteY6" fmla="*/ 19106 h 187270"/>
              <a:gd name="connsiteX7" fmla="*/ 492918 w 1016793"/>
              <a:gd name="connsiteY7" fmla="*/ 56 h 187270"/>
              <a:gd name="connsiteX8" fmla="*/ 445293 w 1016793"/>
              <a:gd name="connsiteY8" fmla="*/ 26250 h 187270"/>
              <a:gd name="connsiteX9" fmla="*/ 397668 w 1016793"/>
              <a:gd name="connsiteY9" fmla="*/ 59588 h 187270"/>
              <a:gd name="connsiteX10" fmla="*/ 359568 w 1016793"/>
              <a:gd name="connsiteY10" fmla="*/ 119119 h 187270"/>
              <a:gd name="connsiteX11" fmla="*/ 321468 w 1016793"/>
              <a:gd name="connsiteY11" fmla="*/ 178651 h 187270"/>
              <a:gd name="connsiteX12" fmla="*/ 254794 w 1016793"/>
              <a:gd name="connsiteY12" fmla="*/ 185794 h 187270"/>
              <a:gd name="connsiteX13" fmla="*/ 169069 w 1016793"/>
              <a:gd name="connsiteY13" fmla="*/ 150076 h 187270"/>
              <a:gd name="connsiteX14" fmla="*/ 78581 w 1016793"/>
              <a:gd name="connsiteY14" fmla="*/ 166744 h 187270"/>
              <a:gd name="connsiteX15" fmla="*/ 0 w 1016793"/>
              <a:gd name="connsiteY15" fmla="*/ 185794 h 187270"/>
              <a:gd name="connsiteX0" fmla="*/ 1016793 w 1016793"/>
              <a:gd name="connsiteY0" fmla="*/ 81019 h 187270"/>
              <a:gd name="connsiteX1" fmla="*/ 914400 w 1016793"/>
              <a:gd name="connsiteY1" fmla="*/ 28631 h 187270"/>
              <a:gd name="connsiteX2" fmla="*/ 864393 w 1016793"/>
              <a:gd name="connsiteY2" fmla="*/ 42919 h 187270"/>
              <a:gd name="connsiteX3" fmla="*/ 814387 w 1016793"/>
              <a:gd name="connsiteY3" fmla="*/ 54825 h 187270"/>
              <a:gd name="connsiteX4" fmla="*/ 731043 w 1016793"/>
              <a:gd name="connsiteY4" fmla="*/ 38156 h 187270"/>
              <a:gd name="connsiteX5" fmla="*/ 640556 w 1016793"/>
              <a:gd name="connsiteY5" fmla="*/ 26250 h 187270"/>
              <a:gd name="connsiteX6" fmla="*/ 545306 w 1016793"/>
              <a:gd name="connsiteY6" fmla="*/ 19106 h 187270"/>
              <a:gd name="connsiteX7" fmla="*/ 492918 w 1016793"/>
              <a:gd name="connsiteY7" fmla="*/ 56 h 187270"/>
              <a:gd name="connsiteX8" fmla="*/ 445293 w 1016793"/>
              <a:gd name="connsiteY8" fmla="*/ 26250 h 187270"/>
              <a:gd name="connsiteX9" fmla="*/ 397668 w 1016793"/>
              <a:gd name="connsiteY9" fmla="*/ 59588 h 187270"/>
              <a:gd name="connsiteX10" fmla="*/ 359568 w 1016793"/>
              <a:gd name="connsiteY10" fmla="*/ 119119 h 187270"/>
              <a:gd name="connsiteX11" fmla="*/ 321468 w 1016793"/>
              <a:gd name="connsiteY11" fmla="*/ 178651 h 187270"/>
              <a:gd name="connsiteX12" fmla="*/ 254794 w 1016793"/>
              <a:gd name="connsiteY12" fmla="*/ 185794 h 187270"/>
              <a:gd name="connsiteX13" fmla="*/ 169069 w 1016793"/>
              <a:gd name="connsiteY13" fmla="*/ 150076 h 187270"/>
              <a:gd name="connsiteX14" fmla="*/ 78581 w 1016793"/>
              <a:gd name="connsiteY14" fmla="*/ 166744 h 187270"/>
              <a:gd name="connsiteX15" fmla="*/ 0 w 1016793"/>
              <a:gd name="connsiteY15" fmla="*/ 185794 h 187270"/>
              <a:gd name="connsiteX0" fmla="*/ 1016793 w 1016793"/>
              <a:gd name="connsiteY0" fmla="*/ 81019 h 187270"/>
              <a:gd name="connsiteX1" fmla="*/ 914400 w 1016793"/>
              <a:gd name="connsiteY1" fmla="*/ 28631 h 187270"/>
              <a:gd name="connsiteX2" fmla="*/ 864393 w 1016793"/>
              <a:gd name="connsiteY2" fmla="*/ 42919 h 187270"/>
              <a:gd name="connsiteX3" fmla="*/ 792956 w 1016793"/>
              <a:gd name="connsiteY3" fmla="*/ 57206 h 187270"/>
              <a:gd name="connsiteX4" fmla="*/ 731043 w 1016793"/>
              <a:gd name="connsiteY4" fmla="*/ 38156 h 187270"/>
              <a:gd name="connsiteX5" fmla="*/ 640556 w 1016793"/>
              <a:gd name="connsiteY5" fmla="*/ 26250 h 187270"/>
              <a:gd name="connsiteX6" fmla="*/ 545306 w 1016793"/>
              <a:gd name="connsiteY6" fmla="*/ 19106 h 187270"/>
              <a:gd name="connsiteX7" fmla="*/ 492918 w 1016793"/>
              <a:gd name="connsiteY7" fmla="*/ 56 h 187270"/>
              <a:gd name="connsiteX8" fmla="*/ 445293 w 1016793"/>
              <a:gd name="connsiteY8" fmla="*/ 26250 h 187270"/>
              <a:gd name="connsiteX9" fmla="*/ 397668 w 1016793"/>
              <a:gd name="connsiteY9" fmla="*/ 59588 h 187270"/>
              <a:gd name="connsiteX10" fmla="*/ 359568 w 1016793"/>
              <a:gd name="connsiteY10" fmla="*/ 119119 h 187270"/>
              <a:gd name="connsiteX11" fmla="*/ 321468 w 1016793"/>
              <a:gd name="connsiteY11" fmla="*/ 178651 h 187270"/>
              <a:gd name="connsiteX12" fmla="*/ 254794 w 1016793"/>
              <a:gd name="connsiteY12" fmla="*/ 185794 h 187270"/>
              <a:gd name="connsiteX13" fmla="*/ 169069 w 1016793"/>
              <a:gd name="connsiteY13" fmla="*/ 150076 h 187270"/>
              <a:gd name="connsiteX14" fmla="*/ 78581 w 1016793"/>
              <a:gd name="connsiteY14" fmla="*/ 166744 h 187270"/>
              <a:gd name="connsiteX15" fmla="*/ 0 w 1016793"/>
              <a:gd name="connsiteY15" fmla="*/ 185794 h 187270"/>
              <a:gd name="connsiteX0" fmla="*/ 1016793 w 1016793"/>
              <a:gd name="connsiteY0" fmla="*/ 81019 h 187270"/>
              <a:gd name="connsiteX1" fmla="*/ 914400 w 1016793"/>
              <a:gd name="connsiteY1" fmla="*/ 28631 h 187270"/>
              <a:gd name="connsiteX2" fmla="*/ 864393 w 1016793"/>
              <a:gd name="connsiteY2" fmla="*/ 42919 h 187270"/>
              <a:gd name="connsiteX3" fmla="*/ 842962 w 1016793"/>
              <a:gd name="connsiteY3" fmla="*/ 45298 h 187270"/>
              <a:gd name="connsiteX4" fmla="*/ 792956 w 1016793"/>
              <a:gd name="connsiteY4" fmla="*/ 57206 h 187270"/>
              <a:gd name="connsiteX5" fmla="*/ 731043 w 1016793"/>
              <a:gd name="connsiteY5" fmla="*/ 38156 h 187270"/>
              <a:gd name="connsiteX6" fmla="*/ 640556 w 1016793"/>
              <a:gd name="connsiteY6" fmla="*/ 26250 h 187270"/>
              <a:gd name="connsiteX7" fmla="*/ 545306 w 1016793"/>
              <a:gd name="connsiteY7" fmla="*/ 19106 h 187270"/>
              <a:gd name="connsiteX8" fmla="*/ 492918 w 1016793"/>
              <a:gd name="connsiteY8" fmla="*/ 56 h 187270"/>
              <a:gd name="connsiteX9" fmla="*/ 445293 w 1016793"/>
              <a:gd name="connsiteY9" fmla="*/ 26250 h 187270"/>
              <a:gd name="connsiteX10" fmla="*/ 397668 w 1016793"/>
              <a:gd name="connsiteY10" fmla="*/ 59588 h 187270"/>
              <a:gd name="connsiteX11" fmla="*/ 359568 w 1016793"/>
              <a:gd name="connsiteY11" fmla="*/ 119119 h 187270"/>
              <a:gd name="connsiteX12" fmla="*/ 321468 w 1016793"/>
              <a:gd name="connsiteY12" fmla="*/ 178651 h 187270"/>
              <a:gd name="connsiteX13" fmla="*/ 254794 w 1016793"/>
              <a:gd name="connsiteY13" fmla="*/ 185794 h 187270"/>
              <a:gd name="connsiteX14" fmla="*/ 169069 w 1016793"/>
              <a:gd name="connsiteY14" fmla="*/ 150076 h 187270"/>
              <a:gd name="connsiteX15" fmla="*/ 78581 w 1016793"/>
              <a:gd name="connsiteY15" fmla="*/ 166744 h 187270"/>
              <a:gd name="connsiteX16" fmla="*/ 0 w 1016793"/>
              <a:gd name="connsiteY16" fmla="*/ 185794 h 187270"/>
              <a:gd name="connsiteX0" fmla="*/ 1016793 w 1016793"/>
              <a:gd name="connsiteY0" fmla="*/ 81019 h 187270"/>
              <a:gd name="connsiteX1" fmla="*/ 914400 w 1016793"/>
              <a:gd name="connsiteY1" fmla="*/ 28631 h 187270"/>
              <a:gd name="connsiteX2" fmla="*/ 864393 w 1016793"/>
              <a:gd name="connsiteY2" fmla="*/ 42919 h 187270"/>
              <a:gd name="connsiteX3" fmla="*/ 792956 w 1016793"/>
              <a:gd name="connsiteY3" fmla="*/ 57206 h 187270"/>
              <a:gd name="connsiteX4" fmla="*/ 731043 w 1016793"/>
              <a:gd name="connsiteY4" fmla="*/ 38156 h 187270"/>
              <a:gd name="connsiteX5" fmla="*/ 640556 w 1016793"/>
              <a:gd name="connsiteY5" fmla="*/ 26250 h 187270"/>
              <a:gd name="connsiteX6" fmla="*/ 545306 w 1016793"/>
              <a:gd name="connsiteY6" fmla="*/ 19106 h 187270"/>
              <a:gd name="connsiteX7" fmla="*/ 492918 w 1016793"/>
              <a:gd name="connsiteY7" fmla="*/ 56 h 187270"/>
              <a:gd name="connsiteX8" fmla="*/ 445293 w 1016793"/>
              <a:gd name="connsiteY8" fmla="*/ 26250 h 187270"/>
              <a:gd name="connsiteX9" fmla="*/ 397668 w 1016793"/>
              <a:gd name="connsiteY9" fmla="*/ 59588 h 187270"/>
              <a:gd name="connsiteX10" fmla="*/ 359568 w 1016793"/>
              <a:gd name="connsiteY10" fmla="*/ 119119 h 187270"/>
              <a:gd name="connsiteX11" fmla="*/ 321468 w 1016793"/>
              <a:gd name="connsiteY11" fmla="*/ 178651 h 187270"/>
              <a:gd name="connsiteX12" fmla="*/ 254794 w 1016793"/>
              <a:gd name="connsiteY12" fmla="*/ 185794 h 187270"/>
              <a:gd name="connsiteX13" fmla="*/ 169069 w 1016793"/>
              <a:gd name="connsiteY13" fmla="*/ 150076 h 187270"/>
              <a:gd name="connsiteX14" fmla="*/ 78581 w 1016793"/>
              <a:gd name="connsiteY14" fmla="*/ 166744 h 187270"/>
              <a:gd name="connsiteX15" fmla="*/ 0 w 1016793"/>
              <a:gd name="connsiteY15" fmla="*/ 185794 h 187270"/>
              <a:gd name="connsiteX0" fmla="*/ 1016793 w 1016793"/>
              <a:gd name="connsiteY0" fmla="*/ 81019 h 187270"/>
              <a:gd name="connsiteX1" fmla="*/ 914400 w 1016793"/>
              <a:gd name="connsiteY1" fmla="*/ 28631 h 187270"/>
              <a:gd name="connsiteX2" fmla="*/ 864393 w 1016793"/>
              <a:gd name="connsiteY2" fmla="*/ 42919 h 187270"/>
              <a:gd name="connsiteX3" fmla="*/ 792956 w 1016793"/>
              <a:gd name="connsiteY3" fmla="*/ 57206 h 187270"/>
              <a:gd name="connsiteX4" fmla="*/ 731043 w 1016793"/>
              <a:gd name="connsiteY4" fmla="*/ 38156 h 187270"/>
              <a:gd name="connsiteX5" fmla="*/ 640556 w 1016793"/>
              <a:gd name="connsiteY5" fmla="*/ 26250 h 187270"/>
              <a:gd name="connsiteX6" fmla="*/ 545306 w 1016793"/>
              <a:gd name="connsiteY6" fmla="*/ 19106 h 187270"/>
              <a:gd name="connsiteX7" fmla="*/ 492918 w 1016793"/>
              <a:gd name="connsiteY7" fmla="*/ 56 h 187270"/>
              <a:gd name="connsiteX8" fmla="*/ 445293 w 1016793"/>
              <a:gd name="connsiteY8" fmla="*/ 26250 h 187270"/>
              <a:gd name="connsiteX9" fmla="*/ 397668 w 1016793"/>
              <a:gd name="connsiteY9" fmla="*/ 59588 h 187270"/>
              <a:gd name="connsiteX10" fmla="*/ 359568 w 1016793"/>
              <a:gd name="connsiteY10" fmla="*/ 119119 h 187270"/>
              <a:gd name="connsiteX11" fmla="*/ 321468 w 1016793"/>
              <a:gd name="connsiteY11" fmla="*/ 178651 h 187270"/>
              <a:gd name="connsiteX12" fmla="*/ 254794 w 1016793"/>
              <a:gd name="connsiteY12" fmla="*/ 185794 h 187270"/>
              <a:gd name="connsiteX13" fmla="*/ 169069 w 1016793"/>
              <a:gd name="connsiteY13" fmla="*/ 150076 h 187270"/>
              <a:gd name="connsiteX14" fmla="*/ 78581 w 1016793"/>
              <a:gd name="connsiteY14" fmla="*/ 166744 h 187270"/>
              <a:gd name="connsiteX15" fmla="*/ 0 w 1016793"/>
              <a:gd name="connsiteY15" fmla="*/ 185794 h 187270"/>
              <a:gd name="connsiteX0" fmla="*/ 1012030 w 1012030"/>
              <a:gd name="connsiteY0" fmla="*/ 81019 h 188175"/>
              <a:gd name="connsiteX1" fmla="*/ 909637 w 1012030"/>
              <a:gd name="connsiteY1" fmla="*/ 28631 h 188175"/>
              <a:gd name="connsiteX2" fmla="*/ 859630 w 1012030"/>
              <a:gd name="connsiteY2" fmla="*/ 42919 h 188175"/>
              <a:gd name="connsiteX3" fmla="*/ 788193 w 1012030"/>
              <a:gd name="connsiteY3" fmla="*/ 57206 h 188175"/>
              <a:gd name="connsiteX4" fmla="*/ 726280 w 1012030"/>
              <a:gd name="connsiteY4" fmla="*/ 38156 h 188175"/>
              <a:gd name="connsiteX5" fmla="*/ 635793 w 1012030"/>
              <a:gd name="connsiteY5" fmla="*/ 26250 h 188175"/>
              <a:gd name="connsiteX6" fmla="*/ 540543 w 1012030"/>
              <a:gd name="connsiteY6" fmla="*/ 19106 h 188175"/>
              <a:gd name="connsiteX7" fmla="*/ 488155 w 1012030"/>
              <a:gd name="connsiteY7" fmla="*/ 56 h 188175"/>
              <a:gd name="connsiteX8" fmla="*/ 440530 w 1012030"/>
              <a:gd name="connsiteY8" fmla="*/ 26250 h 188175"/>
              <a:gd name="connsiteX9" fmla="*/ 392905 w 1012030"/>
              <a:gd name="connsiteY9" fmla="*/ 59588 h 188175"/>
              <a:gd name="connsiteX10" fmla="*/ 354805 w 1012030"/>
              <a:gd name="connsiteY10" fmla="*/ 119119 h 188175"/>
              <a:gd name="connsiteX11" fmla="*/ 316705 w 1012030"/>
              <a:gd name="connsiteY11" fmla="*/ 178651 h 188175"/>
              <a:gd name="connsiteX12" fmla="*/ 250031 w 1012030"/>
              <a:gd name="connsiteY12" fmla="*/ 185794 h 188175"/>
              <a:gd name="connsiteX13" fmla="*/ 164306 w 1012030"/>
              <a:gd name="connsiteY13" fmla="*/ 150076 h 188175"/>
              <a:gd name="connsiteX14" fmla="*/ 73818 w 1012030"/>
              <a:gd name="connsiteY14" fmla="*/ 166744 h 188175"/>
              <a:gd name="connsiteX15" fmla="*/ 0 w 1012030"/>
              <a:gd name="connsiteY15" fmla="*/ 188175 h 188175"/>
              <a:gd name="connsiteX0" fmla="*/ 1012030 w 1012030"/>
              <a:gd name="connsiteY0" fmla="*/ 81019 h 188175"/>
              <a:gd name="connsiteX1" fmla="*/ 909637 w 1012030"/>
              <a:gd name="connsiteY1" fmla="*/ 28631 h 188175"/>
              <a:gd name="connsiteX2" fmla="*/ 859630 w 1012030"/>
              <a:gd name="connsiteY2" fmla="*/ 42919 h 188175"/>
              <a:gd name="connsiteX3" fmla="*/ 788193 w 1012030"/>
              <a:gd name="connsiteY3" fmla="*/ 57206 h 188175"/>
              <a:gd name="connsiteX4" fmla="*/ 726280 w 1012030"/>
              <a:gd name="connsiteY4" fmla="*/ 38156 h 188175"/>
              <a:gd name="connsiteX5" fmla="*/ 635793 w 1012030"/>
              <a:gd name="connsiteY5" fmla="*/ 26250 h 188175"/>
              <a:gd name="connsiteX6" fmla="*/ 540543 w 1012030"/>
              <a:gd name="connsiteY6" fmla="*/ 19106 h 188175"/>
              <a:gd name="connsiteX7" fmla="*/ 488155 w 1012030"/>
              <a:gd name="connsiteY7" fmla="*/ 56 h 188175"/>
              <a:gd name="connsiteX8" fmla="*/ 440530 w 1012030"/>
              <a:gd name="connsiteY8" fmla="*/ 26250 h 188175"/>
              <a:gd name="connsiteX9" fmla="*/ 392905 w 1012030"/>
              <a:gd name="connsiteY9" fmla="*/ 59588 h 188175"/>
              <a:gd name="connsiteX10" fmla="*/ 354805 w 1012030"/>
              <a:gd name="connsiteY10" fmla="*/ 119119 h 188175"/>
              <a:gd name="connsiteX11" fmla="*/ 316705 w 1012030"/>
              <a:gd name="connsiteY11" fmla="*/ 178651 h 188175"/>
              <a:gd name="connsiteX12" fmla="*/ 250031 w 1012030"/>
              <a:gd name="connsiteY12" fmla="*/ 185794 h 188175"/>
              <a:gd name="connsiteX13" fmla="*/ 164306 w 1012030"/>
              <a:gd name="connsiteY13" fmla="*/ 150076 h 188175"/>
              <a:gd name="connsiteX14" fmla="*/ 73818 w 1012030"/>
              <a:gd name="connsiteY14" fmla="*/ 166744 h 188175"/>
              <a:gd name="connsiteX15" fmla="*/ 0 w 1012030"/>
              <a:gd name="connsiteY15" fmla="*/ 188175 h 188175"/>
              <a:gd name="connsiteX0" fmla="*/ 1012030 w 1012030"/>
              <a:gd name="connsiteY0" fmla="*/ 95962 h 203118"/>
              <a:gd name="connsiteX1" fmla="*/ 909637 w 1012030"/>
              <a:gd name="connsiteY1" fmla="*/ 43574 h 203118"/>
              <a:gd name="connsiteX2" fmla="*/ 859630 w 1012030"/>
              <a:gd name="connsiteY2" fmla="*/ 57862 h 203118"/>
              <a:gd name="connsiteX3" fmla="*/ 788193 w 1012030"/>
              <a:gd name="connsiteY3" fmla="*/ 72149 h 203118"/>
              <a:gd name="connsiteX4" fmla="*/ 726280 w 1012030"/>
              <a:gd name="connsiteY4" fmla="*/ 53099 h 203118"/>
              <a:gd name="connsiteX5" fmla="*/ 635793 w 1012030"/>
              <a:gd name="connsiteY5" fmla="*/ 41193 h 203118"/>
              <a:gd name="connsiteX6" fmla="*/ 540543 w 1012030"/>
              <a:gd name="connsiteY6" fmla="*/ 34049 h 203118"/>
              <a:gd name="connsiteX7" fmla="*/ 488155 w 1012030"/>
              <a:gd name="connsiteY7" fmla="*/ 14999 h 203118"/>
              <a:gd name="connsiteX8" fmla="*/ 407193 w 1012030"/>
              <a:gd name="connsiteY8" fmla="*/ 3093 h 203118"/>
              <a:gd name="connsiteX9" fmla="*/ 392905 w 1012030"/>
              <a:gd name="connsiteY9" fmla="*/ 74531 h 203118"/>
              <a:gd name="connsiteX10" fmla="*/ 354805 w 1012030"/>
              <a:gd name="connsiteY10" fmla="*/ 134062 h 203118"/>
              <a:gd name="connsiteX11" fmla="*/ 316705 w 1012030"/>
              <a:gd name="connsiteY11" fmla="*/ 193594 h 203118"/>
              <a:gd name="connsiteX12" fmla="*/ 250031 w 1012030"/>
              <a:gd name="connsiteY12" fmla="*/ 200737 h 203118"/>
              <a:gd name="connsiteX13" fmla="*/ 164306 w 1012030"/>
              <a:gd name="connsiteY13" fmla="*/ 165019 h 203118"/>
              <a:gd name="connsiteX14" fmla="*/ 73818 w 1012030"/>
              <a:gd name="connsiteY14" fmla="*/ 181687 h 203118"/>
              <a:gd name="connsiteX15" fmla="*/ 0 w 1012030"/>
              <a:gd name="connsiteY15" fmla="*/ 203118 h 203118"/>
              <a:gd name="connsiteX0" fmla="*/ 1012030 w 1012030"/>
              <a:gd name="connsiteY0" fmla="*/ 92990 h 200146"/>
              <a:gd name="connsiteX1" fmla="*/ 909637 w 1012030"/>
              <a:gd name="connsiteY1" fmla="*/ 40602 h 200146"/>
              <a:gd name="connsiteX2" fmla="*/ 859630 w 1012030"/>
              <a:gd name="connsiteY2" fmla="*/ 54890 h 200146"/>
              <a:gd name="connsiteX3" fmla="*/ 788193 w 1012030"/>
              <a:gd name="connsiteY3" fmla="*/ 69177 h 200146"/>
              <a:gd name="connsiteX4" fmla="*/ 726280 w 1012030"/>
              <a:gd name="connsiteY4" fmla="*/ 50127 h 200146"/>
              <a:gd name="connsiteX5" fmla="*/ 635793 w 1012030"/>
              <a:gd name="connsiteY5" fmla="*/ 38221 h 200146"/>
              <a:gd name="connsiteX6" fmla="*/ 540543 w 1012030"/>
              <a:gd name="connsiteY6" fmla="*/ 31077 h 200146"/>
              <a:gd name="connsiteX7" fmla="*/ 488155 w 1012030"/>
              <a:gd name="connsiteY7" fmla="*/ 12027 h 200146"/>
              <a:gd name="connsiteX8" fmla="*/ 407193 w 1012030"/>
              <a:gd name="connsiteY8" fmla="*/ 121 h 200146"/>
              <a:gd name="connsiteX9" fmla="*/ 326230 w 1012030"/>
              <a:gd name="connsiteY9" fmla="*/ 19172 h 200146"/>
              <a:gd name="connsiteX10" fmla="*/ 354805 w 1012030"/>
              <a:gd name="connsiteY10" fmla="*/ 131090 h 200146"/>
              <a:gd name="connsiteX11" fmla="*/ 316705 w 1012030"/>
              <a:gd name="connsiteY11" fmla="*/ 190622 h 200146"/>
              <a:gd name="connsiteX12" fmla="*/ 250031 w 1012030"/>
              <a:gd name="connsiteY12" fmla="*/ 197765 h 200146"/>
              <a:gd name="connsiteX13" fmla="*/ 164306 w 1012030"/>
              <a:gd name="connsiteY13" fmla="*/ 162047 h 200146"/>
              <a:gd name="connsiteX14" fmla="*/ 73818 w 1012030"/>
              <a:gd name="connsiteY14" fmla="*/ 178715 h 200146"/>
              <a:gd name="connsiteX15" fmla="*/ 0 w 1012030"/>
              <a:gd name="connsiteY15" fmla="*/ 200146 h 200146"/>
              <a:gd name="connsiteX0" fmla="*/ 1012030 w 1012030"/>
              <a:gd name="connsiteY0" fmla="*/ 92990 h 205785"/>
              <a:gd name="connsiteX1" fmla="*/ 909637 w 1012030"/>
              <a:gd name="connsiteY1" fmla="*/ 40602 h 205785"/>
              <a:gd name="connsiteX2" fmla="*/ 859630 w 1012030"/>
              <a:gd name="connsiteY2" fmla="*/ 54890 h 205785"/>
              <a:gd name="connsiteX3" fmla="*/ 788193 w 1012030"/>
              <a:gd name="connsiteY3" fmla="*/ 69177 h 205785"/>
              <a:gd name="connsiteX4" fmla="*/ 726280 w 1012030"/>
              <a:gd name="connsiteY4" fmla="*/ 50127 h 205785"/>
              <a:gd name="connsiteX5" fmla="*/ 635793 w 1012030"/>
              <a:gd name="connsiteY5" fmla="*/ 38221 h 205785"/>
              <a:gd name="connsiteX6" fmla="*/ 540543 w 1012030"/>
              <a:gd name="connsiteY6" fmla="*/ 31077 h 205785"/>
              <a:gd name="connsiteX7" fmla="*/ 488155 w 1012030"/>
              <a:gd name="connsiteY7" fmla="*/ 12027 h 205785"/>
              <a:gd name="connsiteX8" fmla="*/ 407193 w 1012030"/>
              <a:gd name="connsiteY8" fmla="*/ 121 h 205785"/>
              <a:gd name="connsiteX9" fmla="*/ 326230 w 1012030"/>
              <a:gd name="connsiteY9" fmla="*/ 19172 h 205785"/>
              <a:gd name="connsiteX10" fmla="*/ 230980 w 1012030"/>
              <a:gd name="connsiteY10" fmla="*/ 42983 h 205785"/>
              <a:gd name="connsiteX11" fmla="*/ 316705 w 1012030"/>
              <a:gd name="connsiteY11" fmla="*/ 190622 h 205785"/>
              <a:gd name="connsiteX12" fmla="*/ 250031 w 1012030"/>
              <a:gd name="connsiteY12" fmla="*/ 197765 h 205785"/>
              <a:gd name="connsiteX13" fmla="*/ 164306 w 1012030"/>
              <a:gd name="connsiteY13" fmla="*/ 162047 h 205785"/>
              <a:gd name="connsiteX14" fmla="*/ 73818 w 1012030"/>
              <a:gd name="connsiteY14" fmla="*/ 178715 h 205785"/>
              <a:gd name="connsiteX15" fmla="*/ 0 w 1012030"/>
              <a:gd name="connsiteY15" fmla="*/ 200146 h 205785"/>
              <a:gd name="connsiteX0" fmla="*/ 1012030 w 1012030"/>
              <a:gd name="connsiteY0" fmla="*/ 92990 h 205785"/>
              <a:gd name="connsiteX1" fmla="*/ 909637 w 1012030"/>
              <a:gd name="connsiteY1" fmla="*/ 40602 h 205785"/>
              <a:gd name="connsiteX2" fmla="*/ 859630 w 1012030"/>
              <a:gd name="connsiteY2" fmla="*/ 54890 h 205785"/>
              <a:gd name="connsiteX3" fmla="*/ 788193 w 1012030"/>
              <a:gd name="connsiteY3" fmla="*/ 69177 h 205785"/>
              <a:gd name="connsiteX4" fmla="*/ 726280 w 1012030"/>
              <a:gd name="connsiteY4" fmla="*/ 50127 h 205785"/>
              <a:gd name="connsiteX5" fmla="*/ 635793 w 1012030"/>
              <a:gd name="connsiteY5" fmla="*/ 38221 h 205785"/>
              <a:gd name="connsiteX6" fmla="*/ 540543 w 1012030"/>
              <a:gd name="connsiteY6" fmla="*/ 31077 h 205785"/>
              <a:gd name="connsiteX7" fmla="*/ 488155 w 1012030"/>
              <a:gd name="connsiteY7" fmla="*/ 12027 h 205785"/>
              <a:gd name="connsiteX8" fmla="*/ 407193 w 1012030"/>
              <a:gd name="connsiteY8" fmla="*/ 121 h 205785"/>
              <a:gd name="connsiteX9" fmla="*/ 326230 w 1012030"/>
              <a:gd name="connsiteY9" fmla="*/ 19172 h 205785"/>
              <a:gd name="connsiteX10" fmla="*/ 230980 w 1012030"/>
              <a:gd name="connsiteY10" fmla="*/ 42983 h 205785"/>
              <a:gd name="connsiteX11" fmla="*/ 316705 w 1012030"/>
              <a:gd name="connsiteY11" fmla="*/ 190622 h 205785"/>
              <a:gd name="connsiteX12" fmla="*/ 250031 w 1012030"/>
              <a:gd name="connsiteY12" fmla="*/ 197765 h 205785"/>
              <a:gd name="connsiteX13" fmla="*/ 164306 w 1012030"/>
              <a:gd name="connsiteY13" fmla="*/ 162047 h 205785"/>
              <a:gd name="connsiteX14" fmla="*/ 73818 w 1012030"/>
              <a:gd name="connsiteY14" fmla="*/ 178715 h 205785"/>
              <a:gd name="connsiteX15" fmla="*/ 0 w 1012030"/>
              <a:gd name="connsiteY15" fmla="*/ 200146 h 205785"/>
              <a:gd name="connsiteX0" fmla="*/ 1012030 w 1012030"/>
              <a:gd name="connsiteY0" fmla="*/ 92990 h 200146"/>
              <a:gd name="connsiteX1" fmla="*/ 909637 w 1012030"/>
              <a:gd name="connsiteY1" fmla="*/ 40602 h 200146"/>
              <a:gd name="connsiteX2" fmla="*/ 859630 w 1012030"/>
              <a:gd name="connsiteY2" fmla="*/ 54890 h 200146"/>
              <a:gd name="connsiteX3" fmla="*/ 788193 w 1012030"/>
              <a:gd name="connsiteY3" fmla="*/ 69177 h 200146"/>
              <a:gd name="connsiteX4" fmla="*/ 726280 w 1012030"/>
              <a:gd name="connsiteY4" fmla="*/ 50127 h 200146"/>
              <a:gd name="connsiteX5" fmla="*/ 635793 w 1012030"/>
              <a:gd name="connsiteY5" fmla="*/ 38221 h 200146"/>
              <a:gd name="connsiteX6" fmla="*/ 540543 w 1012030"/>
              <a:gd name="connsiteY6" fmla="*/ 31077 h 200146"/>
              <a:gd name="connsiteX7" fmla="*/ 488155 w 1012030"/>
              <a:gd name="connsiteY7" fmla="*/ 12027 h 200146"/>
              <a:gd name="connsiteX8" fmla="*/ 407193 w 1012030"/>
              <a:gd name="connsiteY8" fmla="*/ 121 h 200146"/>
              <a:gd name="connsiteX9" fmla="*/ 326230 w 1012030"/>
              <a:gd name="connsiteY9" fmla="*/ 19172 h 200146"/>
              <a:gd name="connsiteX10" fmla="*/ 230980 w 1012030"/>
              <a:gd name="connsiteY10" fmla="*/ 42983 h 200146"/>
              <a:gd name="connsiteX11" fmla="*/ 204787 w 1012030"/>
              <a:gd name="connsiteY11" fmla="*/ 92991 h 200146"/>
              <a:gd name="connsiteX12" fmla="*/ 250031 w 1012030"/>
              <a:gd name="connsiteY12" fmla="*/ 197765 h 200146"/>
              <a:gd name="connsiteX13" fmla="*/ 164306 w 1012030"/>
              <a:gd name="connsiteY13" fmla="*/ 162047 h 200146"/>
              <a:gd name="connsiteX14" fmla="*/ 73818 w 1012030"/>
              <a:gd name="connsiteY14" fmla="*/ 178715 h 200146"/>
              <a:gd name="connsiteX15" fmla="*/ 0 w 1012030"/>
              <a:gd name="connsiteY15" fmla="*/ 200146 h 200146"/>
              <a:gd name="connsiteX0" fmla="*/ 1012030 w 1012030"/>
              <a:gd name="connsiteY0" fmla="*/ 92990 h 200146"/>
              <a:gd name="connsiteX1" fmla="*/ 909637 w 1012030"/>
              <a:gd name="connsiteY1" fmla="*/ 40602 h 200146"/>
              <a:gd name="connsiteX2" fmla="*/ 859630 w 1012030"/>
              <a:gd name="connsiteY2" fmla="*/ 54890 h 200146"/>
              <a:gd name="connsiteX3" fmla="*/ 788193 w 1012030"/>
              <a:gd name="connsiteY3" fmla="*/ 69177 h 200146"/>
              <a:gd name="connsiteX4" fmla="*/ 726280 w 1012030"/>
              <a:gd name="connsiteY4" fmla="*/ 50127 h 200146"/>
              <a:gd name="connsiteX5" fmla="*/ 635793 w 1012030"/>
              <a:gd name="connsiteY5" fmla="*/ 38221 h 200146"/>
              <a:gd name="connsiteX6" fmla="*/ 540543 w 1012030"/>
              <a:gd name="connsiteY6" fmla="*/ 31077 h 200146"/>
              <a:gd name="connsiteX7" fmla="*/ 488155 w 1012030"/>
              <a:gd name="connsiteY7" fmla="*/ 12027 h 200146"/>
              <a:gd name="connsiteX8" fmla="*/ 407193 w 1012030"/>
              <a:gd name="connsiteY8" fmla="*/ 121 h 200146"/>
              <a:gd name="connsiteX9" fmla="*/ 326230 w 1012030"/>
              <a:gd name="connsiteY9" fmla="*/ 19172 h 200146"/>
              <a:gd name="connsiteX10" fmla="*/ 230980 w 1012030"/>
              <a:gd name="connsiteY10" fmla="*/ 42983 h 200146"/>
              <a:gd name="connsiteX11" fmla="*/ 204787 w 1012030"/>
              <a:gd name="connsiteY11" fmla="*/ 92991 h 200146"/>
              <a:gd name="connsiteX12" fmla="*/ 197643 w 1012030"/>
              <a:gd name="connsiteY12" fmla="*/ 135853 h 200146"/>
              <a:gd name="connsiteX13" fmla="*/ 164306 w 1012030"/>
              <a:gd name="connsiteY13" fmla="*/ 162047 h 200146"/>
              <a:gd name="connsiteX14" fmla="*/ 73818 w 1012030"/>
              <a:gd name="connsiteY14" fmla="*/ 178715 h 200146"/>
              <a:gd name="connsiteX15" fmla="*/ 0 w 1012030"/>
              <a:gd name="connsiteY15" fmla="*/ 200146 h 200146"/>
              <a:gd name="connsiteX0" fmla="*/ 1012030 w 1012030"/>
              <a:gd name="connsiteY0" fmla="*/ 92990 h 200146"/>
              <a:gd name="connsiteX1" fmla="*/ 909637 w 1012030"/>
              <a:gd name="connsiteY1" fmla="*/ 40602 h 200146"/>
              <a:gd name="connsiteX2" fmla="*/ 859630 w 1012030"/>
              <a:gd name="connsiteY2" fmla="*/ 54890 h 200146"/>
              <a:gd name="connsiteX3" fmla="*/ 788193 w 1012030"/>
              <a:gd name="connsiteY3" fmla="*/ 69177 h 200146"/>
              <a:gd name="connsiteX4" fmla="*/ 726280 w 1012030"/>
              <a:gd name="connsiteY4" fmla="*/ 50127 h 200146"/>
              <a:gd name="connsiteX5" fmla="*/ 635793 w 1012030"/>
              <a:gd name="connsiteY5" fmla="*/ 38221 h 200146"/>
              <a:gd name="connsiteX6" fmla="*/ 540543 w 1012030"/>
              <a:gd name="connsiteY6" fmla="*/ 31077 h 200146"/>
              <a:gd name="connsiteX7" fmla="*/ 488155 w 1012030"/>
              <a:gd name="connsiteY7" fmla="*/ 12027 h 200146"/>
              <a:gd name="connsiteX8" fmla="*/ 407193 w 1012030"/>
              <a:gd name="connsiteY8" fmla="*/ 121 h 200146"/>
              <a:gd name="connsiteX9" fmla="*/ 326230 w 1012030"/>
              <a:gd name="connsiteY9" fmla="*/ 19172 h 200146"/>
              <a:gd name="connsiteX10" fmla="*/ 230980 w 1012030"/>
              <a:gd name="connsiteY10" fmla="*/ 42983 h 200146"/>
              <a:gd name="connsiteX11" fmla="*/ 204787 w 1012030"/>
              <a:gd name="connsiteY11" fmla="*/ 92991 h 200146"/>
              <a:gd name="connsiteX12" fmla="*/ 197643 w 1012030"/>
              <a:gd name="connsiteY12" fmla="*/ 135853 h 200146"/>
              <a:gd name="connsiteX13" fmla="*/ 164306 w 1012030"/>
              <a:gd name="connsiteY13" fmla="*/ 162047 h 200146"/>
              <a:gd name="connsiteX14" fmla="*/ 73818 w 1012030"/>
              <a:gd name="connsiteY14" fmla="*/ 178715 h 200146"/>
              <a:gd name="connsiteX15" fmla="*/ 0 w 1012030"/>
              <a:gd name="connsiteY15" fmla="*/ 200146 h 200146"/>
              <a:gd name="connsiteX0" fmla="*/ 1012030 w 1012030"/>
              <a:gd name="connsiteY0" fmla="*/ 92990 h 200146"/>
              <a:gd name="connsiteX1" fmla="*/ 909637 w 1012030"/>
              <a:gd name="connsiteY1" fmla="*/ 40602 h 200146"/>
              <a:gd name="connsiteX2" fmla="*/ 859630 w 1012030"/>
              <a:gd name="connsiteY2" fmla="*/ 54890 h 200146"/>
              <a:gd name="connsiteX3" fmla="*/ 788193 w 1012030"/>
              <a:gd name="connsiteY3" fmla="*/ 69177 h 200146"/>
              <a:gd name="connsiteX4" fmla="*/ 726280 w 1012030"/>
              <a:gd name="connsiteY4" fmla="*/ 50127 h 200146"/>
              <a:gd name="connsiteX5" fmla="*/ 635793 w 1012030"/>
              <a:gd name="connsiteY5" fmla="*/ 38221 h 200146"/>
              <a:gd name="connsiteX6" fmla="*/ 540543 w 1012030"/>
              <a:gd name="connsiteY6" fmla="*/ 31077 h 200146"/>
              <a:gd name="connsiteX7" fmla="*/ 488155 w 1012030"/>
              <a:gd name="connsiteY7" fmla="*/ 12027 h 200146"/>
              <a:gd name="connsiteX8" fmla="*/ 407193 w 1012030"/>
              <a:gd name="connsiteY8" fmla="*/ 121 h 200146"/>
              <a:gd name="connsiteX9" fmla="*/ 326230 w 1012030"/>
              <a:gd name="connsiteY9" fmla="*/ 19172 h 200146"/>
              <a:gd name="connsiteX10" fmla="*/ 230980 w 1012030"/>
              <a:gd name="connsiteY10" fmla="*/ 42983 h 200146"/>
              <a:gd name="connsiteX11" fmla="*/ 204787 w 1012030"/>
              <a:gd name="connsiteY11" fmla="*/ 92991 h 200146"/>
              <a:gd name="connsiteX12" fmla="*/ 197643 w 1012030"/>
              <a:gd name="connsiteY12" fmla="*/ 135853 h 200146"/>
              <a:gd name="connsiteX13" fmla="*/ 135731 w 1012030"/>
              <a:gd name="connsiteY13" fmla="*/ 169191 h 200146"/>
              <a:gd name="connsiteX14" fmla="*/ 73818 w 1012030"/>
              <a:gd name="connsiteY14" fmla="*/ 178715 h 200146"/>
              <a:gd name="connsiteX15" fmla="*/ 0 w 1012030"/>
              <a:gd name="connsiteY15" fmla="*/ 200146 h 200146"/>
              <a:gd name="connsiteX0" fmla="*/ 1012030 w 1012030"/>
              <a:gd name="connsiteY0" fmla="*/ 92990 h 200146"/>
              <a:gd name="connsiteX1" fmla="*/ 909637 w 1012030"/>
              <a:gd name="connsiteY1" fmla="*/ 40602 h 200146"/>
              <a:gd name="connsiteX2" fmla="*/ 859630 w 1012030"/>
              <a:gd name="connsiteY2" fmla="*/ 54890 h 200146"/>
              <a:gd name="connsiteX3" fmla="*/ 788193 w 1012030"/>
              <a:gd name="connsiteY3" fmla="*/ 69177 h 200146"/>
              <a:gd name="connsiteX4" fmla="*/ 726280 w 1012030"/>
              <a:gd name="connsiteY4" fmla="*/ 50127 h 200146"/>
              <a:gd name="connsiteX5" fmla="*/ 635793 w 1012030"/>
              <a:gd name="connsiteY5" fmla="*/ 38221 h 200146"/>
              <a:gd name="connsiteX6" fmla="*/ 540543 w 1012030"/>
              <a:gd name="connsiteY6" fmla="*/ 31077 h 200146"/>
              <a:gd name="connsiteX7" fmla="*/ 488155 w 1012030"/>
              <a:gd name="connsiteY7" fmla="*/ 12027 h 200146"/>
              <a:gd name="connsiteX8" fmla="*/ 407193 w 1012030"/>
              <a:gd name="connsiteY8" fmla="*/ 121 h 200146"/>
              <a:gd name="connsiteX9" fmla="*/ 326230 w 1012030"/>
              <a:gd name="connsiteY9" fmla="*/ 19172 h 200146"/>
              <a:gd name="connsiteX10" fmla="*/ 230980 w 1012030"/>
              <a:gd name="connsiteY10" fmla="*/ 42983 h 200146"/>
              <a:gd name="connsiteX11" fmla="*/ 204787 w 1012030"/>
              <a:gd name="connsiteY11" fmla="*/ 92991 h 200146"/>
              <a:gd name="connsiteX12" fmla="*/ 197643 w 1012030"/>
              <a:gd name="connsiteY12" fmla="*/ 135853 h 200146"/>
              <a:gd name="connsiteX13" fmla="*/ 135731 w 1012030"/>
              <a:gd name="connsiteY13" fmla="*/ 169191 h 200146"/>
              <a:gd name="connsiteX14" fmla="*/ 73818 w 1012030"/>
              <a:gd name="connsiteY14" fmla="*/ 178715 h 200146"/>
              <a:gd name="connsiteX15" fmla="*/ 0 w 1012030"/>
              <a:gd name="connsiteY15" fmla="*/ 200146 h 200146"/>
              <a:gd name="connsiteX0" fmla="*/ 1012030 w 1012030"/>
              <a:gd name="connsiteY0" fmla="*/ 92990 h 200146"/>
              <a:gd name="connsiteX1" fmla="*/ 909637 w 1012030"/>
              <a:gd name="connsiteY1" fmla="*/ 40602 h 200146"/>
              <a:gd name="connsiteX2" fmla="*/ 859630 w 1012030"/>
              <a:gd name="connsiteY2" fmla="*/ 54890 h 200146"/>
              <a:gd name="connsiteX3" fmla="*/ 788193 w 1012030"/>
              <a:gd name="connsiteY3" fmla="*/ 69177 h 200146"/>
              <a:gd name="connsiteX4" fmla="*/ 726280 w 1012030"/>
              <a:gd name="connsiteY4" fmla="*/ 50127 h 200146"/>
              <a:gd name="connsiteX5" fmla="*/ 635793 w 1012030"/>
              <a:gd name="connsiteY5" fmla="*/ 38221 h 200146"/>
              <a:gd name="connsiteX6" fmla="*/ 540543 w 1012030"/>
              <a:gd name="connsiteY6" fmla="*/ 31077 h 200146"/>
              <a:gd name="connsiteX7" fmla="*/ 488155 w 1012030"/>
              <a:gd name="connsiteY7" fmla="*/ 12027 h 200146"/>
              <a:gd name="connsiteX8" fmla="*/ 407193 w 1012030"/>
              <a:gd name="connsiteY8" fmla="*/ 121 h 200146"/>
              <a:gd name="connsiteX9" fmla="*/ 326230 w 1012030"/>
              <a:gd name="connsiteY9" fmla="*/ 19172 h 200146"/>
              <a:gd name="connsiteX10" fmla="*/ 230980 w 1012030"/>
              <a:gd name="connsiteY10" fmla="*/ 42983 h 200146"/>
              <a:gd name="connsiteX11" fmla="*/ 204787 w 1012030"/>
              <a:gd name="connsiteY11" fmla="*/ 92991 h 200146"/>
              <a:gd name="connsiteX12" fmla="*/ 190500 w 1012030"/>
              <a:gd name="connsiteY12" fmla="*/ 150141 h 200146"/>
              <a:gd name="connsiteX13" fmla="*/ 135731 w 1012030"/>
              <a:gd name="connsiteY13" fmla="*/ 169191 h 200146"/>
              <a:gd name="connsiteX14" fmla="*/ 73818 w 1012030"/>
              <a:gd name="connsiteY14" fmla="*/ 178715 h 200146"/>
              <a:gd name="connsiteX15" fmla="*/ 0 w 1012030"/>
              <a:gd name="connsiteY15" fmla="*/ 200146 h 200146"/>
              <a:gd name="connsiteX0" fmla="*/ 1012030 w 1012030"/>
              <a:gd name="connsiteY0" fmla="*/ 92990 h 200146"/>
              <a:gd name="connsiteX1" fmla="*/ 909637 w 1012030"/>
              <a:gd name="connsiteY1" fmla="*/ 40602 h 200146"/>
              <a:gd name="connsiteX2" fmla="*/ 859630 w 1012030"/>
              <a:gd name="connsiteY2" fmla="*/ 54890 h 200146"/>
              <a:gd name="connsiteX3" fmla="*/ 788193 w 1012030"/>
              <a:gd name="connsiteY3" fmla="*/ 69177 h 200146"/>
              <a:gd name="connsiteX4" fmla="*/ 726280 w 1012030"/>
              <a:gd name="connsiteY4" fmla="*/ 50127 h 200146"/>
              <a:gd name="connsiteX5" fmla="*/ 635793 w 1012030"/>
              <a:gd name="connsiteY5" fmla="*/ 38221 h 200146"/>
              <a:gd name="connsiteX6" fmla="*/ 540543 w 1012030"/>
              <a:gd name="connsiteY6" fmla="*/ 31077 h 200146"/>
              <a:gd name="connsiteX7" fmla="*/ 488155 w 1012030"/>
              <a:gd name="connsiteY7" fmla="*/ 12027 h 200146"/>
              <a:gd name="connsiteX8" fmla="*/ 407193 w 1012030"/>
              <a:gd name="connsiteY8" fmla="*/ 121 h 200146"/>
              <a:gd name="connsiteX9" fmla="*/ 326230 w 1012030"/>
              <a:gd name="connsiteY9" fmla="*/ 19172 h 200146"/>
              <a:gd name="connsiteX10" fmla="*/ 230980 w 1012030"/>
              <a:gd name="connsiteY10" fmla="*/ 42983 h 200146"/>
              <a:gd name="connsiteX11" fmla="*/ 204787 w 1012030"/>
              <a:gd name="connsiteY11" fmla="*/ 92991 h 200146"/>
              <a:gd name="connsiteX12" fmla="*/ 190500 w 1012030"/>
              <a:gd name="connsiteY12" fmla="*/ 150141 h 200146"/>
              <a:gd name="connsiteX13" fmla="*/ 135731 w 1012030"/>
              <a:gd name="connsiteY13" fmla="*/ 169191 h 200146"/>
              <a:gd name="connsiteX14" fmla="*/ 73818 w 1012030"/>
              <a:gd name="connsiteY14" fmla="*/ 178715 h 200146"/>
              <a:gd name="connsiteX15" fmla="*/ 0 w 1012030"/>
              <a:gd name="connsiteY15" fmla="*/ 200146 h 200146"/>
              <a:gd name="connsiteX0" fmla="*/ 1012030 w 1012030"/>
              <a:gd name="connsiteY0" fmla="*/ 92990 h 200146"/>
              <a:gd name="connsiteX1" fmla="*/ 909637 w 1012030"/>
              <a:gd name="connsiteY1" fmla="*/ 40602 h 200146"/>
              <a:gd name="connsiteX2" fmla="*/ 859630 w 1012030"/>
              <a:gd name="connsiteY2" fmla="*/ 54890 h 200146"/>
              <a:gd name="connsiteX3" fmla="*/ 788193 w 1012030"/>
              <a:gd name="connsiteY3" fmla="*/ 69177 h 200146"/>
              <a:gd name="connsiteX4" fmla="*/ 726280 w 1012030"/>
              <a:gd name="connsiteY4" fmla="*/ 50127 h 200146"/>
              <a:gd name="connsiteX5" fmla="*/ 635793 w 1012030"/>
              <a:gd name="connsiteY5" fmla="*/ 38221 h 200146"/>
              <a:gd name="connsiteX6" fmla="*/ 540543 w 1012030"/>
              <a:gd name="connsiteY6" fmla="*/ 31077 h 200146"/>
              <a:gd name="connsiteX7" fmla="*/ 488155 w 1012030"/>
              <a:gd name="connsiteY7" fmla="*/ 12027 h 200146"/>
              <a:gd name="connsiteX8" fmla="*/ 407193 w 1012030"/>
              <a:gd name="connsiteY8" fmla="*/ 121 h 200146"/>
              <a:gd name="connsiteX9" fmla="*/ 326230 w 1012030"/>
              <a:gd name="connsiteY9" fmla="*/ 19172 h 200146"/>
              <a:gd name="connsiteX10" fmla="*/ 230980 w 1012030"/>
              <a:gd name="connsiteY10" fmla="*/ 42983 h 200146"/>
              <a:gd name="connsiteX11" fmla="*/ 204787 w 1012030"/>
              <a:gd name="connsiteY11" fmla="*/ 92991 h 200146"/>
              <a:gd name="connsiteX12" fmla="*/ 190500 w 1012030"/>
              <a:gd name="connsiteY12" fmla="*/ 150141 h 200146"/>
              <a:gd name="connsiteX13" fmla="*/ 135731 w 1012030"/>
              <a:gd name="connsiteY13" fmla="*/ 169191 h 200146"/>
              <a:gd name="connsiteX14" fmla="*/ 73818 w 1012030"/>
              <a:gd name="connsiteY14" fmla="*/ 178715 h 200146"/>
              <a:gd name="connsiteX15" fmla="*/ 0 w 1012030"/>
              <a:gd name="connsiteY15" fmla="*/ 200146 h 20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12030" h="200146">
                <a:moveTo>
                  <a:pt x="1012030" y="92990"/>
                </a:moveTo>
                <a:cubicBezTo>
                  <a:pt x="973533" y="69971"/>
                  <a:pt x="920749" y="42189"/>
                  <a:pt x="909637" y="40602"/>
                </a:cubicBezTo>
                <a:cubicBezTo>
                  <a:pt x="898525" y="39015"/>
                  <a:pt x="867965" y="50127"/>
                  <a:pt x="859630" y="54890"/>
                </a:cubicBezTo>
                <a:cubicBezTo>
                  <a:pt x="851295" y="59653"/>
                  <a:pt x="810418" y="69971"/>
                  <a:pt x="788193" y="69177"/>
                </a:cubicBezTo>
                <a:cubicBezTo>
                  <a:pt x="765968" y="68383"/>
                  <a:pt x="751680" y="55286"/>
                  <a:pt x="726280" y="50127"/>
                </a:cubicBezTo>
                <a:cubicBezTo>
                  <a:pt x="700880" y="44968"/>
                  <a:pt x="645318" y="39015"/>
                  <a:pt x="635793" y="38221"/>
                </a:cubicBezTo>
                <a:cubicBezTo>
                  <a:pt x="626268" y="37427"/>
                  <a:pt x="550861" y="33062"/>
                  <a:pt x="540543" y="31077"/>
                </a:cubicBezTo>
                <a:cubicBezTo>
                  <a:pt x="530225" y="29092"/>
                  <a:pt x="510380" y="17186"/>
                  <a:pt x="488155" y="12027"/>
                </a:cubicBezTo>
                <a:cubicBezTo>
                  <a:pt x="465930" y="6868"/>
                  <a:pt x="434180" y="-1070"/>
                  <a:pt x="407193" y="121"/>
                </a:cubicBezTo>
                <a:cubicBezTo>
                  <a:pt x="380206" y="1312"/>
                  <a:pt x="355599" y="12028"/>
                  <a:pt x="326230" y="19172"/>
                </a:cubicBezTo>
                <a:cubicBezTo>
                  <a:pt x="296861" y="26316"/>
                  <a:pt x="241695" y="37823"/>
                  <a:pt x="230980" y="42983"/>
                </a:cubicBezTo>
                <a:cubicBezTo>
                  <a:pt x="220265" y="48143"/>
                  <a:pt x="209153" y="84656"/>
                  <a:pt x="204787" y="92991"/>
                </a:cubicBezTo>
                <a:cubicBezTo>
                  <a:pt x="200421" y="101326"/>
                  <a:pt x="197246" y="142203"/>
                  <a:pt x="190500" y="150141"/>
                </a:cubicBezTo>
                <a:cubicBezTo>
                  <a:pt x="183754" y="158079"/>
                  <a:pt x="155178" y="164429"/>
                  <a:pt x="135731" y="169191"/>
                </a:cubicBezTo>
                <a:cubicBezTo>
                  <a:pt x="116284" y="173953"/>
                  <a:pt x="96440" y="173556"/>
                  <a:pt x="73818" y="178715"/>
                </a:cubicBezTo>
                <a:cubicBezTo>
                  <a:pt x="51196" y="183874"/>
                  <a:pt x="13494" y="197368"/>
                  <a:pt x="0" y="200146"/>
                </a:cubicBezTo>
              </a:path>
            </a:pathLst>
          </a:custGeom>
          <a:ln w="127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ольцо 13"/>
          <p:cNvSpPr/>
          <p:nvPr/>
        </p:nvSpPr>
        <p:spPr>
          <a:xfrm>
            <a:off x="3995936" y="2262349"/>
            <a:ext cx="216024" cy="216024"/>
          </a:xfrm>
          <a:prstGeom prst="donut">
            <a:avLst>
              <a:gd name="adj" fmla="val 12191"/>
            </a:avLst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носка 2 (граница и черта) 14"/>
          <p:cNvSpPr/>
          <p:nvPr/>
        </p:nvSpPr>
        <p:spPr>
          <a:xfrm>
            <a:off x="4572000" y="3075806"/>
            <a:ext cx="4464496" cy="1008112"/>
          </a:xfrm>
          <a:prstGeom prst="accentBorderCallout2">
            <a:avLst>
              <a:gd name="adj1" fmla="val 49522"/>
              <a:gd name="adj2" fmla="val -1254"/>
              <a:gd name="adj3" fmla="val 49522"/>
              <a:gd name="adj4" fmla="val -4992"/>
              <a:gd name="adj5" fmla="val -61107"/>
              <a:gd name="adj6" fmla="val -10291"/>
            </a:avLst>
          </a:prstGeom>
          <a:solidFill>
            <a:srgbClr val="FFFFFF">
              <a:alpha val="36078"/>
            </a:srgbClr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4337461" y="3075806"/>
            <a:ext cx="4752528" cy="134487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КАСКАД ЖУПАНОВСКИХ</a:t>
            </a:r>
          </a:p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ГИДРО-ЭЛЕКТРО СТАНЦИЙ</a:t>
            </a:r>
            <a:endParaRPr lang="ru-RU" sz="2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44816" y="2680569"/>
            <a:ext cx="22610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Петропавловск-Камчатский</a:t>
            </a:r>
            <a:endParaRPr lang="ru-RU" sz="12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78208" y="3225905"/>
            <a:ext cx="864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Октябрьский</a:t>
            </a:r>
            <a:endParaRPr lang="ru-RU" sz="8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2254818" y="1953492"/>
            <a:ext cx="1465126" cy="1277433"/>
          </a:xfrm>
          <a:custGeom>
            <a:avLst/>
            <a:gdLst>
              <a:gd name="connsiteX0" fmla="*/ 0 w 1898023"/>
              <a:gd name="connsiteY0" fmla="*/ 1331607 h 1331607"/>
              <a:gd name="connsiteX1" fmla="*/ 110836 w 1898023"/>
              <a:gd name="connsiteY1" fmla="*/ 1248479 h 1331607"/>
              <a:gd name="connsiteX2" fmla="*/ 277091 w 1898023"/>
              <a:gd name="connsiteY2" fmla="*/ 1220770 h 1331607"/>
              <a:gd name="connsiteX3" fmla="*/ 477982 w 1898023"/>
              <a:gd name="connsiteY3" fmla="*/ 1193061 h 1331607"/>
              <a:gd name="connsiteX4" fmla="*/ 685800 w 1898023"/>
              <a:gd name="connsiteY4" fmla="*/ 1123788 h 1331607"/>
              <a:gd name="connsiteX5" fmla="*/ 831273 w 1898023"/>
              <a:gd name="connsiteY5" fmla="*/ 1068370 h 1331607"/>
              <a:gd name="connsiteX6" fmla="*/ 872836 w 1898023"/>
              <a:gd name="connsiteY6" fmla="*/ 978316 h 1331607"/>
              <a:gd name="connsiteX7" fmla="*/ 852054 w 1898023"/>
              <a:gd name="connsiteY7" fmla="*/ 888261 h 1331607"/>
              <a:gd name="connsiteX8" fmla="*/ 858982 w 1898023"/>
              <a:gd name="connsiteY8" fmla="*/ 805134 h 1331607"/>
              <a:gd name="connsiteX9" fmla="*/ 796636 w 1898023"/>
              <a:gd name="connsiteY9" fmla="*/ 694297 h 1331607"/>
              <a:gd name="connsiteX10" fmla="*/ 824345 w 1898023"/>
              <a:gd name="connsiteY10" fmla="*/ 611170 h 1331607"/>
              <a:gd name="connsiteX11" fmla="*/ 928254 w 1898023"/>
              <a:gd name="connsiteY11" fmla="*/ 521116 h 1331607"/>
              <a:gd name="connsiteX12" fmla="*/ 1011382 w 1898023"/>
              <a:gd name="connsiteY12" fmla="*/ 410279 h 1331607"/>
              <a:gd name="connsiteX13" fmla="*/ 1073727 w 1898023"/>
              <a:gd name="connsiteY13" fmla="*/ 334079 h 1331607"/>
              <a:gd name="connsiteX14" fmla="*/ 1143000 w 1898023"/>
              <a:gd name="connsiteY14" fmla="*/ 285588 h 1331607"/>
              <a:gd name="connsiteX15" fmla="*/ 1233054 w 1898023"/>
              <a:gd name="connsiteY15" fmla="*/ 237097 h 1331607"/>
              <a:gd name="connsiteX16" fmla="*/ 1323109 w 1898023"/>
              <a:gd name="connsiteY16" fmla="*/ 147043 h 1331607"/>
              <a:gd name="connsiteX17" fmla="*/ 1399309 w 1898023"/>
              <a:gd name="connsiteY17" fmla="*/ 50061 h 1331607"/>
              <a:gd name="connsiteX18" fmla="*/ 1884218 w 1898023"/>
              <a:gd name="connsiteY18" fmla="*/ 1570 h 1331607"/>
              <a:gd name="connsiteX19" fmla="*/ 1717964 w 1898023"/>
              <a:gd name="connsiteY19" fmla="*/ 105479 h 1331607"/>
              <a:gd name="connsiteX0" fmla="*/ 0 w 1717964"/>
              <a:gd name="connsiteY0" fmla="*/ 1282193 h 1282193"/>
              <a:gd name="connsiteX1" fmla="*/ 110836 w 1717964"/>
              <a:gd name="connsiteY1" fmla="*/ 1199065 h 1282193"/>
              <a:gd name="connsiteX2" fmla="*/ 277091 w 1717964"/>
              <a:gd name="connsiteY2" fmla="*/ 1171356 h 1282193"/>
              <a:gd name="connsiteX3" fmla="*/ 477982 w 1717964"/>
              <a:gd name="connsiteY3" fmla="*/ 1143647 h 1282193"/>
              <a:gd name="connsiteX4" fmla="*/ 685800 w 1717964"/>
              <a:gd name="connsiteY4" fmla="*/ 1074374 h 1282193"/>
              <a:gd name="connsiteX5" fmla="*/ 831273 w 1717964"/>
              <a:gd name="connsiteY5" fmla="*/ 1018956 h 1282193"/>
              <a:gd name="connsiteX6" fmla="*/ 872836 w 1717964"/>
              <a:gd name="connsiteY6" fmla="*/ 928902 h 1282193"/>
              <a:gd name="connsiteX7" fmla="*/ 852054 w 1717964"/>
              <a:gd name="connsiteY7" fmla="*/ 838847 h 1282193"/>
              <a:gd name="connsiteX8" fmla="*/ 858982 w 1717964"/>
              <a:gd name="connsiteY8" fmla="*/ 755720 h 1282193"/>
              <a:gd name="connsiteX9" fmla="*/ 796636 w 1717964"/>
              <a:gd name="connsiteY9" fmla="*/ 644883 h 1282193"/>
              <a:gd name="connsiteX10" fmla="*/ 824345 w 1717964"/>
              <a:gd name="connsiteY10" fmla="*/ 561756 h 1282193"/>
              <a:gd name="connsiteX11" fmla="*/ 928254 w 1717964"/>
              <a:gd name="connsiteY11" fmla="*/ 471702 h 1282193"/>
              <a:gd name="connsiteX12" fmla="*/ 1011382 w 1717964"/>
              <a:gd name="connsiteY12" fmla="*/ 360865 h 1282193"/>
              <a:gd name="connsiteX13" fmla="*/ 1073727 w 1717964"/>
              <a:gd name="connsiteY13" fmla="*/ 284665 h 1282193"/>
              <a:gd name="connsiteX14" fmla="*/ 1143000 w 1717964"/>
              <a:gd name="connsiteY14" fmla="*/ 236174 h 1282193"/>
              <a:gd name="connsiteX15" fmla="*/ 1233054 w 1717964"/>
              <a:gd name="connsiteY15" fmla="*/ 187683 h 1282193"/>
              <a:gd name="connsiteX16" fmla="*/ 1323109 w 1717964"/>
              <a:gd name="connsiteY16" fmla="*/ 97629 h 1282193"/>
              <a:gd name="connsiteX17" fmla="*/ 1399309 w 1717964"/>
              <a:gd name="connsiteY17" fmla="*/ 647 h 1282193"/>
              <a:gd name="connsiteX18" fmla="*/ 1717964 w 1717964"/>
              <a:gd name="connsiteY18" fmla="*/ 56065 h 1282193"/>
              <a:gd name="connsiteX0" fmla="*/ 0 w 1399309"/>
              <a:gd name="connsiteY0" fmla="*/ 1281546 h 1281546"/>
              <a:gd name="connsiteX1" fmla="*/ 110836 w 1399309"/>
              <a:gd name="connsiteY1" fmla="*/ 1198418 h 1281546"/>
              <a:gd name="connsiteX2" fmla="*/ 277091 w 1399309"/>
              <a:gd name="connsiteY2" fmla="*/ 1170709 h 1281546"/>
              <a:gd name="connsiteX3" fmla="*/ 477982 w 1399309"/>
              <a:gd name="connsiteY3" fmla="*/ 1143000 h 1281546"/>
              <a:gd name="connsiteX4" fmla="*/ 685800 w 1399309"/>
              <a:gd name="connsiteY4" fmla="*/ 1073727 h 1281546"/>
              <a:gd name="connsiteX5" fmla="*/ 831273 w 1399309"/>
              <a:gd name="connsiteY5" fmla="*/ 1018309 h 1281546"/>
              <a:gd name="connsiteX6" fmla="*/ 872836 w 1399309"/>
              <a:gd name="connsiteY6" fmla="*/ 928255 h 1281546"/>
              <a:gd name="connsiteX7" fmla="*/ 852054 w 1399309"/>
              <a:gd name="connsiteY7" fmla="*/ 838200 h 1281546"/>
              <a:gd name="connsiteX8" fmla="*/ 858982 w 1399309"/>
              <a:gd name="connsiteY8" fmla="*/ 755073 h 1281546"/>
              <a:gd name="connsiteX9" fmla="*/ 796636 w 1399309"/>
              <a:gd name="connsiteY9" fmla="*/ 644236 h 1281546"/>
              <a:gd name="connsiteX10" fmla="*/ 824345 w 1399309"/>
              <a:gd name="connsiteY10" fmla="*/ 561109 h 1281546"/>
              <a:gd name="connsiteX11" fmla="*/ 928254 w 1399309"/>
              <a:gd name="connsiteY11" fmla="*/ 471055 h 1281546"/>
              <a:gd name="connsiteX12" fmla="*/ 1011382 w 1399309"/>
              <a:gd name="connsiteY12" fmla="*/ 360218 h 1281546"/>
              <a:gd name="connsiteX13" fmla="*/ 1073727 w 1399309"/>
              <a:gd name="connsiteY13" fmla="*/ 284018 h 1281546"/>
              <a:gd name="connsiteX14" fmla="*/ 1143000 w 1399309"/>
              <a:gd name="connsiteY14" fmla="*/ 235527 h 1281546"/>
              <a:gd name="connsiteX15" fmla="*/ 1233054 w 1399309"/>
              <a:gd name="connsiteY15" fmla="*/ 187036 h 1281546"/>
              <a:gd name="connsiteX16" fmla="*/ 1323109 w 1399309"/>
              <a:gd name="connsiteY16" fmla="*/ 96982 h 1281546"/>
              <a:gd name="connsiteX17" fmla="*/ 1399309 w 1399309"/>
              <a:gd name="connsiteY17" fmla="*/ 0 h 1281546"/>
              <a:gd name="connsiteX0" fmla="*/ 0 w 1323109"/>
              <a:gd name="connsiteY0" fmla="*/ 1184564 h 1184564"/>
              <a:gd name="connsiteX1" fmla="*/ 110836 w 1323109"/>
              <a:gd name="connsiteY1" fmla="*/ 1101436 h 1184564"/>
              <a:gd name="connsiteX2" fmla="*/ 277091 w 1323109"/>
              <a:gd name="connsiteY2" fmla="*/ 1073727 h 1184564"/>
              <a:gd name="connsiteX3" fmla="*/ 477982 w 1323109"/>
              <a:gd name="connsiteY3" fmla="*/ 1046018 h 1184564"/>
              <a:gd name="connsiteX4" fmla="*/ 685800 w 1323109"/>
              <a:gd name="connsiteY4" fmla="*/ 976745 h 1184564"/>
              <a:gd name="connsiteX5" fmla="*/ 831273 w 1323109"/>
              <a:gd name="connsiteY5" fmla="*/ 921327 h 1184564"/>
              <a:gd name="connsiteX6" fmla="*/ 872836 w 1323109"/>
              <a:gd name="connsiteY6" fmla="*/ 831273 h 1184564"/>
              <a:gd name="connsiteX7" fmla="*/ 852054 w 1323109"/>
              <a:gd name="connsiteY7" fmla="*/ 741218 h 1184564"/>
              <a:gd name="connsiteX8" fmla="*/ 858982 w 1323109"/>
              <a:gd name="connsiteY8" fmla="*/ 658091 h 1184564"/>
              <a:gd name="connsiteX9" fmla="*/ 796636 w 1323109"/>
              <a:gd name="connsiteY9" fmla="*/ 547254 h 1184564"/>
              <a:gd name="connsiteX10" fmla="*/ 824345 w 1323109"/>
              <a:gd name="connsiteY10" fmla="*/ 464127 h 1184564"/>
              <a:gd name="connsiteX11" fmla="*/ 928254 w 1323109"/>
              <a:gd name="connsiteY11" fmla="*/ 374073 h 1184564"/>
              <a:gd name="connsiteX12" fmla="*/ 1011382 w 1323109"/>
              <a:gd name="connsiteY12" fmla="*/ 263236 h 1184564"/>
              <a:gd name="connsiteX13" fmla="*/ 1073727 w 1323109"/>
              <a:gd name="connsiteY13" fmla="*/ 187036 h 1184564"/>
              <a:gd name="connsiteX14" fmla="*/ 1143000 w 1323109"/>
              <a:gd name="connsiteY14" fmla="*/ 138545 h 1184564"/>
              <a:gd name="connsiteX15" fmla="*/ 1233054 w 1323109"/>
              <a:gd name="connsiteY15" fmla="*/ 90054 h 1184564"/>
              <a:gd name="connsiteX16" fmla="*/ 1323109 w 1323109"/>
              <a:gd name="connsiteY16" fmla="*/ 0 h 1184564"/>
              <a:gd name="connsiteX0" fmla="*/ 0 w 1385454"/>
              <a:gd name="connsiteY0" fmla="*/ 1260764 h 1260764"/>
              <a:gd name="connsiteX1" fmla="*/ 110836 w 1385454"/>
              <a:gd name="connsiteY1" fmla="*/ 1177636 h 1260764"/>
              <a:gd name="connsiteX2" fmla="*/ 277091 w 1385454"/>
              <a:gd name="connsiteY2" fmla="*/ 1149927 h 1260764"/>
              <a:gd name="connsiteX3" fmla="*/ 477982 w 1385454"/>
              <a:gd name="connsiteY3" fmla="*/ 1122218 h 1260764"/>
              <a:gd name="connsiteX4" fmla="*/ 685800 w 1385454"/>
              <a:gd name="connsiteY4" fmla="*/ 1052945 h 1260764"/>
              <a:gd name="connsiteX5" fmla="*/ 831273 w 1385454"/>
              <a:gd name="connsiteY5" fmla="*/ 997527 h 1260764"/>
              <a:gd name="connsiteX6" fmla="*/ 872836 w 1385454"/>
              <a:gd name="connsiteY6" fmla="*/ 907473 h 1260764"/>
              <a:gd name="connsiteX7" fmla="*/ 852054 w 1385454"/>
              <a:gd name="connsiteY7" fmla="*/ 817418 h 1260764"/>
              <a:gd name="connsiteX8" fmla="*/ 858982 w 1385454"/>
              <a:gd name="connsiteY8" fmla="*/ 734291 h 1260764"/>
              <a:gd name="connsiteX9" fmla="*/ 796636 w 1385454"/>
              <a:gd name="connsiteY9" fmla="*/ 623454 h 1260764"/>
              <a:gd name="connsiteX10" fmla="*/ 824345 w 1385454"/>
              <a:gd name="connsiteY10" fmla="*/ 540327 h 1260764"/>
              <a:gd name="connsiteX11" fmla="*/ 928254 w 1385454"/>
              <a:gd name="connsiteY11" fmla="*/ 450273 h 1260764"/>
              <a:gd name="connsiteX12" fmla="*/ 1011382 w 1385454"/>
              <a:gd name="connsiteY12" fmla="*/ 339436 h 1260764"/>
              <a:gd name="connsiteX13" fmla="*/ 1073727 w 1385454"/>
              <a:gd name="connsiteY13" fmla="*/ 263236 h 1260764"/>
              <a:gd name="connsiteX14" fmla="*/ 1143000 w 1385454"/>
              <a:gd name="connsiteY14" fmla="*/ 214745 h 1260764"/>
              <a:gd name="connsiteX15" fmla="*/ 1233054 w 1385454"/>
              <a:gd name="connsiteY15" fmla="*/ 166254 h 1260764"/>
              <a:gd name="connsiteX16" fmla="*/ 1385454 w 1385454"/>
              <a:gd name="connsiteY16" fmla="*/ 0 h 1260764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43179 w 1397360"/>
              <a:gd name="connsiteY5" fmla="*/ 997527 h 1277433"/>
              <a:gd name="connsiteX6" fmla="*/ 884742 w 1397360"/>
              <a:gd name="connsiteY6" fmla="*/ 907473 h 1277433"/>
              <a:gd name="connsiteX7" fmla="*/ 863960 w 1397360"/>
              <a:gd name="connsiteY7" fmla="*/ 817418 h 1277433"/>
              <a:gd name="connsiteX8" fmla="*/ 870888 w 1397360"/>
              <a:gd name="connsiteY8" fmla="*/ 734291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39436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43179 w 1397360"/>
              <a:gd name="connsiteY5" fmla="*/ 997527 h 1277433"/>
              <a:gd name="connsiteX6" fmla="*/ 884742 w 1397360"/>
              <a:gd name="connsiteY6" fmla="*/ 907473 h 1277433"/>
              <a:gd name="connsiteX7" fmla="*/ 863960 w 1397360"/>
              <a:gd name="connsiteY7" fmla="*/ 817418 h 1277433"/>
              <a:gd name="connsiteX8" fmla="*/ 870888 w 1397360"/>
              <a:gd name="connsiteY8" fmla="*/ 734291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39436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43179 w 1397360"/>
              <a:gd name="connsiteY5" fmla="*/ 997527 h 1277433"/>
              <a:gd name="connsiteX6" fmla="*/ 884742 w 1397360"/>
              <a:gd name="connsiteY6" fmla="*/ 907473 h 1277433"/>
              <a:gd name="connsiteX7" fmla="*/ 863960 w 1397360"/>
              <a:gd name="connsiteY7" fmla="*/ 817418 h 1277433"/>
              <a:gd name="connsiteX8" fmla="*/ 870888 w 1397360"/>
              <a:gd name="connsiteY8" fmla="*/ 734291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39436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43179 w 1397360"/>
              <a:gd name="connsiteY5" fmla="*/ 997527 h 1277433"/>
              <a:gd name="connsiteX6" fmla="*/ 884742 w 1397360"/>
              <a:gd name="connsiteY6" fmla="*/ 907473 h 1277433"/>
              <a:gd name="connsiteX7" fmla="*/ 863960 w 1397360"/>
              <a:gd name="connsiteY7" fmla="*/ 817418 h 1277433"/>
              <a:gd name="connsiteX8" fmla="*/ 870888 w 1397360"/>
              <a:gd name="connsiteY8" fmla="*/ 734291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39436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43179 w 1397360"/>
              <a:gd name="connsiteY5" fmla="*/ 997527 h 1277433"/>
              <a:gd name="connsiteX6" fmla="*/ 884742 w 1397360"/>
              <a:gd name="connsiteY6" fmla="*/ 907473 h 1277433"/>
              <a:gd name="connsiteX7" fmla="*/ 863960 w 1397360"/>
              <a:gd name="connsiteY7" fmla="*/ 817418 h 1277433"/>
              <a:gd name="connsiteX8" fmla="*/ 870888 w 1397360"/>
              <a:gd name="connsiteY8" fmla="*/ 734291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39436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14604 w 1397360"/>
              <a:gd name="connsiteY5" fmla="*/ 1014195 h 1277433"/>
              <a:gd name="connsiteX6" fmla="*/ 884742 w 1397360"/>
              <a:gd name="connsiteY6" fmla="*/ 907473 h 1277433"/>
              <a:gd name="connsiteX7" fmla="*/ 863960 w 1397360"/>
              <a:gd name="connsiteY7" fmla="*/ 817418 h 1277433"/>
              <a:gd name="connsiteX8" fmla="*/ 870888 w 1397360"/>
              <a:gd name="connsiteY8" fmla="*/ 734291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39436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14604 w 1397360"/>
              <a:gd name="connsiteY5" fmla="*/ 1014195 h 1277433"/>
              <a:gd name="connsiteX6" fmla="*/ 884742 w 1397360"/>
              <a:gd name="connsiteY6" fmla="*/ 907473 h 1277433"/>
              <a:gd name="connsiteX7" fmla="*/ 868722 w 1397360"/>
              <a:gd name="connsiteY7" fmla="*/ 803131 h 1277433"/>
              <a:gd name="connsiteX8" fmla="*/ 870888 w 1397360"/>
              <a:gd name="connsiteY8" fmla="*/ 734291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39436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14604 w 1397360"/>
              <a:gd name="connsiteY5" fmla="*/ 1014195 h 1277433"/>
              <a:gd name="connsiteX6" fmla="*/ 884742 w 1397360"/>
              <a:gd name="connsiteY6" fmla="*/ 907473 h 1277433"/>
              <a:gd name="connsiteX7" fmla="*/ 868722 w 1397360"/>
              <a:gd name="connsiteY7" fmla="*/ 803131 h 1277433"/>
              <a:gd name="connsiteX8" fmla="*/ 870888 w 1397360"/>
              <a:gd name="connsiteY8" fmla="*/ 734291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39436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14604 w 1397360"/>
              <a:gd name="connsiteY5" fmla="*/ 1014195 h 1277433"/>
              <a:gd name="connsiteX6" fmla="*/ 884742 w 1397360"/>
              <a:gd name="connsiteY6" fmla="*/ 907473 h 1277433"/>
              <a:gd name="connsiteX7" fmla="*/ 868722 w 1397360"/>
              <a:gd name="connsiteY7" fmla="*/ 803131 h 1277433"/>
              <a:gd name="connsiteX8" fmla="*/ 880413 w 1397360"/>
              <a:gd name="connsiteY8" fmla="*/ 739054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39436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14604 w 1397360"/>
              <a:gd name="connsiteY5" fmla="*/ 1014195 h 1277433"/>
              <a:gd name="connsiteX6" fmla="*/ 884742 w 1397360"/>
              <a:gd name="connsiteY6" fmla="*/ 907473 h 1277433"/>
              <a:gd name="connsiteX7" fmla="*/ 868722 w 1397360"/>
              <a:gd name="connsiteY7" fmla="*/ 803131 h 1277433"/>
              <a:gd name="connsiteX8" fmla="*/ 880413 w 1397360"/>
              <a:gd name="connsiteY8" fmla="*/ 739054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39436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14604 w 1397360"/>
              <a:gd name="connsiteY5" fmla="*/ 1014195 h 1277433"/>
              <a:gd name="connsiteX6" fmla="*/ 884742 w 1397360"/>
              <a:gd name="connsiteY6" fmla="*/ 907473 h 1277433"/>
              <a:gd name="connsiteX7" fmla="*/ 868722 w 1397360"/>
              <a:gd name="connsiteY7" fmla="*/ 803131 h 1277433"/>
              <a:gd name="connsiteX8" fmla="*/ 880413 w 1397360"/>
              <a:gd name="connsiteY8" fmla="*/ 739054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39436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14604 w 1397360"/>
              <a:gd name="connsiteY5" fmla="*/ 1014195 h 1277433"/>
              <a:gd name="connsiteX6" fmla="*/ 884742 w 1397360"/>
              <a:gd name="connsiteY6" fmla="*/ 907473 h 1277433"/>
              <a:gd name="connsiteX7" fmla="*/ 868722 w 1397360"/>
              <a:gd name="connsiteY7" fmla="*/ 803131 h 1277433"/>
              <a:gd name="connsiteX8" fmla="*/ 880413 w 1397360"/>
              <a:gd name="connsiteY8" fmla="*/ 739054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39436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14604 w 1397360"/>
              <a:gd name="connsiteY5" fmla="*/ 1014195 h 1277433"/>
              <a:gd name="connsiteX6" fmla="*/ 884742 w 1397360"/>
              <a:gd name="connsiteY6" fmla="*/ 907473 h 1277433"/>
              <a:gd name="connsiteX7" fmla="*/ 868722 w 1397360"/>
              <a:gd name="connsiteY7" fmla="*/ 803131 h 1277433"/>
              <a:gd name="connsiteX8" fmla="*/ 880413 w 1397360"/>
              <a:gd name="connsiteY8" fmla="*/ 739054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53724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14604 w 1397360"/>
              <a:gd name="connsiteY5" fmla="*/ 1014195 h 1277433"/>
              <a:gd name="connsiteX6" fmla="*/ 884742 w 1397360"/>
              <a:gd name="connsiteY6" fmla="*/ 907473 h 1277433"/>
              <a:gd name="connsiteX7" fmla="*/ 868722 w 1397360"/>
              <a:gd name="connsiteY7" fmla="*/ 803131 h 1277433"/>
              <a:gd name="connsiteX8" fmla="*/ 880413 w 1397360"/>
              <a:gd name="connsiteY8" fmla="*/ 739054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53724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14604 w 1397360"/>
              <a:gd name="connsiteY5" fmla="*/ 1014195 h 1277433"/>
              <a:gd name="connsiteX6" fmla="*/ 884742 w 1397360"/>
              <a:gd name="connsiteY6" fmla="*/ 907473 h 1277433"/>
              <a:gd name="connsiteX7" fmla="*/ 868722 w 1397360"/>
              <a:gd name="connsiteY7" fmla="*/ 803131 h 1277433"/>
              <a:gd name="connsiteX8" fmla="*/ 880413 w 1397360"/>
              <a:gd name="connsiteY8" fmla="*/ 739054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53724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14604 w 1397360"/>
              <a:gd name="connsiteY5" fmla="*/ 1014195 h 1277433"/>
              <a:gd name="connsiteX6" fmla="*/ 884742 w 1397360"/>
              <a:gd name="connsiteY6" fmla="*/ 907473 h 1277433"/>
              <a:gd name="connsiteX7" fmla="*/ 868722 w 1397360"/>
              <a:gd name="connsiteY7" fmla="*/ 803131 h 1277433"/>
              <a:gd name="connsiteX8" fmla="*/ 880413 w 1397360"/>
              <a:gd name="connsiteY8" fmla="*/ 739054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53724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14604 w 1397360"/>
              <a:gd name="connsiteY5" fmla="*/ 1014195 h 1277433"/>
              <a:gd name="connsiteX6" fmla="*/ 884742 w 1397360"/>
              <a:gd name="connsiteY6" fmla="*/ 907473 h 1277433"/>
              <a:gd name="connsiteX7" fmla="*/ 868722 w 1397360"/>
              <a:gd name="connsiteY7" fmla="*/ 803131 h 1277433"/>
              <a:gd name="connsiteX8" fmla="*/ 880413 w 1397360"/>
              <a:gd name="connsiteY8" fmla="*/ 739054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53724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14604 w 1397360"/>
              <a:gd name="connsiteY5" fmla="*/ 1014195 h 1277433"/>
              <a:gd name="connsiteX6" fmla="*/ 884742 w 1397360"/>
              <a:gd name="connsiteY6" fmla="*/ 907473 h 1277433"/>
              <a:gd name="connsiteX7" fmla="*/ 868722 w 1397360"/>
              <a:gd name="connsiteY7" fmla="*/ 803131 h 1277433"/>
              <a:gd name="connsiteX8" fmla="*/ 880413 w 1397360"/>
              <a:gd name="connsiteY8" fmla="*/ 739054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53724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14604 w 1397360"/>
              <a:gd name="connsiteY5" fmla="*/ 1014195 h 1277433"/>
              <a:gd name="connsiteX6" fmla="*/ 884742 w 1397360"/>
              <a:gd name="connsiteY6" fmla="*/ 907473 h 1277433"/>
              <a:gd name="connsiteX7" fmla="*/ 868722 w 1397360"/>
              <a:gd name="connsiteY7" fmla="*/ 803131 h 1277433"/>
              <a:gd name="connsiteX8" fmla="*/ 880413 w 1397360"/>
              <a:gd name="connsiteY8" fmla="*/ 739054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53724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0 w 1397360"/>
              <a:gd name="connsiteY0" fmla="*/ 1277433 h 1277433"/>
              <a:gd name="connsiteX1" fmla="*/ 122742 w 1397360"/>
              <a:gd name="connsiteY1" fmla="*/ 1177636 h 1277433"/>
              <a:gd name="connsiteX2" fmla="*/ 288997 w 1397360"/>
              <a:gd name="connsiteY2" fmla="*/ 1149927 h 1277433"/>
              <a:gd name="connsiteX3" fmla="*/ 489888 w 1397360"/>
              <a:gd name="connsiteY3" fmla="*/ 1122218 h 1277433"/>
              <a:gd name="connsiteX4" fmla="*/ 697706 w 1397360"/>
              <a:gd name="connsiteY4" fmla="*/ 1052945 h 1277433"/>
              <a:gd name="connsiteX5" fmla="*/ 814604 w 1397360"/>
              <a:gd name="connsiteY5" fmla="*/ 1014195 h 1277433"/>
              <a:gd name="connsiteX6" fmla="*/ 884742 w 1397360"/>
              <a:gd name="connsiteY6" fmla="*/ 907473 h 1277433"/>
              <a:gd name="connsiteX7" fmla="*/ 868722 w 1397360"/>
              <a:gd name="connsiteY7" fmla="*/ 803131 h 1277433"/>
              <a:gd name="connsiteX8" fmla="*/ 880413 w 1397360"/>
              <a:gd name="connsiteY8" fmla="*/ 739054 h 1277433"/>
              <a:gd name="connsiteX9" fmla="*/ 808542 w 1397360"/>
              <a:gd name="connsiteY9" fmla="*/ 623454 h 1277433"/>
              <a:gd name="connsiteX10" fmla="*/ 836251 w 1397360"/>
              <a:gd name="connsiteY10" fmla="*/ 540327 h 1277433"/>
              <a:gd name="connsiteX11" fmla="*/ 940160 w 1397360"/>
              <a:gd name="connsiteY11" fmla="*/ 450273 h 1277433"/>
              <a:gd name="connsiteX12" fmla="*/ 1023288 w 1397360"/>
              <a:gd name="connsiteY12" fmla="*/ 353724 h 1277433"/>
              <a:gd name="connsiteX13" fmla="*/ 1085633 w 1397360"/>
              <a:gd name="connsiteY13" fmla="*/ 263236 h 1277433"/>
              <a:gd name="connsiteX14" fmla="*/ 1154906 w 1397360"/>
              <a:gd name="connsiteY14" fmla="*/ 214745 h 1277433"/>
              <a:gd name="connsiteX15" fmla="*/ 1244960 w 1397360"/>
              <a:gd name="connsiteY15" fmla="*/ 166254 h 1277433"/>
              <a:gd name="connsiteX16" fmla="*/ 1397360 w 1397360"/>
              <a:gd name="connsiteY16" fmla="*/ 0 h 1277433"/>
              <a:gd name="connsiteX0" fmla="*/ 70423 w 1467783"/>
              <a:gd name="connsiteY0" fmla="*/ 1277433 h 1277433"/>
              <a:gd name="connsiteX1" fmla="*/ 2665 w 1467783"/>
              <a:gd name="connsiteY1" fmla="*/ 1222880 h 1277433"/>
              <a:gd name="connsiteX2" fmla="*/ 359420 w 1467783"/>
              <a:gd name="connsiteY2" fmla="*/ 1149927 h 1277433"/>
              <a:gd name="connsiteX3" fmla="*/ 560311 w 1467783"/>
              <a:gd name="connsiteY3" fmla="*/ 1122218 h 1277433"/>
              <a:gd name="connsiteX4" fmla="*/ 768129 w 1467783"/>
              <a:gd name="connsiteY4" fmla="*/ 1052945 h 1277433"/>
              <a:gd name="connsiteX5" fmla="*/ 885027 w 1467783"/>
              <a:gd name="connsiteY5" fmla="*/ 1014195 h 1277433"/>
              <a:gd name="connsiteX6" fmla="*/ 955165 w 1467783"/>
              <a:gd name="connsiteY6" fmla="*/ 907473 h 1277433"/>
              <a:gd name="connsiteX7" fmla="*/ 939145 w 1467783"/>
              <a:gd name="connsiteY7" fmla="*/ 803131 h 1277433"/>
              <a:gd name="connsiteX8" fmla="*/ 950836 w 1467783"/>
              <a:gd name="connsiteY8" fmla="*/ 739054 h 1277433"/>
              <a:gd name="connsiteX9" fmla="*/ 878965 w 1467783"/>
              <a:gd name="connsiteY9" fmla="*/ 623454 h 1277433"/>
              <a:gd name="connsiteX10" fmla="*/ 906674 w 1467783"/>
              <a:gd name="connsiteY10" fmla="*/ 540327 h 1277433"/>
              <a:gd name="connsiteX11" fmla="*/ 1010583 w 1467783"/>
              <a:gd name="connsiteY11" fmla="*/ 450273 h 1277433"/>
              <a:gd name="connsiteX12" fmla="*/ 1093711 w 1467783"/>
              <a:gd name="connsiteY12" fmla="*/ 353724 h 1277433"/>
              <a:gd name="connsiteX13" fmla="*/ 1156056 w 1467783"/>
              <a:gd name="connsiteY13" fmla="*/ 263236 h 1277433"/>
              <a:gd name="connsiteX14" fmla="*/ 1225329 w 1467783"/>
              <a:gd name="connsiteY14" fmla="*/ 214745 h 1277433"/>
              <a:gd name="connsiteX15" fmla="*/ 1315383 w 1467783"/>
              <a:gd name="connsiteY15" fmla="*/ 166254 h 1277433"/>
              <a:gd name="connsiteX16" fmla="*/ 1467783 w 1467783"/>
              <a:gd name="connsiteY16" fmla="*/ 0 h 1277433"/>
              <a:gd name="connsiteX0" fmla="*/ 71783 w 1469143"/>
              <a:gd name="connsiteY0" fmla="*/ 1277433 h 1277433"/>
              <a:gd name="connsiteX1" fmla="*/ 4025 w 1469143"/>
              <a:gd name="connsiteY1" fmla="*/ 1222880 h 1277433"/>
              <a:gd name="connsiteX2" fmla="*/ 360780 w 1469143"/>
              <a:gd name="connsiteY2" fmla="*/ 1149927 h 1277433"/>
              <a:gd name="connsiteX3" fmla="*/ 561671 w 1469143"/>
              <a:gd name="connsiteY3" fmla="*/ 1122218 h 1277433"/>
              <a:gd name="connsiteX4" fmla="*/ 769489 w 1469143"/>
              <a:gd name="connsiteY4" fmla="*/ 1052945 h 1277433"/>
              <a:gd name="connsiteX5" fmla="*/ 886387 w 1469143"/>
              <a:gd name="connsiteY5" fmla="*/ 1014195 h 1277433"/>
              <a:gd name="connsiteX6" fmla="*/ 956525 w 1469143"/>
              <a:gd name="connsiteY6" fmla="*/ 907473 h 1277433"/>
              <a:gd name="connsiteX7" fmla="*/ 940505 w 1469143"/>
              <a:gd name="connsiteY7" fmla="*/ 803131 h 1277433"/>
              <a:gd name="connsiteX8" fmla="*/ 952196 w 1469143"/>
              <a:gd name="connsiteY8" fmla="*/ 739054 h 1277433"/>
              <a:gd name="connsiteX9" fmla="*/ 880325 w 1469143"/>
              <a:gd name="connsiteY9" fmla="*/ 623454 h 1277433"/>
              <a:gd name="connsiteX10" fmla="*/ 908034 w 1469143"/>
              <a:gd name="connsiteY10" fmla="*/ 540327 h 1277433"/>
              <a:gd name="connsiteX11" fmla="*/ 1011943 w 1469143"/>
              <a:gd name="connsiteY11" fmla="*/ 450273 h 1277433"/>
              <a:gd name="connsiteX12" fmla="*/ 1095071 w 1469143"/>
              <a:gd name="connsiteY12" fmla="*/ 353724 h 1277433"/>
              <a:gd name="connsiteX13" fmla="*/ 1157416 w 1469143"/>
              <a:gd name="connsiteY13" fmla="*/ 263236 h 1277433"/>
              <a:gd name="connsiteX14" fmla="*/ 1226689 w 1469143"/>
              <a:gd name="connsiteY14" fmla="*/ 214745 h 1277433"/>
              <a:gd name="connsiteX15" fmla="*/ 1316743 w 1469143"/>
              <a:gd name="connsiteY15" fmla="*/ 166254 h 1277433"/>
              <a:gd name="connsiteX16" fmla="*/ 1469143 w 1469143"/>
              <a:gd name="connsiteY16" fmla="*/ 0 h 1277433"/>
              <a:gd name="connsiteX0" fmla="*/ 67813 w 1465173"/>
              <a:gd name="connsiteY0" fmla="*/ 1277433 h 1277433"/>
              <a:gd name="connsiteX1" fmla="*/ 55 w 1465173"/>
              <a:gd name="connsiteY1" fmla="*/ 1222880 h 1277433"/>
              <a:gd name="connsiteX2" fmla="*/ 356810 w 1465173"/>
              <a:gd name="connsiteY2" fmla="*/ 1149927 h 1277433"/>
              <a:gd name="connsiteX3" fmla="*/ 557701 w 1465173"/>
              <a:gd name="connsiteY3" fmla="*/ 1122218 h 1277433"/>
              <a:gd name="connsiteX4" fmla="*/ 765519 w 1465173"/>
              <a:gd name="connsiteY4" fmla="*/ 1052945 h 1277433"/>
              <a:gd name="connsiteX5" fmla="*/ 882417 w 1465173"/>
              <a:gd name="connsiteY5" fmla="*/ 1014195 h 1277433"/>
              <a:gd name="connsiteX6" fmla="*/ 952555 w 1465173"/>
              <a:gd name="connsiteY6" fmla="*/ 907473 h 1277433"/>
              <a:gd name="connsiteX7" fmla="*/ 936535 w 1465173"/>
              <a:gd name="connsiteY7" fmla="*/ 803131 h 1277433"/>
              <a:gd name="connsiteX8" fmla="*/ 948226 w 1465173"/>
              <a:gd name="connsiteY8" fmla="*/ 739054 h 1277433"/>
              <a:gd name="connsiteX9" fmla="*/ 876355 w 1465173"/>
              <a:gd name="connsiteY9" fmla="*/ 623454 h 1277433"/>
              <a:gd name="connsiteX10" fmla="*/ 904064 w 1465173"/>
              <a:gd name="connsiteY10" fmla="*/ 540327 h 1277433"/>
              <a:gd name="connsiteX11" fmla="*/ 1007973 w 1465173"/>
              <a:gd name="connsiteY11" fmla="*/ 450273 h 1277433"/>
              <a:gd name="connsiteX12" fmla="*/ 1091101 w 1465173"/>
              <a:gd name="connsiteY12" fmla="*/ 353724 h 1277433"/>
              <a:gd name="connsiteX13" fmla="*/ 1153446 w 1465173"/>
              <a:gd name="connsiteY13" fmla="*/ 263236 h 1277433"/>
              <a:gd name="connsiteX14" fmla="*/ 1222719 w 1465173"/>
              <a:gd name="connsiteY14" fmla="*/ 214745 h 1277433"/>
              <a:gd name="connsiteX15" fmla="*/ 1312773 w 1465173"/>
              <a:gd name="connsiteY15" fmla="*/ 166254 h 1277433"/>
              <a:gd name="connsiteX16" fmla="*/ 1465173 w 1465173"/>
              <a:gd name="connsiteY16" fmla="*/ 0 h 1277433"/>
              <a:gd name="connsiteX0" fmla="*/ 74114 w 1471474"/>
              <a:gd name="connsiteY0" fmla="*/ 1277433 h 1277433"/>
              <a:gd name="connsiteX1" fmla="*/ 6356 w 1471474"/>
              <a:gd name="connsiteY1" fmla="*/ 1222880 h 1277433"/>
              <a:gd name="connsiteX2" fmla="*/ 251192 w 1471474"/>
              <a:gd name="connsiteY2" fmla="*/ 1173740 h 1277433"/>
              <a:gd name="connsiteX3" fmla="*/ 564002 w 1471474"/>
              <a:gd name="connsiteY3" fmla="*/ 1122218 h 1277433"/>
              <a:gd name="connsiteX4" fmla="*/ 771820 w 1471474"/>
              <a:gd name="connsiteY4" fmla="*/ 1052945 h 1277433"/>
              <a:gd name="connsiteX5" fmla="*/ 888718 w 1471474"/>
              <a:gd name="connsiteY5" fmla="*/ 1014195 h 1277433"/>
              <a:gd name="connsiteX6" fmla="*/ 958856 w 1471474"/>
              <a:gd name="connsiteY6" fmla="*/ 907473 h 1277433"/>
              <a:gd name="connsiteX7" fmla="*/ 942836 w 1471474"/>
              <a:gd name="connsiteY7" fmla="*/ 803131 h 1277433"/>
              <a:gd name="connsiteX8" fmla="*/ 954527 w 1471474"/>
              <a:gd name="connsiteY8" fmla="*/ 739054 h 1277433"/>
              <a:gd name="connsiteX9" fmla="*/ 882656 w 1471474"/>
              <a:gd name="connsiteY9" fmla="*/ 623454 h 1277433"/>
              <a:gd name="connsiteX10" fmla="*/ 910365 w 1471474"/>
              <a:gd name="connsiteY10" fmla="*/ 540327 h 1277433"/>
              <a:gd name="connsiteX11" fmla="*/ 1014274 w 1471474"/>
              <a:gd name="connsiteY11" fmla="*/ 450273 h 1277433"/>
              <a:gd name="connsiteX12" fmla="*/ 1097402 w 1471474"/>
              <a:gd name="connsiteY12" fmla="*/ 353724 h 1277433"/>
              <a:gd name="connsiteX13" fmla="*/ 1159747 w 1471474"/>
              <a:gd name="connsiteY13" fmla="*/ 263236 h 1277433"/>
              <a:gd name="connsiteX14" fmla="*/ 1229020 w 1471474"/>
              <a:gd name="connsiteY14" fmla="*/ 214745 h 1277433"/>
              <a:gd name="connsiteX15" fmla="*/ 1319074 w 1471474"/>
              <a:gd name="connsiteY15" fmla="*/ 166254 h 1277433"/>
              <a:gd name="connsiteX16" fmla="*/ 1471474 w 1471474"/>
              <a:gd name="connsiteY16" fmla="*/ 0 h 1277433"/>
              <a:gd name="connsiteX0" fmla="*/ 74114 w 1471474"/>
              <a:gd name="connsiteY0" fmla="*/ 1277433 h 1277433"/>
              <a:gd name="connsiteX1" fmla="*/ 6356 w 1471474"/>
              <a:gd name="connsiteY1" fmla="*/ 1222880 h 1277433"/>
              <a:gd name="connsiteX2" fmla="*/ 251192 w 1471474"/>
              <a:gd name="connsiteY2" fmla="*/ 1173740 h 1277433"/>
              <a:gd name="connsiteX3" fmla="*/ 564002 w 1471474"/>
              <a:gd name="connsiteY3" fmla="*/ 1122218 h 1277433"/>
              <a:gd name="connsiteX4" fmla="*/ 771820 w 1471474"/>
              <a:gd name="connsiteY4" fmla="*/ 1052945 h 1277433"/>
              <a:gd name="connsiteX5" fmla="*/ 888718 w 1471474"/>
              <a:gd name="connsiteY5" fmla="*/ 1014195 h 1277433"/>
              <a:gd name="connsiteX6" fmla="*/ 958856 w 1471474"/>
              <a:gd name="connsiteY6" fmla="*/ 907473 h 1277433"/>
              <a:gd name="connsiteX7" fmla="*/ 942836 w 1471474"/>
              <a:gd name="connsiteY7" fmla="*/ 803131 h 1277433"/>
              <a:gd name="connsiteX8" fmla="*/ 954527 w 1471474"/>
              <a:gd name="connsiteY8" fmla="*/ 739054 h 1277433"/>
              <a:gd name="connsiteX9" fmla="*/ 882656 w 1471474"/>
              <a:gd name="connsiteY9" fmla="*/ 623454 h 1277433"/>
              <a:gd name="connsiteX10" fmla="*/ 910365 w 1471474"/>
              <a:gd name="connsiteY10" fmla="*/ 540327 h 1277433"/>
              <a:gd name="connsiteX11" fmla="*/ 1014274 w 1471474"/>
              <a:gd name="connsiteY11" fmla="*/ 450273 h 1277433"/>
              <a:gd name="connsiteX12" fmla="*/ 1097402 w 1471474"/>
              <a:gd name="connsiteY12" fmla="*/ 353724 h 1277433"/>
              <a:gd name="connsiteX13" fmla="*/ 1159747 w 1471474"/>
              <a:gd name="connsiteY13" fmla="*/ 263236 h 1277433"/>
              <a:gd name="connsiteX14" fmla="*/ 1229020 w 1471474"/>
              <a:gd name="connsiteY14" fmla="*/ 214745 h 1277433"/>
              <a:gd name="connsiteX15" fmla="*/ 1319074 w 1471474"/>
              <a:gd name="connsiteY15" fmla="*/ 166254 h 1277433"/>
              <a:gd name="connsiteX16" fmla="*/ 1471474 w 1471474"/>
              <a:gd name="connsiteY16" fmla="*/ 0 h 1277433"/>
              <a:gd name="connsiteX0" fmla="*/ 67766 w 1465126"/>
              <a:gd name="connsiteY0" fmla="*/ 1277433 h 1277433"/>
              <a:gd name="connsiteX1" fmla="*/ 8 w 1465126"/>
              <a:gd name="connsiteY1" fmla="*/ 1222880 h 1277433"/>
              <a:gd name="connsiteX2" fmla="*/ 244844 w 1465126"/>
              <a:gd name="connsiteY2" fmla="*/ 1173740 h 1277433"/>
              <a:gd name="connsiteX3" fmla="*/ 557654 w 1465126"/>
              <a:gd name="connsiteY3" fmla="*/ 1122218 h 1277433"/>
              <a:gd name="connsiteX4" fmla="*/ 765472 w 1465126"/>
              <a:gd name="connsiteY4" fmla="*/ 1052945 h 1277433"/>
              <a:gd name="connsiteX5" fmla="*/ 882370 w 1465126"/>
              <a:gd name="connsiteY5" fmla="*/ 1014195 h 1277433"/>
              <a:gd name="connsiteX6" fmla="*/ 952508 w 1465126"/>
              <a:gd name="connsiteY6" fmla="*/ 907473 h 1277433"/>
              <a:gd name="connsiteX7" fmla="*/ 936488 w 1465126"/>
              <a:gd name="connsiteY7" fmla="*/ 803131 h 1277433"/>
              <a:gd name="connsiteX8" fmla="*/ 948179 w 1465126"/>
              <a:gd name="connsiteY8" fmla="*/ 739054 h 1277433"/>
              <a:gd name="connsiteX9" fmla="*/ 876308 w 1465126"/>
              <a:gd name="connsiteY9" fmla="*/ 623454 h 1277433"/>
              <a:gd name="connsiteX10" fmla="*/ 904017 w 1465126"/>
              <a:gd name="connsiteY10" fmla="*/ 540327 h 1277433"/>
              <a:gd name="connsiteX11" fmla="*/ 1007926 w 1465126"/>
              <a:gd name="connsiteY11" fmla="*/ 450273 h 1277433"/>
              <a:gd name="connsiteX12" fmla="*/ 1091054 w 1465126"/>
              <a:gd name="connsiteY12" fmla="*/ 353724 h 1277433"/>
              <a:gd name="connsiteX13" fmla="*/ 1153399 w 1465126"/>
              <a:gd name="connsiteY13" fmla="*/ 263236 h 1277433"/>
              <a:gd name="connsiteX14" fmla="*/ 1222672 w 1465126"/>
              <a:gd name="connsiteY14" fmla="*/ 214745 h 1277433"/>
              <a:gd name="connsiteX15" fmla="*/ 1312726 w 1465126"/>
              <a:gd name="connsiteY15" fmla="*/ 166254 h 1277433"/>
              <a:gd name="connsiteX16" fmla="*/ 1465126 w 1465126"/>
              <a:gd name="connsiteY16" fmla="*/ 0 h 1277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65126" h="1277433">
                <a:moveTo>
                  <a:pt x="67766" y="1277433"/>
                </a:moveTo>
                <a:cubicBezTo>
                  <a:pt x="52468" y="1264155"/>
                  <a:pt x="1451" y="1228256"/>
                  <a:pt x="8" y="1222880"/>
                </a:cubicBezTo>
                <a:cubicBezTo>
                  <a:pt x="-1435" y="1217504"/>
                  <a:pt x="211651" y="1181389"/>
                  <a:pt x="244844" y="1173740"/>
                </a:cubicBezTo>
                <a:cubicBezTo>
                  <a:pt x="278037" y="1166091"/>
                  <a:pt x="470883" y="1142350"/>
                  <a:pt x="557654" y="1122218"/>
                </a:cubicBezTo>
                <a:cubicBezTo>
                  <a:pt x="644425" y="1102086"/>
                  <a:pt x="746206" y="1056986"/>
                  <a:pt x="765472" y="1052945"/>
                </a:cubicBezTo>
                <a:cubicBezTo>
                  <a:pt x="784738" y="1048904"/>
                  <a:pt x="877390" y="1019390"/>
                  <a:pt x="882370" y="1014195"/>
                </a:cubicBezTo>
                <a:cubicBezTo>
                  <a:pt x="887350" y="1009000"/>
                  <a:pt x="948251" y="914075"/>
                  <a:pt x="952508" y="907473"/>
                </a:cubicBezTo>
                <a:cubicBezTo>
                  <a:pt x="956765" y="900871"/>
                  <a:pt x="937209" y="831201"/>
                  <a:pt x="936488" y="803131"/>
                </a:cubicBezTo>
                <a:cubicBezTo>
                  <a:pt x="935767" y="775061"/>
                  <a:pt x="943921" y="771382"/>
                  <a:pt x="948179" y="739054"/>
                </a:cubicBezTo>
                <a:cubicBezTo>
                  <a:pt x="952437" y="706726"/>
                  <a:pt x="876524" y="635144"/>
                  <a:pt x="876308" y="623454"/>
                </a:cubicBezTo>
                <a:cubicBezTo>
                  <a:pt x="876092" y="611764"/>
                  <a:pt x="891606" y="557283"/>
                  <a:pt x="904017" y="540327"/>
                </a:cubicBezTo>
                <a:cubicBezTo>
                  <a:pt x="916428" y="523371"/>
                  <a:pt x="976753" y="481373"/>
                  <a:pt x="1007926" y="450273"/>
                </a:cubicBezTo>
                <a:cubicBezTo>
                  <a:pt x="1039099" y="419173"/>
                  <a:pt x="1083478" y="363466"/>
                  <a:pt x="1091054" y="353724"/>
                </a:cubicBezTo>
                <a:cubicBezTo>
                  <a:pt x="1098630" y="343982"/>
                  <a:pt x="1145750" y="269731"/>
                  <a:pt x="1153399" y="263236"/>
                </a:cubicBezTo>
                <a:cubicBezTo>
                  <a:pt x="1161048" y="256741"/>
                  <a:pt x="1215168" y="219003"/>
                  <a:pt x="1222672" y="214745"/>
                </a:cubicBezTo>
                <a:cubicBezTo>
                  <a:pt x="1230176" y="210487"/>
                  <a:pt x="1303273" y="173470"/>
                  <a:pt x="1312726" y="166254"/>
                </a:cubicBezTo>
                <a:cubicBezTo>
                  <a:pt x="1322179" y="159038"/>
                  <a:pt x="1437417" y="31173"/>
                  <a:pt x="1465126" y="0"/>
                </a:cubicBezTo>
              </a:path>
            </a:pathLst>
          </a:custGeom>
          <a:ln w="127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28575">
                <a:solidFill>
                  <a:schemeClr val="tx1"/>
                </a:solidFill>
              </a:ln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1840" y="1888748"/>
            <a:ext cx="720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Мильково</a:t>
            </a:r>
            <a:endParaRPr lang="ru-RU" sz="8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3133727" y="2971799"/>
            <a:ext cx="390525" cy="140609"/>
          </a:xfrm>
          <a:custGeom>
            <a:avLst/>
            <a:gdLst>
              <a:gd name="connsiteX0" fmla="*/ 344199 w 344199"/>
              <a:gd name="connsiteY0" fmla="*/ 79995 h 121802"/>
              <a:gd name="connsiteX1" fmla="*/ 253711 w 344199"/>
              <a:gd name="connsiteY1" fmla="*/ 115714 h 121802"/>
              <a:gd name="connsiteX2" fmla="*/ 177511 w 344199"/>
              <a:gd name="connsiteY2" fmla="*/ 120476 h 121802"/>
              <a:gd name="connsiteX3" fmla="*/ 108455 w 344199"/>
              <a:gd name="connsiteY3" fmla="*/ 101426 h 121802"/>
              <a:gd name="connsiteX4" fmla="*/ 72736 w 344199"/>
              <a:gd name="connsiteY4" fmla="*/ 75233 h 121802"/>
              <a:gd name="connsiteX5" fmla="*/ 32255 w 344199"/>
              <a:gd name="connsiteY5" fmla="*/ 56183 h 121802"/>
              <a:gd name="connsiteX6" fmla="*/ 1299 w 344199"/>
              <a:gd name="connsiteY6" fmla="*/ 22845 h 121802"/>
              <a:gd name="connsiteX7" fmla="*/ 6061 w 344199"/>
              <a:gd name="connsiteY7" fmla="*/ 1414 h 121802"/>
              <a:gd name="connsiteX8" fmla="*/ 8443 w 344199"/>
              <a:gd name="connsiteY8" fmla="*/ 3795 h 121802"/>
              <a:gd name="connsiteX0" fmla="*/ 344199 w 344199"/>
              <a:gd name="connsiteY0" fmla="*/ 78581 h 120388"/>
              <a:gd name="connsiteX1" fmla="*/ 253711 w 344199"/>
              <a:gd name="connsiteY1" fmla="*/ 114300 h 120388"/>
              <a:gd name="connsiteX2" fmla="*/ 177511 w 344199"/>
              <a:gd name="connsiteY2" fmla="*/ 119062 h 120388"/>
              <a:gd name="connsiteX3" fmla="*/ 108455 w 344199"/>
              <a:gd name="connsiteY3" fmla="*/ 100012 h 120388"/>
              <a:gd name="connsiteX4" fmla="*/ 72736 w 344199"/>
              <a:gd name="connsiteY4" fmla="*/ 73819 h 120388"/>
              <a:gd name="connsiteX5" fmla="*/ 32255 w 344199"/>
              <a:gd name="connsiteY5" fmla="*/ 54769 h 120388"/>
              <a:gd name="connsiteX6" fmla="*/ 1299 w 344199"/>
              <a:gd name="connsiteY6" fmla="*/ 21431 h 120388"/>
              <a:gd name="connsiteX7" fmla="*/ 6061 w 344199"/>
              <a:gd name="connsiteY7" fmla="*/ 0 h 120388"/>
              <a:gd name="connsiteX0" fmla="*/ 342900 w 342900"/>
              <a:gd name="connsiteY0" fmla="*/ 57150 h 98957"/>
              <a:gd name="connsiteX1" fmla="*/ 252412 w 342900"/>
              <a:gd name="connsiteY1" fmla="*/ 92869 h 98957"/>
              <a:gd name="connsiteX2" fmla="*/ 176212 w 342900"/>
              <a:gd name="connsiteY2" fmla="*/ 97631 h 98957"/>
              <a:gd name="connsiteX3" fmla="*/ 107156 w 342900"/>
              <a:gd name="connsiteY3" fmla="*/ 78581 h 98957"/>
              <a:gd name="connsiteX4" fmla="*/ 71437 w 342900"/>
              <a:gd name="connsiteY4" fmla="*/ 52388 h 98957"/>
              <a:gd name="connsiteX5" fmla="*/ 30956 w 342900"/>
              <a:gd name="connsiteY5" fmla="*/ 33338 h 98957"/>
              <a:gd name="connsiteX6" fmla="*/ 0 w 342900"/>
              <a:gd name="connsiteY6" fmla="*/ 0 h 98957"/>
              <a:gd name="connsiteX0" fmla="*/ 335756 w 335756"/>
              <a:gd name="connsiteY0" fmla="*/ 69056 h 110863"/>
              <a:gd name="connsiteX1" fmla="*/ 245268 w 335756"/>
              <a:gd name="connsiteY1" fmla="*/ 104775 h 110863"/>
              <a:gd name="connsiteX2" fmla="*/ 169068 w 335756"/>
              <a:gd name="connsiteY2" fmla="*/ 109537 h 110863"/>
              <a:gd name="connsiteX3" fmla="*/ 100012 w 335756"/>
              <a:gd name="connsiteY3" fmla="*/ 90487 h 110863"/>
              <a:gd name="connsiteX4" fmla="*/ 64293 w 335756"/>
              <a:gd name="connsiteY4" fmla="*/ 64294 h 110863"/>
              <a:gd name="connsiteX5" fmla="*/ 23812 w 335756"/>
              <a:gd name="connsiteY5" fmla="*/ 45244 h 110863"/>
              <a:gd name="connsiteX6" fmla="*/ 0 w 335756"/>
              <a:gd name="connsiteY6" fmla="*/ 0 h 110863"/>
              <a:gd name="connsiteX0" fmla="*/ 347663 w 347663"/>
              <a:gd name="connsiteY0" fmla="*/ 73818 h 110686"/>
              <a:gd name="connsiteX1" fmla="*/ 245268 w 347663"/>
              <a:gd name="connsiteY1" fmla="*/ 104775 h 110686"/>
              <a:gd name="connsiteX2" fmla="*/ 169068 w 347663"/>
              <a:gd name="connsiteY2" fmla="*/ 109537 h 110686"/>
              <a:gd name="connsiteX3" fmla="*/ 100012 w 347663"/>
              <a:gd name="connsiteY3" fmla="*/ 90487 h 110686"/>
              <a:gd name="connsiteX4" fmla="*/ 64293 w 347663"/>
              <a:gd name="connsiteY4" fmla="*/ 64294 h 110686"/>
              <a:gd name="connsiteX5" fmla="*/ 23812 w 347663"/>
              <a:gd name="connsiteY5" fmla="*/ 45244 h 110686"/>
              <a:gd name="connsiteX6" fmla="*/ 0 w 347663"/>
              <a:gd name="connsiteY6" fmla="*/ 0 h 110686"/>
              <a:gd name="connsiteX0" fmla="*/ 347663 w 347663"/>
              <a:gd name="connsiteY0" fmla="*/ 73818 h 110686"/>
              <a:gd name="connsiteX1" fmla="*/ 245268 w 347663"/>
              <a:gd name="connsiteY1" fmla="*/ 104775 h 110686"/>
              <a:gd name="connsiteX2" fmla="*/ 169068 w 347663"/>
              <a:gd name="connsiteY2" fmla="*/ 109537 h 110686"/>
              <a:gd name="connsiteX3" fmla="*/ 100012 w 347663"/>
              <a:gd name="connsiteY3" fmla="*/ 90487 h 110686"/>
              <a:gd name="connsiteX4" fmla="*/ 64293 w 347663"/>
              <a:gd name="connsiteY4" fmla="*/ 64294 h 110686"/>
              <a:gd name="connsiteX5" fmla="*/ 23812 w 347663"/>
              <a:gd name="connsiteY5" fmla="*/ 45244 h 110686"/>
              <a:gd name="connsiteX6" fmla="*/ 0 w 347663"/>
              <a:gd name="connsiteY6" fmla="*/ 0 h 110686"/>
              <a:gd name="connsiteX0" fmla="*/ 347663 w 347663"/>
              <a:gd name="connsiteY0" fmla="*/ 73818 h 110686"/>
              <a:gd name="connsiteX1" fmla="*/ 245268 w 347663"/>
              <a:gd name="connsiteY1" fmla="*/ 104775 h 110686"/>
              <a:gd name="connsiteX2" fmla="*/ 169068 w 347663"/>
              <a:gd name="connsiteY2" fmla="*/ 109537 h 110686"/>
              <a:gd name="connsiteX3" fmla="*/ 100012 w 347663"/>
              <a:gd name="connsiteY3" fmla="*/ 90487 h 110686"/>
              <a:gd name="connsiteX4" fmla="*/ 64293 w 347663"/>
              <a:gd name="connsiteY4" fmla="*/ 64294 h 110686"/>
              <a:gd name="connsiteX5" fmla="*/ 23812 w 347663"/>
              <a:gd name="connsiteY5" fmla="*/ 45244 h 110686"/>
              <a:gd name="connsiteX6" fmla="*/ 0 w 347663"/>
              <a:gd name="connsiteY6" fmla="*/ 0 h 110686"/>
              <a:gd name="connsiteX0" fmla="*/ 347663 w 347663"/>
              <a:gd name="connsiteY0" fmla="*/ 73818 h 110686"/>
              <a:gd name="connsiteX1" fmla="*/ 245268 w 347663"/>
              <a:gd name="connsiteY1" fmla="*/ 104775 h 110686"/>
              <a:gd name="connsiteX2" fmla="*/ 169068 w 347663"/>
              <a:gd name="connsiteY2" fmla="*/ 109537 h 110686"/>
              <a:gd name="connsiteX3" fmla="*/ 100012 w 347663"/>
              <a:gd name="connsiteY3" fmla="*/ 90487 h 110686"/>
              <a:gd name="connsiteX4" fmla="*/ 64293 w 347663"/>
              <a:gd name="connsiteY4" fmla="*/ 64294 h 110686"/>
              <a:gd name="connsiteX5" fmla="*/ 23812 w 347663"/>
              <a:gd name="connsiteY5" fmla="*/ 45244 h 110686"/>
              <a:gd name="connsiteX6" fmla="*/ 0 w 347663"/>
              <a:gd name="connsiteY6" fmla="*/ 0 h 110686"/>
              <a:gd name="connsiteX0" fmla="*/ 347663 w 347663"/>
              <a:gd name="connsiteY0" fmla="*/ 73818 h 110686"/>
              <a:gd name="connsiteX1" fmla="*/ 245268 w 347663"/>
              <a:gd name="connsiteY1" fmla="*/ 104775 h 110686"/>
              <a:gd name="connsiteX2" fmla="*/ 169068 w 347663"/>
              <a:gd name="connsiteY2" fmla="*/ 109537 h 110686"/>
              <a:gd name="connsiteX3" fmla="*/ 100012 w 347663"/>
              <a:gd name="connsiteY3" fmla="*/ 90487 h 110686"/>
              <a:gd name="connsiteX4" fmla="*/ 64293 w 347663"/>
              <a:gd name="connsiteY4" fmla="*/ 64294 h 110686"/>
              <a:gd name="connsiteX5" fmla="*/ 23812 w 347663"/>
              <a:gd name="connsiteY5" fmla="*/ 45244 h 110686"/>
              <a:gd name="connsiteX6" fmla="*/ 0 w 347663"/>
              <a:gd name="connsiteY6" fmla="*/ 0 h 110686"/>
              <a:gd name="connsiteX0" fmla="*/ 347663 w 347663"/>
              <a:gd name="connsiteY0" fmla="*/ 73818 h 110093"/>
              <a:gd name="connsiteX1" fmla="*/ 245268 w 347663"/>
              <a:gd name="connsiteY1" fmla="*/ 104775 h 110093"/>
              <a:gd name="connsiteX2" fmla="*/ 169068 w 347663"/>
              <a:gd name="connsiteY2" fmla="*/ 109537 h 110093"/>
              <a:gd name="connsiteX3" fmla="*/ 100012 w 347663"/>
              <a:gd name="connsiteY3" fmla="*/ 90487 h 110093"/>
              <a:gd name="connsiteX4" fmla="*/ 64293 w 347663"/>
              <a:gd name="connsiteY4" fmla="*/ 64294 h 110093"/>
              <a:gd name="connsiteX5" fmla="*/ 23812 w 347663"/>
              <a:gd name="connsiteY5" fmla="*/ 45244 h 110093"/>
              <a:gd name="connsiteX6" fmla="*/ 0 w 347663"/>
              <a:gd name="connsiteY6" fmla="*/ 0 h 110093"/>
              <a:gd name="connsiteX0" fmla="*/ 352425 w 352425"/>
              <a:gd name="connsiteY0" fmla="*/ 80961 h 117236"/>
              <a:gd name="connsiteX1" fmla="*/ 250030 w 352425"/>
              <a:gd name="connsiteY1" fmla="*/ 111918 h 117236"/>
              <a:gd name="connsiteX2" fmla="*/ 173830 w 352425"/>
              <a:gd name="connsiteY2" fmla="*/ 116680 h 117236"/>
              <a:gd name="connsiteX3" fmla="*/ 104774 w 352425"/>
              <a:gd name="connsiteY3" fmla="*/ 97630 h 117236"/>
              <a:gd name="connsiteX4" fmla="*/ 69055 w 352425"/>
              <a:gd name="connsiteY4" fmla="*/ 71437 h 117236"/>
              <a:gd name="connsiteX5" fmla="*/ 28574 w 352425"/>
              <a:gd name="connsiteY5" fmla="*/ 52387 h 117236"/>
              <a:gd name="connsiteX6" fmla="*/ 0 w 352425"/>
              <a:gd name="connsiteY6" fmla="*/ 0 h 117236"/>
              <a:gd name="connsiteX0" fmla="*/ 352425 w 352425"/>
              <a:gd name="connsiteY0" fmla="*/ 80961 h 117236"/>
              <a:gd name="connsiteX1" fmla="*/ 250030 w 352425"/>
              <a:gd name="connsiteY1" fmla="*/ 111918 h 117236"/>
              <a:gd name="connsiteX2" fmla="*/ 173830 w 352425"/>
              <a:gd name="connsiteY2" fmla="*/ 116680 h 117236"/>
              <a:gd name="connsiteX3" fmla="*/ 104774 w 352425"/>
              <a:gd name="connsiteY3" fmla="*/ 97630 h 117236"/>
              <a:gd name="connsiteX4" fmla="*/ 69055 w 352425"/>
              <a:gd name="connsiteY4" fmla="*/ 71437 h 117236"/>
              <a:gd name="connsiteX5" fmla="*/ 28574 w 352425"/>
              <a:gd name="connsiteY5" fmla="*/ 52387 h 117236"/>
              <a:gd name="connsiteX6" fmla="*/ 0 w 352425"/>
              <a:gd name="connsiteY6" fmla="*/ 0 h 117236"/>
              <a:gd name="connsiteX0" fmla="*/ 352425 w 352425"/>
              <a:gd name="connsiteY0" fmla="*/ 80961 h 117236"/>
              <a:gd name="connsiteX1" fmla="*/ 250030 w 352425"/>
              <a:gd name="connsiteY1" fmla="*/ 111918 h 117236"/>
              <a:gd name="connsiteX2" fmla="*/ 173830 w 352425"/>
              <a:gd name="connsiteY2" fmla="*/ 116680 h 117236"/>
              <a:gd name="connsiteX3" fmla="*/ 104774 w 352425"/>
              <a:gd name="connsiteY3" fmla="*/ 97630 h 117236"/>
              <a:gd name="connsiteX4" fmla="*/ 69055 w 352425"/>
              <a:gd name="connsiteY4" fmla="*/ 71437 h 117236"/>
              <a:gd name="connsiteX5" fmla="*/ 28574 w 352425"/>
              <a:gd name="connsiteY5" fmla="*/ 52387 h 117236"/>
              <a:gd name="connsiteX6" fmla="*/ 0 w 352425"/>
              <a:gd name="connsiteY6" fmla="*/ 0 h 117236"/>
              <a:gd name="connsiteX0" fmla="*/ 390525 w 390525"/>
              <a:gd name="connsiteY0" fmla="*/ 123823 h 124790"/>
              <a:gd name="connsiteX1" fmla="*/ 250030 w 390525"/>
              <a:gd name="connsiteY1" fmla="*/ 111918 h 124790"/>
              <a:gd name="connsiteX2" fmla="*/ 173830 w 390525"/>
              <a:gd name="connsiteY2" fmla="*/ 116680 h 124790"/>
              <a:gd name="connsiteX3" fmla="*/ 104774 w 390525"/>
              <a:gd name="connsiteY3" fmla="*/ 97630 h 124790"/>
              <a:gd name="connsiteX4" fmla="*/ 69055 w 390525"/>
              <a:gd name="connsiteY4" fmla="*/ 71437 h 124790"/>
              <a:gd name="connsiteX5" fmla="*/ 28574 w 390525"/>
              <a:gd name="connsiteY5" fmla="*/ 52387 h 124790"/>
              <a:gd name="connsiteX6" fmla="*/ 0 w 390525"/>
              <a:gd name="connsiteY6" fmla="*/ 0 h 124790"/>
              <a:gd name="connsiteX0" fmla="*/ 390525 w 390525"/>
              <a:gd name="connsiteY0" fmla="*/ 123823 h 138204"/>
              <a:gd name="connsiteX1" fmla="*/ 283368 w 390525"/>
              <a:gd name="connsiteY1" fmla="*/ 138111 h 138204"/>
              <a:gd name="connsiteX2" fmla="*/ 173830 w 390525"/>
              <a:gd name="connsiteY2" fmla="*/ 116680 h 138204"/>
              <a:gd name="connsiteX3" fmla="*/ 104774 w 390525"/>
              <a:gd name="connsiteY3" fmla="*/ 97630 h 138204"/>
              <a:gd name="connsiteX4" fmla="*/ 69055 w 390525"/>
              <a:gd name="connsiteY4" fmla="*/ 71437 h 138204"/>
              <a:gd name="connsiteX5" fmla="*/ 28574 w 390525"/>
              <a:gd name="connsiteY5" fmla="*/ 52387 h 138204"/>
              <a:gd name="connsiteX6" fmla="*/ 0 w 390525"/>
              <a:gd name="connsiteY6" fmla="*/ 0 h 138204"/>
              <a:gd name="connsiteX0" fmla="*/ 390525 w 390525"/>
              <a:gd name="connsiteY0" fmla="*/ 123823 h 138174"/>
              <a:gd name="connsiteX1" fmla="*/ 283368 w 390525"/>
              <a:gd name="connsiteY1" fmla="*/ 138111 h 138174"/>
              <a:gd name="connsiteX2" fmla="*/ 173830 w 390525"/>
              <a:gd name="connsiteY2" fmla="*/ 116680 h 138174"/>
              <a:gd name="connsiteX3" fmla="*/ 104774 w 390525"/>
              <a:gd name="connsiteY3" fmla="*/ 97630 h 138174"/>
              <a:gd name="connsiteX4" fmla="*/ 69055 w 390525"/>
              <a:gd name="connsiteY4" fmla="*/ 71437 h 138174"/>
              <a:gd name="connsiteX5" fmla="*/ 28574 w 390525"/>
              <a:gd name="connsiteY5" fmla="*/ 52387 h 138174"/>
              <a:gd name="connsiteX6" fmla="*/ 0 w 390525"/>
              <a:gd name="connsiteY6" fmla="*/ 0 h 138174"/>
              <a:gd name="connsiteX0" fmla="*/ 390525 w 390525"/>
              <a:gd name="connsiteY0" fmla="*/ 123823 h 138131"/>
              <a:gd name="connsiteX1" fmla="*/ 283368 w 390525"/>
              <a:gd name="connsiteY1" fmla="*/ 138111 h 138131"/>
              <a:gd name="connsiteX2" fmla="*/ 195261 w 390525"/>
              <a:gd name="connsiteY2" fmla="*/ 126205 h 138131"/>
              <a:gd name="connsiteX3" fmla="*/ 104774 w 390525"/>
              <a:gd name="connsiteY3" fmla="*/ 97630 h 138131"/>
              <a:gd name="connsiteX4" fmla="*/ 69055 w 390525"/>
              <a:gd name="connsiteY4" fmla="*/ 71437 h 138131"/>
              <a:gd name="connsiteX5" fmla="*/ 28574 w 390525"/>
              <a:gd name="connsiteY5" fmla="*/ 52387 h 138131"/>
              <a:gd name="connsiteX6" fmla="*/ 0 w 390525"/>
              <a:gd name="connsiteY6" fmla="*/ 0 h 138131"/>
              <a:gd name="connsiteX0" fmla="*/ 390525 w 390525"/>
              <a:gd name="connsiteY0" fmla="*/ 123823 h 138122"/>
              <a:gd name="connsiteX1" fmla="*/ 283368 w 390525"/>
              <a:gd name="connsiteY1" fmla="*/ 138111 h 138122"/>
              <a:gd name="connsiteX2" fmla="*/ 195261 w 390525"/>
              <a:gd name="connsiteY2" fmla="*/ 126205 h 138122"/>
              <a:gd name="connsiteX3" fmla="*/ 104774 w 390525"/>
              <a:gd name="connsiteY3" fmla="*/ 97630 h 138122"/>
              <a:gd name="connsiteX4" fmla="*/ 69055 w 390525"/>
              <a:gd name="connsiteY4" fmla="*/ 71437 h 138122"/>
              <a:gd name="connsiteX5" fmla="*/ 28574 w 390525"/>
              <a:gd name="connsiteY5" fmla="*/ 52387 h 138122"/>
              <a:gd name="connsiteX6" fmla="*/ 0 w 390525"/>
              <a:gd name="connsiteY6" fmla="*/ 0 h 138122"/>
              <a:gd name="connsiteX0" fmla="*/ 390525 w 390525"/>
              <a:gd name="connsiteY0" fmla="*/ 123823 h 138126"/>
              <a:gd name="connsiteX1" fmla="*/ 283368 w 390525"/>
              <a:gd name="connsiteY1" fmla="*/ 138111 h 138126"/>
              <a:gd name="connsiteX2" fmla="*/ 195261 w 390525"/>
              <a:gd name="connsiteY2" fmla="*/ 126205 h 138126"/>
              <a:gd name="connsiteX3" fmla="*/ 130967 w 390525"/>
              <a:gd name="connsiteY3" fmla="*/ 107155 h 138126"/>
              <a:gd name="connsiteX4" fmla="*/ 69055 w 390525"/>
              <a:gd name="connsiteY4" fmla="*/ 71437 h 138126"/>
              <a:gd name="connsiteX5" fmla="*/ 28574 w 390525"/>
              <a:gd name="connsiteY5" fmla="*/ 52387 h 138126"/>
              <a:gd name="connsiteX6" fmla="*/ 0 w 390525"/>
              <a:gd name="connsiteY6" fmla="*/ 0 h 138126"/>
              <a:gd name="connsiteX0" fmla="*/ 390525 w 390525"/>
              <a:gd name="connsiteY0" fmla="*/ 123823 h 142787"/>
              <a:gd name="connsiteX1" fmla="*/ 283368 w 390525"/>
              <a:gd name="connsiteY1" fmla="*/ 138111 h 142787"/>
              <a:gd name="connsiteX2" fmla="*/ 207167 w 390525"/>
              <a:gd name="connsiteY2" fmla="*/ 140493 h 142787"/>
              <a:gd name="connsiteX3" fmla="*/ 130967 w 390525"/>
              <a:gd name="connsiteY3" fmla="*/ 107155 h 142787"/>
              <a:gd name="connsiteX4" fmla="*/ 69055 w 390525"/>
              <a:gd name="connsiteY4" fmla="*/ 71437 h 142787"/>
              <a:gd name="connsiteX5" fmla="*/ 28574 w 390525"/>
              <a:gd name="connsiteY5" fmla="*/ 52387 h 142787"/>
              <a:gd name="connsiteX6" fmla="*/ 0 w 390525"/>
              <a:gd name="connsiteY6" fmla="*/ 0 h 142787"/>
              <a:gd name="connsiteX0" fmla="*/ 390525 w 390525"/>
              <a:gd name="connsiteY0" fmla="*/ 123823 h 140609"/>
              <a:gd name="connsiteX1" fmla="*/ 283368 w 390525"/>
              <a:gd name="connsiteY1" fmla="*/ 138111 h 140609"/>
              <a:gd name="connsiteX2" fmla="*/ 207167 w 390525"/>
              <a:gd name="connsiteY2" fmla="*/ 140493 h 140609"/>
              <a:gd name="connsiteX3" fmla="*/ 130967 w 390525"/>
              <a:gd name="connsiteY3" fmla="*/ 107155 h 140609"/>
              <a:gd name="connsiteX4" fmla="*/ 69055 w 390525"/>
              <a:gd name="connsiteY4" fmla="*/ 71437 h 140609"/>
              <a:gd name="connsiteX5" fmla="*/ 28574 w 390525"/>
              <a:gd name="connsiteY5" fmla="*/ 52387 h 140609"/>
              <a:gd name="connsiteX6" fmla="*/ 0 w 390525"/>
              <a:gd name="connsiteY6" fmla="*/ 0 h 140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525" h="140609">
                <a:moveTo>
                  <a:pt x="390525" y="123823"/>
                </a:moveTo>
                <a:cubicBezTo>
                  <a:pt x="380601" y="128783"/>
                  <a:pt x="313928" y="135333"/>
                  <a:pt x="283368" y="138111"/>
                </a:cubicBezTo>
                <a:cubicBezTo>
                  <a:pt x="252808" y="140889"/>
                  <a:pt x="213517" y="138508"/>
                  <a:pt x="207167" y="140493"/>
                </a:cubicBezTo>
                <a:cubicBezTo>
                  <a:pt x="200817" y="142478"/>
                  <a:pt x="153986" y="118664"/>
                  <a:pt x="130967" y="107155"/>
                </a:cubicBezTo>
                <a:cubicBezTo>
                  <a:pt x="107948" y="95646"/>
                  <a:pt x="86120" y="80565"/>
                  <a:pt x="69055" y="71437"/>
                </a:cubicBezTo>
                <a:cubicBezTo>
                  <a:pt x="51990" y="62309"/>
                  <a:pt x="39289" y="63103"/>
                  <a:pt x="28574" y="52387"/>
                </a:cubicBezTo>
                <a:cubicBezTo>
                  <a:pt x="25003" y="51196"/>
                  <a:pt x="4366" y="9128"/>
                  <a:pt x="0" y="0"/>
                </a:cubicBezTo>
              </a:path>
            </a:pathLst>
          </a:custGeom>
          <a:ln w="127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3752831" y="2717007"/>
            <a:ext cx="245288" cy="314324"/>
          </a:xfrm>
          <a:custGeom>
            <a:avLst/>
            <a:gdLst>
              <a:gd name="connsiteX0" fmla="*/ 233388 w 233388"/>
              <a:gd name="connsiteY0" fmla="*/ 341414 h 341414"/>
              <a:gd name="connsiteX1" fmla="*/ 80988 w 233388"/>
              <a:gd name="connsiteY1" fmla="*/ 324746 h 341414"/>
              <a:gd name="connsiteX2" fmla="*/ 30981 w 233388"/>
              <a:gd name="connsiteY2" fmla="*/ 303314 h 341414"/>
              <a:gd name="connsiteX3" fmla="*/ 25 w 233388"/>
              <a:gd name="connsiteY3" fmla="*/ 262833 h 341414"/>
              <a:gd name="connsiteX4" fmla="*/ 35744 w 233388"/>
              <a:gd name="connsiteY4" fmla="*/ 205683 h 341414"/>
              <a:gd name="connsiteX5" fmla="*/ 40506 w 233388"/>
              <a:gd name="connsiteY5" fmla="*/ 136627 h 341414"/>
              <a:gd name="connsiteX6" fmla="*/ 76225 w 233388"/>
              <a:gd name="connsiteY6" fmla="*/ 110433 h 341414"/>
              <a:gd name="connsiteX7" fmla="*/ 126231 w 233388"/>
              <a:gd name="connsiteY7" fmla="*/ 69952 h 341414"/>
              <a:gd name="connsiteX8" fmla="*/ 145281 w 233388"/>
              <a:gd name="connsiteY8" fmla="*/ 34233 h 341414"/>
              <a:gd name="connsiteX9" fmla="*/ 152425 w 233388"/>
              <a:gd name="connsiteY9" fmla="*/ 896 h 341414"/>
              <a:gd name="connsiteX10" fmla="*/ 190525 w 233388"/>
              <a:gd name="connsiteY10" fmla="*/ 12802 h 341414"/>
              <a:gd name="connsiteX0" fmla="*/ 233388 w 233388"/>
              <a:gd name="connsiteY0" fmla="*/ 340518 h 340518"/>
              <a:gd name="connsiteX1" fmla="*/ 80988 w 233388"/>
              <a:gd name="connsiteY1" fmla="*/ 323850 h 340518"/>
              <a:gd name="connsiteX2" fmla="*/ 30981 w 233388"/>
              <a:gd name="connsiteY2" fmla="*/ 302418 h 340518"/>
              <a:gd name="connsiteX3" fmla="*/ 25 w 233388"/>
              <a:gd name="connsiteY3" fmla="*/ 261937 h 340518"/>
              <a:gd name="connsiteX4" fmla="*/ 35744 w 233388"/>
              <a:gd name="connsiteY4" fmla="*/ 204787 h 340518"/>
              <a:gd name="connsiteX5" fmla="*/ 40506 w 233388"/>
              <a:gd name="connsiteY5" fmla="*/ 135731 h 340518"/>
              <a:gd name="connsiteX6" fmla="*/ 76225 w 233388"/>
              <a:gd name="connsiteY6" fmla="*/ 109537 h 340518"/>
              <a:gd name="connsiteX7" fmla="*/ 126231 w 233388"/>
              <a:gd name="connsiteY7" fmla="*/ 69056 h 340518"/>
              <a:gd name="connsiteX8" fmla="*/ 145281 w 233388"/>
              <a:gd name="connsiteY8" fmla="*/ 33337 h 340518"/>
              <a:gd name="connsiteX9" fmla="*/ 152425 w 233388"/>
              <a:gd name="connsiteY9" fmla="*/ 0 h 340518"/>
              <a:gd name="connsiteX0" fmla="*/ 233388 w 233388"/>
              <a:gd name="connsiteY0" fmla="*/ 333374 h 333374"/>
              <a:gd name="connsiteX1" fmla="*/ 80988 w 233388"/>
              <a:gd name="connsiteY1" fmla="*/ 316706 h 333374"/>
              <a:gd name="connsiteX2" fmla="*/ 30981 w 233388"/>
              <a:gd name="connsiteY2" fmla="*/ 295274 h 333374"/>
              <a:gd name="connsiteX3" fmla="*/ 25 w 233388"/>
              <a:gd name="connsiteY3" fmla="*/ 254793 h 333374"/>
              <a:gd name="connsiteX4" fmla="*/ 35744 w 233388"/>
              <a:gd name="connsiteY4" fmla="*/ 197643 h 333374"/>
              <a:gd name="connsiteX5" fmla="*/ 40506 w 233388"/>
              <a:gd name="connsiteY5" fmla="*/ 128587 h 333374"/>
              <a:gd name="connsiteX6" fmla="*/ 76225 w 233388"/>
              <a:gd name="connsiteY6" fmla="*/ 102393 h 333374"/>
              <a:gd name="connsiteX7" fmla="*/ 126231 w 233388"/>
              <a:gd name="connsiteY7" fmla="*/ 61912 h 333374"/>
              <a:gd name="connsiteX8" fmla="*/ 145281 w 233388"/>
              <a:gd name="connsiteY8" fmla="*/ 26193 h 333374"/>
              <a:gd name="connsiteX9" fmla="*/ 152425 w 233388"/>
              <a:gd name="connsiteY9" fmla="*/ 0 h 333374"/>
              <a:gd name="connsiteX0" fmla="*/ 233388 w 233388"/>
              <a:gd name="connsiteY0" fmla="*/ 333374 h 333374"/>
              <a:gd name="connsiteX1" fmla="*/ 83369 w 233388"/>
              <a:gd name="connsiteY1" fmla="*/ 309563 h 333374"/>
              <a:gd name="connsiteX2" fmla="*/ 30981 w 233388"/>
              <a:gd name="connsiteY2" fmla="*/ 295274 h 333374"/>
              <a:gd name="connsiteX3" fmla="*/ 25 w 233388"/>
              <a:gd name="connsiteY3" fmla="*/ 254793 h 333374"/>
              <a:gd name="connsiteX4" fmla="*/ 35744 w 233388"/>
              <a:gd name="connsiteY4" fmla="*/ 197643 h 333374"/>
              <a:gd name="connsiteX5" fmla="*/ 40506 w 233388"/>
              <a:gd name="connsiteY5" fmla="*/ 128587 h 333374"/>
              <a:gd name="connsiteX6" fmla="*/ 76225 w 233388"/>
              <a:gd name="connsiteY6" fmla="*/ 102393 h 333374"/>
              <a:gd name="connsiteX7" fmla="*/ 126231 w 233388"/>
              <a:gd name="connsiteY7" fmla="*/ 61912 h 333374"/>
              <a:gd name="connsiteX8" fmla="*/ 145281 w 233388"/>
              <a:gd name="connsiteY8" fmla="*/ 26193 h 333374"/>
              <a:gd name="connsiteX9" fmla="*/ 152425 w 233388"/>
              <a:gd name="connsiteY9" fmla="*/ 0 h 333374"/>
              <a:gd name="connsiteX0" fmla="*/ 233388 w 233388"/>
              <a:gd name="connsiteY0" fmla="*/ 333374 h 333374"/>
              <a:gd name="connsiteX1" fmla="*/ 83369 w 233388"/>
              <a:gd name="connsiteY1" fmla="*/ 309563 h 333374"/>
              <a:gd name="connsiteX2" fmla="*/ 30981 w 233388"/>
              <a:gd name="connsiteY2" fmla="*/ 295274 h 333374"/>
              <a:gd name="connsiteX3" fmla="*/ 25 w 233388"/>
              <a:gd name="connsiteY3" fmla="*/ 254793 h 333374"/>
              <a:gd name="connsiteX4" fmla="*/ 35744 w 233388"/>
              <a:gd name="connsiteY4" fmla="*/ 197643 h 333374"/>
              <a:gd name="connsiteX5" fmla="*/ 40506 w 233388"/>
              <a:gd name="connsiteY5" fmla="*/ 128587 h 333374"/>
              <a:gd name="connsiteX6" fmla="*/ 76225 w 233388"/>
              <a:gd name="connsiteY6" fmla="*/ 102393 h 333374"/>
              <a:gd name="connsiteX7" fmla="*/ 126231 w 233388"/>
              <a:gd name="connsiteY7" fmla="*/ 61912 h 333374"/>
              <a:gd name="connsiteX8" fmla="*/ 145281 w 233388"/>
              <a:gd name="connsiteY8" fmla="*/ 26193 h 333374"/>
              <a:gd name="connsiteX9" fmla="*/ 152425 w 233388"/>
              <a:gd name="connsiteY9" fmla="*/ 0 h 333374"/>
              <a:gd name="connsiteX0" fmla="*/ 233388 w 233388"/>
              <a:gd name="connsiteY0" fmla="*/ 333374 h 333374"/>
              <a:gd name="connsiteX1" fmla="*/ 83369 w 233388"/>
              <a:gd name="connsiteY1" fmla="*/ 309563 h 333374"/>
              <a:gd name="connsiteX2" fmla="*/ 30981 w 233388"/>
              <a:gd name="connsiteY2" fmla="*/ 295274 h 333374"/>
              <a:gd name="connsiteX3" fmla="*/ 25 w 233388"/>
              <a:gd name="connsiteY3" fmla="*/ 254793 h 333374"/>
              <a:gd name="connsiteX4" fmla="*/ 35744 w 233388"/>
              <a:gd name="connsiteY4" fmla="*/ 197643 h 333374"/>
              <a:gd name="connsiteX5" fmla="*/ 40506 w 233388"/>
              <a:gd name="connsiteY5" fmla="*/ 128587 h 333374"/>
              <a:gd name="connsiteX6" fmla="*/ 76225 w 233388"/>
              <a:gd name="connsiteY6" fmla="*/ 102393 h 333374"/>
              <a:gd name="connsiteX7" fmla="*/ 126231 w 233388"/>
              <a:gd name="connsiteY7" fmla="*/ 61912 h 333374"/>
              <a:gd name="connsiteX8" fmla="*/ 145281 w 233388"/>
              <a:gd name="connsiteY8" fmla="*/ 26193 h 333374"/>
              <a:gd name="connsiteX9" fmla="*/ 152425 w 233388"/>
              <a:gd name="connsiteY9" fmla="*/ 0 h 333374"/>
              <a:gd name="connsiteX0" fmla="*/ 233382 w 233382"/>
              <a:gd name="connsiteY0" fmla="*/ 333374 h 333374"/>
              <a:gd name="connsiteX1" fmla="*/ 83363 w 233382"/>
              <a:gd name="connsiteY1" fmla="*/ 309563 h 333374"/>
              <a:gd name="connsiteX2" fmla="*/ 30975 w 233382"/>
              <a:gd name="connsiteY2" fmla="*/ 295274 h 333374"/>
              <a:gd name="connsiteX3" fmla="*/ 19 w 233382"/>
              <a:gd name="connsiteY3" fmla="*/ 254793 h 333374"/>
              <a:gd name="connsiteX4" fmla="*/ 35738 w 233382"/>
              <a:gd name="connsiteY4" fmla="*/ 197643 h 333374"/>
              <a:gd name="connsiteX5" fmla="*/ 40500 w 233382"/>
              <a:gd name="connsiteY5" fmla="*/ 128587 h 333374"/>
              <a:gd name="connsiteX6" fmla="*/ 76219 w 233382"/>
              <a:gd name="connsiteY6" fmla="*/ 102393 h 333374"/>
              <a:gd name="connsiteX7" fmla="*/ 126225 w 233382"/>
              <a:gd name="connsiteY7" fmla="*/ 61912 h 333374"/>
              <a:gd name="connsiteX8" fmla="*/ 145275 w 233382"/>
              <a:gd name="connsiteY8" fmla="*/ 26193 h 333374"/>
              <a:gd name="connsiteX9" fmla="*/ 152419 w 233382"/>
              <a:gd name="connsiteY9" fmla="*/ 0 h 333374"/>
              <a:gd name="connsiteX0" fmla="*/ 233382 w 233382"/>
              <a:gd name="connsiteY0" fmla="*/ 333374 h 333374"/>
              <a:gd name="connsiteX1" fmla="*/ 83363 w 233382"/>
              <a:gd name="connsiteY1" fmla="*/ 309563 h 333374"/>
              <a:gd name="connsiteX2" fmla="*/ 30975 w 233382"/>
              <a:gd name="connsiteY2" fmla="*/ 295274 h 333374"/>
              <a:gd name="connsiteX3" fmla="*/ 19 w 233382"/>
              <a:gd name="connsiteY3" fmla="*/ 254793 h 333374"/>
              <a:gd name="connsiteX4" fmla="*/ 35738 w 233382"/>
              <a:gd name="connsiteY4" fmla="*/ 197643 h 333374"/>
              <a:gd name="connsiteX5" fmla="*/ 40500 w 233382"/>
              <a:gd name="connsiteY5" fmla="*/ 128587 h 333374"/>
              <a:gd name="connsiteX6" fmla="*/ 76219 w 233382"/>
              <a:gd name="connsiteY6" fmla="*/ 102393 h 333374"/>
              <a:gd name="connsiteX7" fmla="*/ 126225 w 233382"/>
              <a:gd name="connsiteY7" fmla="*/ 61912 h 333374"/>
              <a:gd name="connsiteX8" fmla="*/ 145275 w 233382"/>
              <a:gd name="connsiteY8" fmla="*/ 26193 h 333374"/>
              <a:gd name="connsiteX9" fmla="*/ 152419 w 233382"/>
              <a:gd name="connsiteY9" fmla="*/ 0 h 333374"/>
              <a:gd name="connsiteX0" fmla="*/ 233382 w 233382"/>
              <a:gd name="connsiteY0" fmla="*/ 333374 h 333374"/>
              <a:gd name="connsiteX1" fmla="*/ 83363 w 233382"/>
              <a:gd name="connsiteY1" fmla="*/ 309563 h 333374"/>
              <a:gd name="connsiteX2" fmla="*/ 30975 w 233382"/>
              <a:gd name="connsiteY2" fmla="*/ 295274 h 333374"/>
              <a:gd name="connsiteX3" fmla="*/ 19 w 233382"/>
              <a:gd name="connsiteY3" fmla="*/ 254793 h 333374"/>
              <a:gd name="connsiteX4" fmla="*/ 35738 w 233382"/>
              <a:gd name="connsiteY4" fmla="*/ 197643 h 333374"/>
              <a:gd name="connsiteX5" fmla="*/ 40500 w 233382"/>
              <a:gd name="connsiteY5" fmla="*/ 128587 h 333374"/>
              <a:gd name="connsiteX6" fmla="*/ 76219 w 233382"/>
              <a:gd name="connsiteY6" fmla="*/ 102393 h 333374"/>
              <a:gd name="connsiteX7" fmla="*/ 126225 w 233382"/>
              <a:gd name="connsiteY7" fmla="*/ 61912 h 333374"/>
              <a:gd name="connsiteX8" fmla="*/ 145275 w 233382"/>
              <a:gd name="connsiteY8" fmla="*/ 26193 h 333374"/>
              <a:gd name="connsiteX9" fmla="*/ 152419 w 233382"/>
              <a:gd name="connsiteY9" fmla="*/ 0 h 333374"/>
              <a:gd name="connsiteX0" fmla="*/ 233382 w 233382"/>
              <a:gd name="connsiteY0" fmla="*/ 333374 h 333374"/>
              <a:gd name="connsiteX1" fmla="*/ 83363 w 233382"/>
              <a:gd name="connsiteY1" fmla="*/ 309563 h 333374"/>
              <a:gd name="connsiteX2" fmla="*/ 30975 w 233382"/>
              <a:gd name="connsiteY2" fmla="*/ 295274 h 333374"/>
              <a:gd name="connsiteX3" fmla="*/ 19 w 233382"/>
              <a:gd name="connsiteY3" fmla="*/ 254793 h 333374"/>
              <a:gd name="connsiteX4" fmla="*/ 35738 w 233382"/>
              <a:gd name="connsiteY4" fmla="*/ 197643 h 333374"/>
              <a:gd name="connsiteX5" fmla="*/ 40500 w 233382"/>
              <a:gd name="connsiteY5" fmla="*/ 128587 h 333374"/>
              <a:gd name="connsiteX6" fmla="*/ 76219 w 233382"/>
              <a:gd name="connsiteY6" fmla="*/ 102393 h 333374"/>
              <a:gd name="connsiteX7" fmla="*/ 126225 w 233382"/>
              <a:gd name="connsiteY7" fmla="*/ 61912 h 333374"/>
              <a:gd name="connsiteX8" fmla="*/ 145275 w 233382"/>
              <a:gd name="connsiteY8" fmla="*/ 26193 h 333374"/>
              <a:gd name="connsiteX9" fmla="*/ 152419 w 233382"/>
              <a:gd name="connsiteY9" fmla="*/ 0 h 333374"/>
              <a:gd name="connsiteX0" fmla="*/ 233382 w 233382"/>
              <a:gd name="connsiteY0" fmla="*/ 333374 h 333374"/>
              <a:gd name="connsiteX1" fmla="*/ 83363 w 233382"/>
              <a:gd name="connsiteY1" fmla="*/ 309563 h 333374"/>
              <a:gd name="connsiteX2" fmla="*/ 30975 w 233382"/>
              <a:gd name="connsiteY2" fmla="*/ 295274 h 333374"/>
              <a:gd name="connsiteX3" fmla="*/ 19 w 233382"/>
              <a:gd name="connsiteY3" fmla="*/ 254793 h 333374"/>
              <a:gd name="connsiteX4" fmla="*/ 35738 w 233382"/>
              <a:gd name="connsiteY4" fmla="*/ 197643 h 333374"/>
              <a:gd name="connsiteX5" fmla="*/ 40500 w 233382"/>
              <a:gd name="connsiteY5" fmla="*/ 128587 h 333374"/>
              <a:gd name="connsiteX6" fmla="*/ 76219 w 233382"/>
              <a:gd name="connsiteY6" fmla="*/ 102393 h 333374"/>
              <a:gd name="connsiteX7" fmla="*/ 126225 w 233382"/>
              <a:gd name="connsiteY7" fmla="*/ 61912 h 333374"/>
              <a:gd name="connsiteX8" fmla="*/ 152419 w 233382"/>
              <a:gd name="connsiteY8" fmla="*/ 0 h 333374"/>
              <a:gd name="connsiteX0" fmla="*/ 233382 w 233382"/>
              <a:gd name="connsiteY0" fmla="*/ 333374 h 333374"/>
              <a:gd name="connsiteX1" fmla="*/ 83363 w 233382"/>
              <a:gd name="connsiteY1" fmla="*/ 309563 h 333374"/>
              <a:gd name="connsiteX2" fmla="*/ 30975 w 233382"/>
              <a:gd name="connsiteY2" fmla="*/ 295274 h 333374"/>
              <a:gd name="connsiteX3" fmla="*/ 19 w 233382"/>
              <a:gd name="connsiteY3" fmla="*/ 254793 h 333374"/>
              <a:gd name="connsiteX4" fmla="*/ 35738 w 233382"/>
              <a:gd name="connsiteY4" fmla="*/ 197643 h 333374"/>
              <a:gd name="connsiteX5" fmla="*/ 40500 w 233382"/>
              <a:gd name="connsiteY5" fmla="*/ 128587 h 333374"/>
              <a:gd name="connsiteX6" fmla="*/ 76219 w 233382"/>
              <a:gd name="connsiteY6" fmla="*/ 102393 h 333374"/>
              <a:gd name="connsiteX7" fmla="*/ 126225 w 233382"/>
              <a:gd name="connsiteY7" fmla="*/ 61912 h 333374"/>
              <a:gd name="connsiteX8" fmla="*/ 152419 w 233382"/>
              <a:gd name="connsiteY8" fmla="*/ 0 h 333374"/>
              <a:gd name="connsiteX0" fmla="*/ 233382 w 233382"/>
              <a:gd name="connsiteY0" fmla="*/ 333374 h 333374"/>
              <a:gd name="connsiteX1" fmla="*/ 83363 w 233382"/>
              <a:gd name="connsiteY1" fmla="*/ 309563 h 333374"/>
              <a:gd name="connsiteX2" fmla="*/ 30975 w 233382"/>
              <a:gd name="connsiteY2" fmla="*/ 295274 h 333374"/>
              <a:gd name="connsiteX3" fmla="*/ 19 w 233382"/>
              <a:gd name="connsiteY3" fmla="*/ 254793 h 333374"/>
              <a:gd name="connsiteX4" fmla="*/ 35738 w 233382"/>
              <a:gd name="connsiteY4" fmla="*/ 197643 h 333374"/>
              <a:gd name="connsiteX5" fmla="*/ 40500 w 233382"/>
              <a:gd name="connsiteY5" fmla="*/ 128587 h 333374"/>
              <a:gd name="connsiteX6" fmla="*/ 76219 w 233382"/>
              <a:gd name="connsiteY6" fmla="*/ 102393 h 333374"/>
              <a:gd name="connsiteX7" fmla="*/ 126225 w 233382"/>
              <a:gd name="connsiteY7" fmla="*/ 61912 h 333374"/>
              <a:gd name="connsiteX8" fmla="*/ 152419 w 233382"/>
              <a:gd name="connsiteY8" fmla="*/ 0 h 333374"/>
              <a:gd name="connsiteX0" fmla="*/ 233382 w 245288"/>
              <a:gd name="connsiteY0" fmla="*/ 314324 h 314324"/>
              <a:gd name="connsiteX1" fmla="*/ 83363 w 245288"/>
              <a:gd name="connsiteY1" fmla="*/ 290513 h 314324"/>
              <a:gd name="connsiteX2" fmla="*/ 30975 w 245288"/>
              <a:gd name="connsiteY2" fmla="*/ 276224 h 314324"/>
              <a:gd name="connsiteX3" fmla="*/ 19 w 245288"/>
              <a:gd name="connsiteY3" fmla="*/ 235743 h 314324"/>
              <a:gd name="connsiteX4" fmla="*/ 35738 w 245288"/>
              <a:gd name="connsiteY4" fmla="*/ 178593 h 314324"/>
              <a:gd name="connsiteX5" fmla="*/ 40500 w 245288"/>
              <a:gd name="connsiteY5" fmla="*/ 109537 h 314324"/>
              <a:gd name="connsiteX6" fmla="*/ 76219 w 245288"/>
              <a:gd name="connsiteY6" fmla="*/ 83343 h 314324"/>
              <a:gd name="connsiteX7" fmla="*/ 126225 w 245288"/>
              <a:gd name="connsiteY7" fmla="*/ 42862 h 314324"/>
              <a:gd name="connsiteX8" fmla="*/ 245288 w 245288"/>
              <a:gd name="connsiteY8" fmla="*/ 0 h 314324"/>
              <a:gd name="connsiteX0" fmla="*/ 233382 w 245288"/>
              <a:gd name="connsiteY0" fmla="*/ 314324 h 314324"/>
              <a:gd name="connsiteX1" fmla="*/ 83363 w 245288"/>
              <a:gd name="connsiteY1" fmla="*/ 290513 h 314324"/>
              <a:gd name="connsiteX2" fmla="*/ 30975 w 245288"/>
              <a:gd name="connsiteY2" fmla="*/ 276224 h 314324"/>
              <a:gd name="connsiteX3" fmla="*/ 19 w 245288"/>
              <a:gd name="connsiteY3" fmla="*/ 235743 h 314324"/>
              <a:gd name="connsiteX4" fmla="*/ 35738 w 245288"/>
              <a:gd name="connsiteY4" fmla="*/ 178593 h 314324"/>
              <a:gd name="connsiteX5" fmla="*/ 40500 w 245288"/>
              <a:gd name="connsiteY5" fmla="*/ 109537 h 314324"/>
              <a:gd name="connsiteX6" fmla="*/ 76219 w 245288"/>
              <a:gd name="connsiteY6" fmla="*/ 83343 h 314324"/>
              <a:gd name="connsiteX7" fmla="*/ 188138 w 245288"/>
              <a:gd name="connsiteY7" fmla="*/ 66675 h 314324"/>
              <a:gd name="connsiteX8" fmla="*/ 245288 w 245288"/>
              <a:gd name="connsiteY8" fmla="*/ 0 h 314324"/>
              <a:gd name="connsiteX0" fmla="*/ 233382 w 245288"/>
              <a:gd name="connsiteY0" fmla="*/ 314324 h 314324"/>
              <a:gd name="connsiteX1" fmla="*/ 83363 w 245288"/>
              <a:gd name="connsiteY1" fmla="*/ 290513 h 314324"/>
              <a:gd name="connsiteX2" fmla="*/ 30975 w 245288"/>
              <a:gd name="connsiteY2" fmla="*/ 276224 h 314324"/>
              <a:gd name="connsiteX3" fmla="*/ 19 w 245288"/>
              <a:gd name="connsiteY3" fmla="*/ 235743 h 314324"/>
              <a:gd name="connsiteX4" fmla="*/ 35738 w 245288"/>
              <a:gd name="connsiteY4" fmla="*/ 178593 h 314324"/>
              <a:gd name="connsiteX5" fmla="*/ 40500 w 245288"/>
              <a:gd name="connsiteY5" fmla="*/ 109537 h 314324"/>
              <a:gd name="connsiteX6" fmla="*/ 76219 w 245288"/>
              <a:gd name="connsiteY6" fmla="*/ 83343 h 314324"/>
              <a:gd name="connsiteX7" fmla="*/ 188138 w 245288"/>
              <a:gd name="connsiteY7" fmla="*/ 66675 h 314324"/>
              <a:gd name="connsiteX8" fmla="*/ 245288 w 245288"/>
              <a:gd name="connsiteY8" fmla="*/ 0 h 314324"/>
              <a:gd name="connsiteX0" fmla="*/ 233382 w 245288"/>
              <a:gd name="connsiteY0" fmla="*/ 314324 h 314324"/>
              <a:gd name="connsiteX1" fmla="*/ 83363 w 245288"/>
              <a:gd name="connsiteY1" fmla="*/ 290513 h 314324"/>
              <a:gd name="connsiteX2" fmla="*/ 30975 w 245288"/>
              <a:gd name="connsiteY2" fmla="*/ 276224 h 314324"/>
              <a:gd name="connsiteX3" fmla="*/ 19 w 245288"/>
              <a:gd name="connsiteY3" fmla="*/ 235743 h 314324"/>
              <a:gd name="connsiteX4" fmla="*/ 35738 w 245288"/>
              <a:gd name="connsiteY4" fmla="*/ 178593 h 314324"/>
              <a:gd name="connsiteX5" fmla="*/ 40500 w 245288"/>
              <a:gd name="connsiteY5" fmla="*/ 109537 h 314324"/>
              <a:gd name="connsiteX6" fmla="*/ 76219 w 245288"/>
              <a:gd name="connsiteY6" fmla="*/ 83343 h 314324"/>
              <a:gd name="connsiteX7" fmla="*/ 188138 w 245288"/>
              <a:gd name="connsiteY7" fmla="*/ 66675 h 314324"/>
              <a:gd name="connsiteX8" fmla="*/ 245288 w 245288"/>
              <a:gd name="connsiteY8" fmla="*/ 0 h 31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288" h="314324">
                <a:moveTo>
                  <a:pt x="233382" y="314324"/>
                </a:moveTo>
                <a:cubicBezTo>
                  <a:pt x="207386" y="309165"/>
                  <a:pt x="93284" y="292100"/>
                  <a:pt x="83363" y="290513"/>
                </a:cubicBezTo>
                <a:cubicBezTo>
                  <a:pt x="73442" y="288926"/>
                  <a:pt x="37722" y="282971"/>
                  <a:pt x="30975" y="276224"/>
                </a:cubicBezTo>
                <a:cubicBezTo>
                  <a:pt x="24228" y="269477"/>
                  <a:pt x="-775" y="240109"/>
                  <a:pt x="19" y="235743"/>
                </a:cubicBezTo>
                <a:cubicBezTo>
                  <a:pt x="813" y="231377"/>
                  <a:pt x="24229" y="190102"/>
                  <a:pt x="35738" y="178593"/>
                </a:cubicBezTo>
                <a:cubicBezTo>
                  <a:pt x="47247" y="167084"/>
                  <a:pt x="36134" y="115887"/>
                  <a:pt x="40500" y="109537"/>
                </a:cubicBezTo>
                <a:cubicBezTo>
                  <a:pt x="44866" y="103187"/>
                  <a:pt x="65901" y="85725"/>
                  <a:pt x="76219" y="83343"/>
                </a:cubicBezTo>
                <a:cubicBezTo>
                  <a:pt x="86537" y="80961"/>
                  <a:pt x="176629" y="68659"/>
                  <a:pt x="188138" y="66675"/>
                </a:cubicBezTo>
                <a:cubicBezTo>
                  <a:pt x="199647" y="64691"/>
                  <a:pt x="239831" y="12898"/>
                  <a:pt x="245288" y="0"/>
                </a:cubicBezTo>
              </a:path>
            </a:pathLst>
          </a:custGeom>
          <a:ln w="127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3867925" y="2695575"/>
            <a:ext cx="232587" cy="157163"/>
          </a:xfrm>
          <a:custGeom>
            <a:avLst/>
            <a:gdLst>
              <a:gd name="connsiteX0" fmla="*/ 234314 w 234314"/>
              <a:gd name="connsiteY0" fmla="*/ 166688 h 166688"/>
              <a:gd name="connsiteX1" fmla="*/ 155732 w 234314"/>
              <a:gd name="connsiteY1" fmla="*/ 152400 h 166688"/>
              <a:gd name="connsiteX2" fmla="*/ 100964 w 234314"/>
              <a:gd name="connsiteY2" fmla="*/ 147638 h 166688"/>
              <a:gd name="connsiteX3" fmla="*/ 36670 w 234314"/>
              <a:gd name="connsiteY3" fmla="*/ 152400 h 166688"/>
              <a:gd name="connsiteX4" fmla="*/ 3332 w 234314"/>
              <a:gd name="connsiteY4" fmla="*/ 123825 h 166688"/>
              <a:gd name="connsiteX5" fmla="*/ 3332 w 234314"/>
              <a:gd name="connsiteY5" fmla="*/ 83344 h 166688"/>
              <a:gd name="connsiteX6" fmla="*/ 22382 w 234314"/>
              <a:gd name="connsiteY6" fmla="*/ 38100 h 166688"/>
              <a:gd name="connsiteX7" fmla="*/ 46195 w 234314"/>
              <a:gd name="connsiteY7" fmla="*/ 9525 h 166688"/>
              <a:gd name="connsiteX8" fmla="*/ 62864 w 234314"/>
              <a:gd name="connsiteY8" fmla="*/ 0 h 166688"/>
              <a:gd name="connsiteX0" fmla="*/ 234314 w 234314"/>
              <a:gd name="connsiteY0" fmla="*/ 157163 h 157163"/>
              <a:gd name="connsiteX1" fmla="*/ 155732 w 234314"/>
              <a:gd name="connsiteY1" fmla="*/ 142875 h 157163"/>
              <a:gd name="connsiteX2" fmla="*/ 100964 w 234314"/>
              <a:gd name="connsiteY2" fmla="*/ 138113 h 157163"/>
              <a:gd name="connsiteX3" fmla="*/ 36670 w 234314"/>
              <a:gd name="connsiteY3" fmla="*/ 142875 h 157163"/>
              <a:gd name="connsiteX4" fmla="*/ 3332 w 234314"/>
              <a:gd name="connsiteY4" fmla="*/ 114300 h 157163"/>
              <a:gd name="connsiteX5" fmla="*/ 3332 w 234314"/>
              <a:gd name="connsiteY5" fmla="*/ 73819 h 157163"/>
              <a:gd name="connsiteX6" fmla="*/ 22382 w 234314"/>
              <a:gd name="connsiteY6" fmla="*/ 28575 h 157163"/>
              <a:gd name="connsiteX7" fmla="*/ 46195 w 234314"/>
              <a:gd name="connsiteY7" fmla="*/ 0 h 157163"/>
              <a:gd name="connsiteX0" fmla="*/ 233738 w 233738"/>
              <a:gd name="connsiteY0" fmla="*/ 157163 h 157163"/>
              <a:gd name="connsiteX1" fmla="*/ 155156 w 233738"/>
              <a:gd name="connsiteY1" fmla="*/ 142875 h 157163"/>
              <a:gd name="connsiteX2" fmla="*/ 100388 w 233738"/>
              <a:gd name="connsiteY2" fmla="*/ 138113 h 157163"/>
              <a:gd name="connsiteX3" fmla="*/ 36094 w 233738"/>
              <a:gd name="connsiteY3" fmla="*/ 142875 h 157163"/>
              <a:gd name="connsiteX4" fmla="*/ 2756 w 233738"/>
              <a:gd name="connsiteY4" fmla="*/ 114300 h 157163"/>
              <a:gd name="connsiteX5" fmla="*/ 2756 w 233738"/>
              <a:gd name="connsiteY5" fmla="*/ 73819 h 157163"/>
              <a:gd name="connsiteX6" fmla="*/ 9900 w 233738"/>
              <a:gd name="connsiteY6" fmla="*/ 35719 h 157163"/>
              <a:gd name="connsiteX7" fmla="*/ 21806 w 233738"/>
              <a:gd name="connsiteY7" fmla="*/ 28575 h 157163"/>
              <a:gd name="connsiteX8" fmla="*/ 45619 w 233738"/>
              <a:gd name="connsiteY8" fmla="*/ 0 h 157163"/>
              <a:gd name="connsiteX0" fmla="*/ 234314 w 234314"/>
              <a:gd name="connsiteY0" fmla="*/ 157163 h 157163"/>
              <a:gd name="connsiteX1" fmla="*/ 155732 w 234314"/>
              <a:gd name="connsiteY1" fmla="*/ 142875 h 157163"/>
              <a:gd name="connsiteX2" fmla="*/ 100964 w 234314"/>
              <a:gd name="connsiteY2" fmla="*/ 138113 h 157163"/>
              <a:gd name="connsiteX3" fmla="*/ 36670 w 234314"/>
              <a:gd name="connsiteY3" fmla="*/ 142875 h 157163"/>
              <a:gd name="connsiteX4" fmla="*/ 3332 w 234314"/>
              <a:gd name="connsiteY4" fmla="*/ 114300 h 157163"/>
              <a:gd name="connsiteX5" fmla="*/ 3332 w 234314"/>
              <a:gd name="connsiteY5" fmla="*/ 73819 h 157163"/>
              <a:gd name="connsiteX6" fmla="*/ 22382 w 234314"/>
              <a:gd name="connsiteY6" fmla="*/ 28575 h 157163"/>
              <a:gd name="connsiteX7" fmla="*/ 46195 w 234314"/>
              <a:gd name="connsiteY7" fmla="*/ 0 h 157163"/>
              <a:gd name="connsiteX0" fmla="*/ 234314 w 234314"/>
              <a:gd name="connsiteY0" fmla="*/ 157163 h 157163"/>
              <a:gd name="connsiteX1" fmla="*/ 155732 w 234314"/>
              <a:gd name="connsiteY1" fmla="*/ 142875 h 157163"/>
              <a:gd name="connsiteX2" fmla="*/ 100964 w 234314"/>
              <a:gd name="connsiteY2" fmla="*/ 138113 h 157163"/>
              <a:gd name="connsiteX3" fmla="*/ 36670 w 234314"/>
              <a:gd name="connsiteY3" fmla="*/ 142875 h 157163"/>
              <a:gd name="connsiteX4" fmla="*/ 3332 w 234314"/>
              <a:gd name="connsiteY4" fmla="*/ 114300 h 157163"/>
              <a:gd name="connsiteX5" fmla="*/ 3332 w 234314"/>
              <a:gd name="connsiteY5" fmla="*/ 73819 h 157163"/>
              <a:gd name="connsiteX6" fmla="*/ 22382 w 234314"/>
              <a:gd name="connsiteY6" fmla="*/ 28575 h 157163"/>
              <a:gd name="connsiteX7" fmla="*/ 46195 w 234314"/>
              <a:gd name="connsiteY7" fmla="*/ 0 h 157163"/>
              <a:gd name="connsiteX0" fmla="*/ 234314 w 234314"/>
              <a:gd name="connsiteY0" fmla="*/ 157163 h 157163"/>
              <a:gd name="connsiteX1" fmla="*/ 155732 w 234314"/>
              <a:gd name="connsiteY1" fmla="*/ 142875 h 157163"/>
              <a:gd name="connsiteX2" fmla="*/ 100964 w 234314"/>
              <a:gd name="connsiteY2" fmla="*/ 138113 h 157163"/>
              <a:gd name="connsiteX3" fmla="*/ 36670 w 234314"/>
              <a:gd name="connsiteY3" fmla="*/ 142875 h 157163"/>
              <a:gd name="connsiteX4" fmla="*/ 3332 w 234314"/>
              <a:gd name="connsiteY4" fmla="*/ 114300 h 157163"/>
              <a:gd name="connsiteX5" fmla="*/ 3332 w 234314"/>
              <a:gd name="connsiteY5" fmla="*/ 73819 h 157163"/>
              <a:gd name="connsiteX6" fmla="*/ 22382 w 234314"/>
              <a:gd name="connsiteY6" fmla="*/ 28575 h 157163"/>
              <a:gd name="connsiteX7" fmla="*/ 46195 w 234314"/>
              <a:gd name="connsiteY7" fmla="*/ 0 h 157163"/>
              <a:gd name="connsiteX0" fmla="*/ 234314 w 234314"/>
              <a:gd name="connsiteY0" fmla="*/ 157163 h 157163"/>
              <a:gd name="connsiteX1" fmla="*/ 155732 w 234314"/>
              <a:gd name="connsiteY1" fmla="*/ 142875 h 157163"/>
              <a:gd name="connsiteX2" fmla="*/ 100964 w 234314"/>
              <a:gd name="connsiteY2" fmla="*/ 138113 h 157163"/>
              <a:gd name="connsiteX3" fmla="*/ 36670 w 234314"/>
              <a:gd name="connsiteY3" fmla="*/ 142875 h 157163"/>
              <a:gd name="connsiteX4" fmla="*/ 3332 w 234314"/>
              <a:gd name="connsiteY4" fmla="*/ 114300 h 157163"/>
              <a:gd name="connsiteX5" fmla="*/ 3332 w 234314"/>
              <a:gd name="connsiteY5" fmla="*/ 73819 h 157163"/>
              <a:gd name="connsiteX6" fmla="*/ 22382 w 234314"/>
              <a:gd name="connsiteY6" fmla="*/ 28575 h 157163"/>
              <a:gd name="connsiteX7" fmla="*/ 46195 w 234314"/>
              <a:gd name="connsiteY7" fmla="*/ 0 h 157163"/>
              <a:gd name="connsiteX0" fmla="*/ 235397 w 235397"/>
              <a:gd name="connsiteY0" fmla="*/ 157163 h 157163"/>
              <a:gd name="connsiteX1" fmla="*/ 156815 w 235397"/>
              <a:gd name="connsiteY1" fmla="*/ 142875 h 157163"/>
              <a:gd name="connsiteX2" fmla="*/ 102047 w 235397"/>
              <a:gd name="connsiteY2" fmla="*/ 138113 h 157163"/>
              <a:gd name="connsiteX3" fmla="*/ 37753 w 235397"/>
              <a:gd name="connsiteY3" fmla="*/ 142875 h 157163"/>
              <a:gd name="connsiteX4" fmla="*/ 2034 w 235397"/>
              <a:gd name="connsiteY4" fmla="*/ 123825 h 157163"/>
              <a:gd name="connsiteX5" fmla="*/ 4415 w 235397"/>
              <a:gd name="connsiteY5" fmla="*/ 114300 h 157163"/>
              <a:gd name="connsiteX6" fmla="*/ 4415 w 235397"/>
              <a:gd name="connsiteY6" fmla="*/ 73819 h 157163"/>
              <a:gd name="connsiteX7" fmla="*/ 23465 w 235397"/>
              <a:gd name="connsiteY7" fmla="*/ 28575 h 157163"/>
              <a:gd name="connsiteX8" fmla="*/ 47278 w 235397"/>
              <a:gd name="connsiteY8" fmla="*/ 0 h 157163"/>
              <a:gd name="connsiteX0" fmla="*/ 234315 w 234315"/>
              <a:gd name="connsiteY0" fmla="*/ 157163 h 157163"/>
              <a:gd name="connsiteX1" fmla="*/ 155733 w 234315"/>
              <a:gd name="connsiteY1" fmla="*/ 142875 h 157163"/>
              <a:gd name="connsiteX2" fmla="*/ 100965 w 234315"/>
              <a:gd name="connsiteY2" fmla="*/ 138113 h 157163"/>
              <a:gd name="connsiteX3" fmla="*/ 36671 w 234315"/>
              <a:gd name="connsiteY3" fmla="*/ 142875 h 157163"/>
              <a:gd name="connsiteX4" fmla="*/ 3333 w 234315"/>
              <a:gd name="connsiteY4" fmla="*/ 114300 h 157163"/>
              <a:gd name="connsiteX5" fmla="*/ 3333 w 234315"/>
              <a:gd name="connsiteY5" fmla="*/ 73819 h 157163"/>
              <a:gd name="connsiteX6" fmla="*/ 22383 w 234315"/>
              <a:gd name="connsiteY6" fmla="*/ 28575 h 157163"/>
              <a:gd name="connsiteX7" fmla="*/ 46196 w 234315"/>
              <a:gd name="connsiteY7" fmla="*/ 0 h 157163"/>
              <a:gd name="connsiteX0" fmla="*/ 232587 w 232587"/>
              <a:gd name="connsiteY0" fmla="*/ 157163 h 157163"/>
              <a:gd name="connsiteX1" fmla="*/ 154005 w 232587"/>
              <a:gd name="connsiteY1" fmla="*/ 142875 h 157163"/>
              <a:gd name="connsiteX2" fmla="*/ 99237 w 232587"/>
              <a:gd name="connsiteY2" fmla="*/ 138113 h 157163"/>
              <a:gd name="connsiteX3" fmla="*/ 34943 w 232587"/>
              <a:gd name="connsiteY3" fmla="*/ 142875 h 157163"/>
              <a:gd name="connsiteX4" fmla="*/ 1605 w 232587"/>
              <a:gd name="connsiteY4" fmla="*/ 114300 h 157163"/>
              <a:gd name="connsiteX5" fmla="*/ 1605 w 232587"/>
              <a:gd name="connsiteY5" fmla="*/ 73819 h 157163"/>
              <a:gd name="connsiteX6" fmla="*/ 20655 w 232587"/>
              <a:gd name="connsiteY6" fmla="*/ 28575 h 157163"/>
              <a:gd name="connsiteX7" fmla="*/ 44468 w 232587"/>
              <a:gd name="connsiteY7" fmla="*/ 0 h 157163"/>
              <a:gd name="connsiteX0" fmla="*/ 232587 w 232587"/>
              <a:gd name="connsiteY0" fmla="*/ 157163 h 157163"/>
              <a:gd name="connsiteX1" fmla="*/ 154005 w 232587"/>
              <a:gd name="connsiteY1" fmla="*/ 142875 h 157163"/>
              <a:gd name="connsiteX2" fmla="*/ 99237 w 232587"/>
              <a:gd name="connsiteY2" fmla="*/ 138113 h 157163"/>
              <a:gd name="connsiteX3" fmla="*/ 34943 w 232587"/>
              <a:gd name="connsiteY3" fmla="*/ 142875 h 157163"/>
              <a:gd name="connsiteX4" fmla="*/ 1605 w 232587"/>
              <a:gd name="connsiteY4" fmla="*/ 114300 h 157163"/>
              <a:gd name="connsiteX5" fmla="*/ 1605 w 232587"/>
              <a:gd name="connsiteY5" fmla="*/ 73819 h 157163"/>
              <a:gd name="connsiteX6" fmla="*/ 20655 w 232587"/>
              <a:gd name="connsiteY6" fmla="*/ 28575 h 157163"/>
              <a:gd name="connsiteX7" fmla="*/ 44468 w 232587"/>
              <a:gd name="connsiteY7" fmla="*/ 0 h 157163"/>
              <a:gd name="connsiteX0" fmla="*/ 232587 w 232587"/>
              <a:gd name="connsiteY0" fmla="*/ 157163 h 157163"/>
              <a:gd name="connsiteX1" fmla="*/ 154005 w 232587"/>
              <a:gd name="connsiteY1" fmla="*/ 142875 h 157163"/>
              <a:gd name="connsiteX2" fmla="*/ 99237 w 232587"/>
              <a:gd name="connsiteY2" fmla="*/ 138113 h 157163"/>
              <a:gd name="connsiteX3" fmla="*/ 34943 w 232587"/>
              <a:gd name="connsiteY3" fmla="*/ 142875 h 157163"/>
              <a:gd name="connsiteX4" fmla="*/ 1605 w 232587"/>
              <a:gd name="connsiteY4" fmla="*/ 114300 h 157163"/>
              <a:gd name="connsiteX5" fmla="*/ 1605 w 232587"/>
              <a:gd name="connsiteY5" fmla="*/ 73819 h 157163"/>
              <a:gd name="connsiteX6" fmla="*/ 20655 w 232587"/>
              <a:gd name="connsiteY6" fmla="*/ 28575 h 157163"/>
              <a:gd name="connsiteX7" fmla="*/ 44468 w 232587"/>
              <a:gd name="connsiteY7" fmla="*/ 0 h 157163"/>
              <a:gd name="connsiteX0" fmla="*/ 232587 w 232587"/>
              <a:gd name="connsiteY0" fmla="*/ 157163 h 157163"/>
              <a:gd name="connsiteX1" fmla="*/ 154005 w 232587"/>
              <a:gd name="connsiteY1" fmla="*/ 142875 h 157163"/>
              <a:gd name="connsiteX2" fmla="*/ 132575 w 232587"/>
              <a:gd name="connsiteY2" fmla="*/ 140494 h 157163"/>
              <a:gd name="connsiteX3" fmla="*/ 99237 w 232587"/>
              <a:gd name="connsiteY3" fmla="*/ 138113 h 157163"/>
              <a:gd name="connsiteX4" fmla="*/ 34943 w 232587"/>
              <a:gd name="connsiteY4" fmla="*/ 142875 h 157163"/>
              <a:gd name="connsiteX5" fmla="*/ 1605 w 232587"/>
              <a:gd name="connsiteY5" fmla="*/ 114300 h 157163"/>
              <a:gd name="connsiteX6" fmla="*/ 1605 w 232587"/>
              <a:gd name="connsiteY6" fmla="*/ 73819 h 157163"/>
              <a:gd name="connsiteX7" fmla="*/ 20655 w 232587"/>
              <a:gd name="connsiteY7" fmla="*/ 28575 h 157163"/>
              <a:gd name="connsiteX8" fmla="*/ 44468 w 232587"/>
              <a:gd name="connsiteY8" fmla="*/ 0 h 157163"/>
              <a:gd name="connsiteX0" fmla="*/ 232587 w 232587"/>
              <a:gd name="connsiteY0" fmla="*/ 157163 h 157163"/>
              <a:gd name="connsiteX1" fmla="*/ 154005 w 232587"/>
              <a:gd name="connsiteY1" fmla="*/ 142875 h 157163"/>
              <a:gd name="connsiteX2" fmla="*/ 99237 w 232587"/>
              <a:gd name="connsiteY2" fmla="*/ 138113 h 157163"/>
              <a:gd name="connsiteX3" fmla="*/ 34943 w 232587"/>
              <a:gd name="connsiteY3" fmla="*/ 142875 h 157163"/>
              <a:gd name="connsiteX4" fmla="*/ 1605 w 232587"/>
              <a:gd name="connsiteY4" fmla="*/ 114300 h 157163"/>
              <a:gd name="connsiteX5" fmla="*/ 1605 w 232587"/>
              <a:gd name="connsiteY5" fmla="*/ 73819 h 157163"/>
              <a:gd name="connsiteX6" fmla="*/ 20655 w 232587"/>
              <a:gd name="connsiteY6" fmla="*/ 28575 h 157163"/>
              <a:gd name="connsiteX7" fmla="*/ 44468 w 232587"/>
              <a:gd name="connsiteY7" fmla="*/ 0 h 157163"/>
              <a:gd name="connsiteX0" fmla="*/ 232587 w 232587"/>
              <a:gd name="connsiteY0" fmla="*/ 157163 h 157163"/>
              <a:gd name="connsiteX1" fmla="*/ 154005 w 232587"/>
              <a:gd name="connsiteY1" fmla="*/ 142875 h 157163"/>
              <a:gd name="connsiteX2" fmla="*/ 99237 w 232587"/>
              <a:gd name="connsiteY2" fmla="*/ 138113 h 157163"/>
              <a:gd name="connsiteX3" fmla="*/ 34943 w 232587"/>
              <a:gd name="connsiteY3" fmla="*/ 142875 h 157163"/>
              <a:gd name="connsiteX4" fmla="*/ 1605 w 232587"/>
              <a:gd name="connsiteY4" fmla="*/ 114300 h 157163"/>
              <a:gd name="connsiteX5" fmla="*/ 1605 w 232587"/>
              <a:gd name="connsiteY5" fmla="*/ 73819 h 157163"/>
              <a:gd name="connsiteX6" fmla="*/ 20655 w 232587"/>
              <a:gd name="connsiteY6" fmla="*/ 28575 h 157163"/>
              <a:gd name="connsiteX7" fmla="*/ 44468 w 232587"/>
              <a:gd name="connsiteY7" fmla="*/ 0 h 157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587" h="157163">
                <a:moveTo>
                  <a:pt x="232587" y="157163"/>
                </a:moveTo>
                <a:cubicBezTo>
                  <a:pt x="204408" y="151606"/>
                  <a:pt x="161942" y="143669"/>
                  <a:pt x="154005" y="142875"/>
                </a:cubicBezTo>
                <a:cubicBezTo>
                  <a:pt x="146068" y="142081"/>
                  <a:pt x="119081" y="138113"/>
                  <a:pt x="99237" y="138113"/>
                </a:cubicBezTo>
                <a:cubicBezTo>
                  <a:pt x="79393" y="138113"/>
                  <a:pt x="44071" y="144463"/>
                  <a:pt x="34943" y="142875"/>
                </a:cubicBezTo>
                <a:cubicBezTo>
                  <a:pt x="25815" y="141287"/>
                  <a:pt x="2398" y="116284"/>
                  <a:pt x="1605" y="114300"/>
                </a:cubicBezTo>
                <a:cubicBezTo>
                  <a:pt x="812" y="112316"/>
                  <a:pt x="-1570" y="78581"/>
                  <a:pt x="1605" y="73819"/>
                </a:cubicBezTo>
                <a:cubicBezTo>
                  <a:pt x="4780" y="69057"/>
                  <a:pt x="18273" y="36115"/>
                  <a:pt x="20655" y="28575"/>
                </a:cubicBezTo>
                <a:cubicBezTo>
                  <a:pt x="23037" y="21035"/>
                  <a:pt x="37721" y="6350"/>
                  <a:pt x="44468" y="0"/>
                </a:cubicBezTo>
              </a:path>
            </a:pathLst>
          </a:custGeom>
          <a:ln w="127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Трапеция 21"/>
          <p:cNvSpPr/>
          <p:nvPr/>
        </p:nvSpPr>
        <p:spPr>
          <a:xfrm>
            <a:off x="4199097" y="2610330"/>
            <a:ext cx="45719" cy="140478"/>
          </a:xfrm>
          <a:prstGeom prst="trapezoid">
            <a:avLst/>
          </a:prstGeom>
          <a:gradFill>
            <a:gsLst>
              <a:gs pos="78342">
                <a:schemeClr val="bg1"/>
              </a:gs>
              <a:gs pos="23000">
                <a:schemeClr val="bg1"/>
              </a:gs>
              <a:gs pos="0">
                <a:schemeClr val="accent6"/>
              </a:gs>
              <a:gs pos="51000">
                <a:schemeClr val="accent6"/>
              </a:gs>
              <a:gs pos="100000">
                <a:schemeClr val="accent6"/>
              </a:gs>
            </a:gsLst>
            <a:lin ang="5400000" scaled="0"/>
          </a:gra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Трапеция 22"/>
          <p:cNvSpPr/>
          <p:nvPr/>
        </p:nvSpPr>
        <p:spPr>
          <a:xfrm>
            <a:off x="4233116" y="2644909"/>
            <a:ext cx="45719" cy="140478"/>
          </a:xfrm>
          <a:prstGeom prst="trapezoid">
            <a:avLst/>
          </a:prstGeom>
          <a:gradFill>
            <a:gsLst>
              <a:gs pos="78342">
                <a:schemeClr val="bg1"/>
              </a:gs>
              <a:gs pos="23000">
                <a:schemeClr val="bg1"/>
              </a:gs>
              <a:gs pos="0">
                <a:schemeClr val="accent6"/>
              </a:gs>
              <a:gs pos="51000">
                <a:schemeClr val="accent6"/>
              </a:gs>
              <a:gs pos="100000">
                <a:schemeClr val="accent6"/>
              </a:gs>
            </a:gsLst>
            <a:lin ang="5400000" scaled="0"/>
          </a:gra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4214521" y="2461533"/>
            <a:ext cx="31248" cy="138837"/>
          </a:xfrm>
          <a:custGeom>
            <a:avLst/>
            <a:gdLst>
              <a:gd name="connsiteX0" fmla="*/ 1414 w 34752"/>
              <a:gd name="connsiteY0" fmla="*/ 128696 h 128698"/>
              <a:gd name="connsiteX1" fmla="*/ 3796 w 34752"/>
              <a:gd name="connsiteY1" fmla="*/ 64402 h 128698"/>
              <a:gd name="connsiteX2" fmla="*/ 18083 w 34752"/>
              <a:gd name="connsiteY2" fmla="*/ 33446 h 128698"/>
              <a:gd name="connsiteX3" fmla="*/ 3796 w 34752"/>
              <a:gd name="connsiteY3" fmla="*/ 2490 h 128698"/>
              <a:gd name="connsiteX4" fmla="*/ 22846 w 34752"/>
              <a:gd name="connsiteY4" fmla="*/ 4871 h 128698"/>
              <a:gd name="connsiteX5" fmla="*/ 34752 w 34752"/>
              <a:gd name="connsiteY5" fmla="*/ 28684 h 128698"/>
              <a:gd name="connsiteX6" fmla="*/ 22846 w 34752"/>
              <a:gd name="connsiteY6" fmla="*/ 66784 h 128698"/>
              <a:gd name="connsiteX7" fmla="*/ 1414 w 34752"/>
              <a:gd name="connsiteY7" fmla="*/ 128696 h 128698"/>
              <a:gd name="connsiteX0" fmla="*/ 7319 w 31132"/>
              <a:gd name="connsiteY0" fmla="*/ 138221 h 138223"/>
              <a:gd name="connsiteX1" fmla="*/ 176 w 31132"/>
              <a:gd name="connsiteY1" fmla="*/ 64402 h 138223"/>
              <a:gd name="connsiteX2" fmla="*/ 14463 w 31132"/>
              <a:gd name="connsiteY2" fmla="*/ 33446 h 138223"/>
              <a:gd name="connsiteX3" fmla="*/ 176 w 31132"/>
              <a:gd name="connsiteY3" fmla="*/ 2490 h 138223"/>
              <a:gd name="connsiteX4" fmla="*/ 19226 w 31132"/>
              <a:gd name="connsiteY4" fmla="*/ 4871 h 138223"/>
              <a:gd name="connsiteX5" fmla="*/ 31132 w 31132"/>
              <a:gd name="connsiteY5" fmla="*/ 28684 h 138223"/>
              <a:gd name="connsiteX6" fmla="*/ 19226 w 31132"/>
              <a:gd name="connsiteY6" fmla="*/ 66784 h 138223"/>
              <a:gd name="connsiteX7" fmla="*/ 7319 w 31132"/>
              <a:gd name="connsiteY7" fmla="*/ 138221 h 138223"/>
              <a:gd name="connsiteX0" fmla="*/ 7329 w 31142"/>
              <a:gd name="connsiteY0" fmla="*/ 138221 h 138400"/>
              <a:gd name="connsiteX1" fmla="*/ 186 w 31142"/>
              <a:gd name="connsiteY1" fmla="*/ 64402 h 138400"/>
              <a:gd name="connsiteX2" fmla="*/ 14473 w 31142"/>
              <a:gd name="connsiteY2" fmla="*/ 33446 h 138400"/>
              <a:gd name="connsiteX3" fmla="*/ 186 w 31142"/>
              <a:gd name="connsiteY3" fmla="*/ 2490 h 138400"/>
              <a:gd name="connsiteX4" fmla="*/ 19236 w 31142"/>
              <a:gd name="connsiteY4" fmla="*/ 4871 h 138400"/>
              <a:gd name="connsiteX5" fmla="*/ 31142 w 31142"/>
              <a:gd name="connsiteY5" fmla="*/ 28684 h 138400"/>
              <a:gd name="connsiteX6" fmla="*/ 21617 w 31142"/>
              <a:gd name="connsiteY6" fmla="*/ 83453 h 138400"/>
              <a:gd name="connsiteX7" fmla="*/ 7329 w 31142"/>
              <a:gd name="connsiteY7" fmla="*/ 138221 h 138400"/>
              <a:gd name="connsiteX0" fmla="*/ 7329 w 31142"/>
              <a:gd name="connsiteY0" fmla="*/ 138792 h 138963"/>
              <a:gd name="connsiteX1" fmla="*/ 186 w 31142"/>
              <a:gd name="connsiteY1" fmla="*/ 64973 h 138963"/>
              <a:gd name="connsiteX2" fmla="*/ 14473 w 31142"/>
              <a:gd name="connsiteY2" fmla="*/ 34017 h 138963"/>
              <a:gd name="connsiteX3" fmla="*/ 186 w 31142"/>
              <a:gd name="connsiteY3" fmla="*/ 3061 h 138963"/>
              <a:gd name="connsiteX4" fmla="*/ 19236 w 31142"/>
              <a:gd name="connsiteY4" fmla="*/ 5442 h 138963"/>
              <a:gd name="connsiteX5" fmla="*/ 31142 w 31142"/>
              <a:gd name="connsiteY5" fmla="*/ 41162 h 138963"/>
              <a:gd name="connsiteX6" fmla="*/ 21617 w 31142"/>
              <a:gd name="connsiteY6" fmla="*/ 84024 h 138963"/>
              <a:gd name="connsiteX7" fmla="*/ 7329 w 31142"/>
              <a:gd name="connsiteY7" fmla="*/ 138792 h 138963"/>
              <a:gd name="connsiteX0" fmla="*/ 7425 w 31238"/>
              <a:gd name="connsiteY0" fmla="*/ 138792 h 138963"/>
              <a:gd name="connsiteX1" fmla="*/ 282 w 31238"/>
              <a:gd name="connsiteY1" fmla="*/ 64973 h 138963"/>
              <a:gd name="connsiteX2" fmla="*/ 7425 w 31238"/>
              <a:gd name="connsiteY2" fmla="*/ 34017 h 138963"/>
              <a:gd name="connsiteX3" fmla="*/ 282 w 31238"/>
              <a:gd name="connsiteY3" fmla="*/ 3061 h 138963"/>
              <a:gd name="connsiteX4" fmla="*/ 19332 w 31238"/>
              <a:gd name="connsiteY4" fmla="*/ 5442 h 138963"/>
              <a:gd name="connsiteX5" fmla="*/ 31238 w 31238"/>
              <a:gd name="connsiteY5" fmla="*/ 41162 h 138963"/>
              <a:gd name="connsiteX6" fmla="*/ 21713 w 31238"/>
              <a:gd name="connsiteY6" fmla="*/ 84024 h 138963"/>
              <a:gd name="connsiteX7" fmla="*/ 7425 w 31238"/>
              <a:gd name="connsiteY7" fmla="*/ 138792 h 138963"/>
              <a:gd name="connsiteX0" fmla="*/ 7435 w 31248"/>
              <a:gd name="connsiteY0" fmla="*/ 138792 h 138837"/>
              <a:gd name="connsiteX1" fmla="*/ 2673 w 31248"/>
              <a:gd name="connsiteY1" fmla="*/ 74498 h 138837"/>
              <a:gd name="connsiteX2" fmla="*/ 7435 w 31248"/>
              <a:gd name="connsiteY2" fmla="*/ 34017 h 138837"/>
              <a:gd name="connsiteX3" fmla="*/ 292 w 31248"/>
              <a:gd name="connsiteY3" fmla="*/ 3061 h 138837"/>
              <a:gd name="connsiteX4" fmla="*/ 19342 w 31248"/>
              <a:gd name="connsiteY4" fmla="*/ 5442 h 138837"/>
              <a:gd name="connsiteX5" fmla="*/ 31248 w 31248"/>
              <a:gd name="connsiteY5" fmla="*/ 41162 h 138837"/>
              <a:gd name="connsiteX6" fmla="*/ 21723 w 31248"/>
              <a:gd name="connsiteY6" fmla="*/ 84024 h 138837"/>
              <a:gd name="connsiteX7" fmla="*/ 7435 w 31248"/>
              <a:gd name="connsiteY7" fmla="*/ 138792 h 138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248" h="138837">
                <a:moveTo>
                  <a:pt x="7435" y="138792"/>
                </a:moveTo>
                <a:cubicBezTo>
                  <a:pt x="4260" y="137204"/>
                  <a:pt x="2673" y="91960"/>
                  <a:pt x="2673" y="74498"/>
                </a:cubicBezTo>
                <a:cubicBezTo>
                  <a:pt x="2673" y="57036"/>
                  <a:pt x="7832" y="45923"/>
                  <a:pt x="7435" y="34017"/>
                </a:cubicBezTo>
                <a:cubicBezTo>
                  <a:pt x="7038" y="22111"/>
                  <a:pt x="-1692" y="7823"/>
                  <a:pt x="292" y="3061"/>
                </a:cubicBezTo>
                <a:cubicBezTo>
                  <a:pt x="2276" y="-1701"/>
                  <a:pt x="14183" y="-908"/>
                  <a:pt x="19342" y="5442"/>
                </a:cubicBezTo>
                <a:cubicBezTo>
                  <a:pt x="24501" y="11792"/>
                  <a:pt x="31248" y="30843"/>
                  <a:pt x="31248" y="41162"/>
                </a:cubicBezTo>
                <a:cubicBezTo>
                  <a:pt x="31248" y="51481"/>
                  <a:pt x="25692" y="67752"/>
                  <a:pt x="21723" y="84024"/>
                </a:cubicBezTo>
                <a:cubicBezTo>
                  <a:pt x="17754" y="100296"/>
                  <a:pt x="10610" y="140380"/>
                  <a:pt x="7435" y="138792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247587" y="2499095"/>
            <a:ext cx="31248" cy="138837"/>
          </a:xfrm>
          <a:custGeom>
            <a:avLst/>
            <a:gdLst>
              <a:gd name="connsiteX0" fmla="*/ 1414 w 34752"/>
              <a:gd name="connsiteY0" fmla="*/ 128696 h 128698"/>
              <a:gd name="connsiteX1" fmla="*/ 3796 w 34752"/>
              <a:gd name="connsiteY1" fmla="*/ 64402 h 128698"/>
              <a:gd name="connsiteX2" fmla="*/ 18083 w 34752"/>
              <a:gd name="connsiteY2" fmla="*/ 33446 h 128698"/>
              <a:gd name="connsiteX3" fmla="*/ 3796 w 34752"/>
              <a:gd name="connsiteY3" fmla="*/ 2490 h 128698"/>
              <a:gd name="connsiteX4" fmla="*/ 22846 w 34752"/>
              <a:gd name="connsiteY4" fmla="*/ 4871 h 128698"/>
              <a:gd name="connsiteX5" fmla="*/ 34752 w 34752"/>
              <a:gd name="connsiteY5" fmla="*/ 28684 h 128698"/>
              <a:gd name="connsiteX6" fmla="*/ 22846 w 34752"/>
              <a:gd name="connsiteY6" fmla="*/ 66784 h 128698"/>
              <a:gd name="connsiteX7" fmla="*/ 1414 w 34752"/>
              <a:gd name="connsiteY7" fmla="*/ 128696 h 128698"/>
              <a:gd name="connsiteX0" fmla="*/ 7319 w 31132"/>
              <a:gd name="connsiteY0" fmla="*/ 138221 h 138223"/>
              <a:gd name="connsiteX1" fmla="*/ 176 w 31132"/>
              <a:gd name="connsiteY1" fmla="*/ 64402 h 138223"/>
              <a:gd name="connsiteX2" fmla="*/ 14463 w 31132"/>
              <a:gd name="connsiteY2" fmla="*/ 33446 h 138223"/>
              <a:gd name="connsiteX3" fmla="*/ 176 w 31132"/>
              <a:gd name="connsiteY3" fmla="*/ 2490 h 138223"/>
              <a:gd name="connsiteX4" fmla="*/ 19226 w 31132"/>
              <a:gd name="connsiteY4" fmla="*/ 4871 h 138223"/>
              <a:gd name="connsiteX5" fmla="*/ 31132 w 31132"/>
              <a:gd name="connsiteY5" fmla="*/ 28684 h 138223"/>
              <a:gd name="connsiteX6" fmla="*/ 19226 w 31132"/>
              <a:gd name="connsiteY6" fmla="*/ 66784 h 138223"/>
              <a:gd name="connsiteX7" fmla="*/ 7319 w 31132"/>
              <a:gd name="connsiteY7" fmla="*/ 138221 h 138223"/>
              <a:gd name="connsiteX0" fmla="*/ 7329 w 31142"/>
              <a:gd name="connsiteY0" fmla="*/ 138221 h 138400"/>
              <a:gd name="connsiteX1" fmla="*/ 186 w 31142"/>
              <a:gd name="connsiteY1" fmla="*/ 64402 h 138400"/>
              <a:gd name="connsiteX2" fmla="*/ 14473 w 31142"/>
              <a:gd name="connsiteY2" fmla="*/ 33446 h 138400"/>
              <a:gd name="connsiteX3" fmla="*/ 186 w 31142"/>
              <a:gd name="connsiteY3" fmla="*/ 2490 h 138400"/>
              <a:gd name="connsiteX4" fmla="*/ 19236 w 31142"/>
              <a:gd name="connsiteY4" fmla="*/ 4871 h 138400"/>
              <a:gd name="connsiteX5" fmla="*/ 31142 w 31142"/>
              <a:gd name="connsiteY5" fmla="*/ 28684 h 138400"/>
              <a:gd name="connsiteX6" fmla="*/ 21617 w 31142"/>
              <a:gd name="connsiteY6" fmla="*/ 83453 h 138400"/>
              <a:gd name="connsiteX7" fmla="*/ 7329 w 31142"/>
              <a:gd name="connsiteY7" fmla="*/ 138221 h 138400"/>
              <a:gd name="connsiteX0" fmla="*/ 7329 w 31142"/>
              <a:gd name="connsiteY0" fmla="*/ 138792 h 138963"/>
              <a:gd name="connsiteX1" fmla="*/ 186 w 31142"/>
              <a:gd name="connsiteY1" fmla="*/ 64973 h 138963"/>
              <a:gd name="connsiteX2" fmla="*/ 14473 w 31142"/>
              <a:gd name="connsiteY2" fmla="*/ 34017 h 138963"/>
              <a:gd name="connsiteX3" fmla="*/ 186 w 31142"/>
              <a:gd name="connsiteY3" fmla="*/ 3061 h 138963"/>
              <a:gd name="connsiteX4" fmla="*/ 19236 w 31142"/>
              <a:gd name="connsiteY4" fmla="*/ 5442 h 138963"/>
              <a:gd name="connsiteX5" fmla="*/ 31142 w 31142"/>
              <a:gd name="connsiteY5" fmla="*/ 41162 h 138963"/>
              <a:gd name="connsiteX6" fmla="*/ 21617 w 31142"/>
              <a:gd name="connsiteY6" fmla="*/ 84024 h 138963"/>
              <a:gd name="connsiteX7" fmla="*/ 7329 w 31142"/>
              <a:gd name="connsiteY7" fmla="*/ 138792 h 138963"/>
              <a:gd name="connsiteX0" fmla="*/ 7425 w 31238"/>
              <a:gd name="connsiteY0" fmla="*/ 138792 h 138963"/>
              <a:gd name="connsiteX1" fmla="*/ 282 w 31238"/>
              <a:gd name="connsiteY1" fmla="*/ 64973 h 138963"/>
              <a:gd name="connsiteX2" fmla="*/ 7425 w 31238"/>
              <a:gd name="connsiteY2" fmla="*/ 34017 h 138963"/>
              <a:gd name="connsiteX3" fmla="*/ 282 w 31238"/>
              <a:gd name="connsiteY3" fmla="*/ 3061 h 138963"/>
              <a:gd name="connsiteX4" fmla="*/ 19332 w 31238"/>
              <a:gd name="connsiteY4" fmla="*/ 5442 h 138963"/>
              <a:gd name="connsiteX5" fmla="*/ 31238 w 31238"/>
              <a:gd name="connsiteY5" fmla="*/ 41162 h 138963"/>
              <a:gd name="connsiteX6" fmla="*/ 21713 w 31238"/>
              <a:gd name="connsiteY6" fmla="*/ 84024 h 138963"/>
              <a:gd name="connsiteX7" fmla="*/ 7425 w 31238"/>
              <a:gd name="connsiteY7" fmla="*/ 138792 h 138963"/>
              <a:gd name="connsiteX0" fmla="*/ 7435 w 31248"/>
              <a:gd name="connsiteY0" fmla="*/ 138792 h 138837"/>
              <a:gd name="connsiteX1" fmla="*/ 2673 w 31248"/>
              <a:gd name="connsiteY1" fmla="*/ 74498 h 138837"/>
              <a:gd name="connsiteX2" fmla="*/ 7435 w 31248"/>
              <a:gd name="connsiteY2" fmla="*/ 34017 h 138837"/>
              <a:gd name="connsiteX3" fmla="*/ 292 w 31248"/>
              <a:gd name="connsiteY3" fmla="*/ 3061 h 138837"/>
              <a:gd name="connsiteX4" fmla="*/ 19342 w 31248"/>
              <a:gd name="connsiteY4" fmla="*/ 5442 h 138837"/>
              <a:gd name="connsiteX5" fmla="*/ 31248 w 31248"/>
              <a:gd name="connsiteY5" fmla="*/ 41162 h 138837"/>
              <a:gd name="connsiteX6" fmla="*/ 21723 w 31248"/>
              <a:gd name="connsiteY6" fmla="*/ 84024 h 138837"/>
              <a:gd name="connsiteX7" fmla="*/ 7435 w 31248"/>
              <a:gd name="connsiteY7" fmla="*/ 138792 h 138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248" h="138837">
                <a:moveTo>
                  <a:pt x="7435" y="138792"/>
                </a:moveTo>
                <a:cubicBezTo>
                  <a:pt x="4260" y="137204"/>
                  <a:pt x="2673" y="91960"/>
                  <a:pt x="2673" y="74498"/>
                </a:cubicBezTo>
                <a:cubicBezTo>
                  <a:pt x="2673" y="57036"/>
                  <a:pt x="7832" y="45923"/>
                  <a:pt x="7435" y="34017"/>
                </a:cubicBezTo>
                <a:cubicBezTo>
                  <a:pt x="7038" y="22111"/>
                  <a:pt x="-1692" y="7823"/>
                  <a:pt x="292" y="3061"/>
                </a:cubicBezTo>
                <a:cubicBezTo>
                  <a:pt x="2276" y="-1701"/>
                  <a:pt x="14183" y="-908"/>
                  <a:pt x="19342" y="5442"/>
                </a:cubicBezTo>
                <a:cubicBezTo>
                  <a:pt x="24501" y="11792"/>
                  <a:pt x="31248" y="30843"/>
                  <a:pt x="31248" y="41162"/>
                </a:cubicBezTo>
                <a:cubicBezTo>
                  <a:pt x="31248" y="51481"/>
                  <a:pt x="25692" y="67752"/>
                  <a:pt x="21723" y="84024"/>
                </a:cubicBezTo>
                <a:cubicBezTo>
                  <a:pt x="17754" y="100296"/>
                  <a:pt x="10610" y="140380"/>
                  <a:pt x="7435" y="138792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976874" y="2996384"/>
            <a:ext cx="97774" cy="45719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3976874" y="2933003"/>
            <a:ext cx="34918" cy="53847"/>
          </a:xfrm>
          <a:custGeom>
            <a:avLst/>
            <a:gdLst>
              <a:gd name="connsiteX0" fmla="*/ 1414 w 34752"/>
              <a:gd name="connsiteY0" fmla="*/ 128696 h 128698"/>
              <a:gd name="connsiteX1" fmla="*/ 3796 w 34752"/>
              <a:gd name="connsiteY1" fmla="*/ 64402 h 128698"/>
              <a:gd name="connsiteX2" fmla="*/ 18083 w 34752"/>
              <a:gd name="connsiteY2" fmla="*/ 33446 h 128698"/>
              <a:gd name="connsiteX3" fmla="*/ 3796 w 34752"/>
              <a:gd name="connsiteY3" fmla="*/ 2490 h 128698"/>
              <a:gd name="connsiteX4" fmla="*/ 22846 w 34752"/>
              <a:gd name="connsiteY4" fmla="*/ 4871 h 128698"/>
              <a:gd name="connsiteX5" fmla="*/ 34752 w 34752"/>
              <a:gd name="connsiteY5" fmla="*/ 28684 h 128698"/>
              <a:gd name="connsiteX6" fmla="*/ 22846 w 34752"/>
              <a:gd name="connsiteY6" fmla="*/ 66784 h 128698"/>
              <a:gd name="connsiteX7" fmla="*/ 1414 w 34752"/>
              <a:gd name="connsiteY7" fmla="*/ 128696 h 128698"/>
              <a:gd name="connsiteX0" fmla="*/ 7319 w 31132"/>
              <a:gd name="connsiteY0" fmla="*/ 138221 h 138223"/>
              <a:gd name="connsiteX1" fmla="*/ 176 w 31132"/>
              <a:gd name="connsiteY1" fmla="*/ 64402 h 138223"/>
              <a:gd name="connsiteX2" fmla="*/ 14463 w 31132"/>
              <a:gd name="connsiteY2" fmla="*/ 33446 h 138223"/>
              <a:gd name="connsiteX3" fmla="*/ 176 w 31132"/>
              <a:gd name="connsiteY3" fmla="*/ 2490 h 138223"/>
              <a:gd name="connsiteX4" fmla="*/ 19226 w 31132"/>
              <a:gd name="connsiteY4" fmla="*/ 4871 h 138223"/>
              <a:gd name="connsiteX5" fmla="*/ 31132 w 31132"/>
              <a:gd name="connsiteY5" fmla="*/ 28684 h 138223"/>
              <a:gd name="connsiteX6" fmla="*/ 19226 w 31132"/>
              <a:gd name="connsiteY6" fmla="*/ 66784 h 138223"/>
              <a:gd name="connsiteX7" fmla="*/ 7319 w 31132"/>
              <a:gd name="connsiteY7" fmla="*/ 138221 h 138223"/>
              <a:gd name="connsiteX0" fmla="*/ 7329 w 31142"/>
              <a:gd name="connsiteY0" fmla="*/ 138221 h 138400"/>
              <a:gd name="connsiteX1" fmla="*/ 186 w 31142"/>
              <a:gd name="connsiteY1" fmla="*/ 64402 h 138400"/>
              <a:gd name="connsiteX2" fmla="*/ 14473 w 31142"/>
              <a:gd name="connsiteY2" fmla="*/ 33446 h 138400"/>
              <a:gd name="connsiteX3" fmla="*/ 186 w 31142"/>
              <a:gd name="connsiteY3" fmla="*/ 2490 h 138400"/>
              <a:gd name="connsiteX4" fmla="*/ 19236 w 31142"/>
              <a:gd name="connsiteY4" fmla="*/ 4871 h 138400"/>
              <a:gd name="connsiteX5" fmla="*/ 31142 w 31142"/>
              <a:gd name="connsiteY5" fmla="*/ 28684 h 138400"/>
              <a:gd name="connsiteX6" fmla="*/ 21617 w 31142"/>
              <a:gd name="connsiteY6" fmla="*/ 83453 h 138400"/>
              <a:gd name="connsiteX7" fmla="*/ 7329 w 31142"/>
              <a:gd name="connsiteY7" fmla="*/ 138221 h 138400"/>
              <a:gd name="connsiteX0" fmla="*/ 7329 w 31142"/>
              <a:gd name="connsiteY0" fmla="*/ 138792 h 138963"/>
              <a:gd name="connsiteX1" fmla="*/ 186 w 31142"/>
              <a:gd name="connsiteY1" fmla="*/ 64973 h 138963"/>
              <a:gd name="connsiteX2" fmla="*/ 14473 w 31142"/>
              <a:gd name="connsiteY2" fmla="*/ 34017 h 138963"/>
              <a:gd name="connsiteX3" fmla="*/ 186 w 31142"/>
              <a:gd name="connsiteY3" fmla="*/ 3061 h 138963"/>
              <a:gd name="connsiteX4" fmla="*/ 19236 w 31142"/>
              <a:gd name="connsiteY4" fmla="*/ 5442 h 138963"/>
              <a:gd name="connsiteX5" fmla="*/ 31142 w 31142"/>
              <a:gd name="connsiteY5" fmla="*/ 41162 h 138963"/>
              <a:gd name="connsiteX6" fmla="*/ 21617 w 31142"/>
              <a:gd name="connsiteY6" fmla="*/ 84024 h 138963"/>
              <a:gd name="connsiteX7" fmla="*/ 7329 w 31142"/>
              <a:gd name="connsiteY7" fmla="*/ 138792 h 138963"/>
              <a:gd name="connsiteX0" fmla="*/ 7425 w 31238"/>
              <a:gd name="connsiteY0" fmla="*/ 138792 h 138963"/>
              <a:gd name="connsiteX1" fmla="*/ 282 w 31238"/>
              <a:gd name="connsiteY1" fmla="*/ 64973 h 138963"/>
              <a:gd name="connsiteX2" fmla="*/ 7425 w 31238"/>
              <a:gd name="connsiteY2" fmla="*/ 34017 h 138963"/>
              <a:gd name="connsiteX3" fmla="*/ 282 w 31238"/>
              <a:gd name="connsiteY3" fmla="*/ 3061 h 138963"/>
              <a:gd name="connsiteX4" fmla="*/ 19332 w 31238"/>
              <a:gd name="connsiteY4" fmla="*/ 5442 h 138963"/>
              <a:gd name="connsiteX5" fmla="*/ 31238 w 31238"/>
              <a:gd name="connsiteY5" fmla="*/ 41162 h 138963"/>
              <a:gd name="connsiteX6" fmla="*/ 21713 w 31238"/>
              <a:gd name="connsiteY6" fmla="*/ 84024 h 138963"/>
              <a:gd name="connsiteX7" fmla="*/ 7425 w 31238"/>
              <a:gd name="connsiteY7" fmla="*/ 138792 h 138963"/>
              <a:gd name="connsiteX0" fmla="*/ 7435 w 31248"/>
              <a:gd name="connsiteY0" fmla="*/ 138792 h 138837"/>
              <a:gd name="connsiteX1" fmla="*/ 2673 w 31248"/>
              <a:gd name="connsiteY1" fmla="*/ 74498 h 138837"/>
              <a:gd name="connsiteX2" fmla="*/ 7435 w 31248"/>
              <a:gd name="connsiteY2" fmla="*/ 34017 h 138837"/>
              <a:gd name="connsiteX3" fmla="*/ 292 w 31248"/>
              <a:gd name="connsiteY3" fmla="*/ 3061 h 138837"/>
              <a:gd name="connsiteX4" fmla="*/ 19342 w 31248"/>
              <a:gd name="connsiteY4" fmla="*/ 5442 h 138837"/>
              <a:gd name="connsiteX5" fmla="*/ 31248 w 31248"/>
              <a:gd name="connsiteY5" fmla="*/ 41162 h 138837"/>
              <a:gd name="connsiteX6" fmla="*/ 21723 w 31248"/>
              <a:gd name="connsiteY6" fmla="*/ 84024 h 138837"/>
              <a:gd name="connsiteX7" fmla="*/ 7435 w 31248"/>
              <a:gd name="connsiteY7" fmla="*/ 138792 h 138837"/>
              <a:gd name="connsiteX0" fmla="*/ 7435 w 22964"/>
              <a:gd name="connsiteY0" fmla="*/ 138792 h 138837"/>
              <a:gd name="connsiteX1" fmla="*/ 2673 w 22964"/>
              <a:gd name="connsiteY1" fmla="*/ 74498 h 138837"/>
              <a:gd name="connsiteX2" fmla="*/ 7435 w 22964"/>
              <a:gd name="connsiteY2" fmla="*/ 34017 h 138837"/>
              <a:gd name="connsiteX3" fmla="*/ 292 w 22964"/>
              <a:gd name="connsiteY3" fmla="*/ 3061 h 138837"/>
              <a:gd name="connsiteX4" fmla="*/ 19342 w 22964"/>
              <a:gd name="connsiteY4" fmla="*/ 5442 h 138837"/>
              <a:gd name="connsiteX5" fmla="*/ 22222 w 22964"/>
              <a:gd name="connsiteY5" fmla="*/ 41161 h 138837"/>
              <a:gd name="connsiteX6" fmla="*/ 21723 w 22964"/>
              <a:gd name="connsiteY6" fmla="*/ 84024 h 138837"/>
              <a:gd name="connsiteX7" fmla="*/ 7435 w 22964"/>
              <a:gd name="connsiteY7" fmla="*/ 138792 h 138837"/>
              <a:gd name="connsiteX0" fmla="*/ 7435 w 22290"/>
              <a:gd name="connsiteY0" fmla="*/ 138792 h 138928"/>
              <a:gd name="connsiteX1" fmla="*/ 2673 w 22290"/>
              <a:gd name="connsiteY1" fmla="*/ 74498 h 138928"/>
              <a:gd name="connsiteX2" fmla="*/ 7435 w 22290"/>
              <a:gd name="connsiteY2" fmla="*/ 34017 h 138928"/>
              <a:gd name="connsiteX3" fmla="*/ 292 w 22290"/>
              <a:gd name="connsiteY3" fmla="*/ 3061 h 138928"/>
              <a:gd name="connsiteX4" fmla="*/ 19342 w 22290"/>
              <a:gd name="connsiteY4" fmla="*/ 5442 h 138928"/>
              <a:gd name="connsiteX5" fmla="*/ 22222 w 22290"/>
              <a:gd name="connsiteY5" fmla="*/ 41161 h 138928"/>
              <a:gd name="connsiteX6" fmla="*/ 15706 w 22290"/>
              <a:gd name="connsiteY6" fmla="*/ 90031 h 138928"/>
              <a:gd name="connsiteX7" fmla="*/ 7435 w 22290"/>
              <a:gd name="connsiteY7" fmla="*/ 138792 h 138928"/>
              <a:gd name="connsiteX0" fmla="*/ 7273 w 22060"/>
              <a:gd name="connsiteY0" fmla="*/ 135731 h 135867"/>
              <a:gd name="connsiteX1" fmla="*/ 2511 w 22060"/>
              <a:gd name="connsiteY1" fmla="*/ 71437 h 135867"/>
              <a:gd name="connsiteX2" fmla="*/ 7273 w 22060"/>
              <a:gd name="connsiteY2" fmla="*/ 30956 h 135867"/>
              <a:gd name="connsiteX3" fmla="*/ 130 w 22060"/>
              <a:gd name="connsiteY3" fmla="*/ 0 h 135867"/>
              <a:gd name="connsiteX4" fmla="*/ 14667 w 22060"/>
              <a:gd name="connsiteY4" fmla="*/ 2382 h 135867"/>
              <a:gd name="connsiteX5" fmla="*/ 22060 w 22060"/>
              <a:gd name="connsiteY5" fmla="*/ 38100 h 135867"/>
              <a:gd name="connsiteX6" fmla="*/ 15544 w 22060"/>
              <a:gd name="connsiteY6" fmla="*/ 86970 h 135867"/>
              <a:gd name="connsiteX7" fmla="*/ 7273 w 22060"/>
              <a:gd name="connsiteY7" fmla="*/ 135731 h 135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060" h="135867">
                <a:moveTo>
                  <a:pt x="7273" y="135731"/>
                </a:moveTo>
                <a:cubicBezTo>
                  <a:pt x="5101" y="133142"/>
                  <a:pt x="2511" y="88899"/>
                  <a:pt x="2511" y="71437"/>
                </a:cubicBezTo>
                <a:cubicBezTo>
                  <a:pt x="2511" y="53975"/>
                  <a:pt x="7670" y="42862"/>
                  <a:pt x="7273" y="30956"/>
                </a:cubicBezTo>
                <a:cubicBezTo>
                  <a:pt x="6876" y="19050"/>
                  <a:pt x="-1102" y="4762"/>
                  <a:pt x="130" y="0"/>
                </a:cubicBezTo>
                <a:cubicBezTo>
                  <a:pt x="1362" y="-4762"/>
                  <a:pt x="11012" y="-3968"/>
                  <a:pt x="14667" y="2382"/>
                </a:cubicBezTo>
                <a:cubicBezTo>
                  <a:pt x="18322" y="8732"/>
                  <a:pt x="22060" y="27781"/>
                  <a:pt x="22060" y="38100"/>
                </a:cubicBezTo>
                <a:cubicBezTo>
                  <a:pt x="22060" y="48419"/>
                  <a:pt x="18009" y="70698"/>
                  <a:pt x="15544" y="86970"/>
                </a:cubicBezTo>
                <a:cubicBezTo>
                  <a:pt x="13080" y="103242"/>
                  <a:pt x="9445" y="138320"/>
                  <a:pt x="7273" y="135731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4012769" y="2933003"/>
            <a:ext cx="34918" cy="53847"/>
          </a:xfrm>
          <a:custGeom>
            <a:avLst/>
            <a:gdLst>
              <a:gd name="connsiteX0" fmla="*/ 1414 w 34752"/>
              <a:gd name="connsiteY0" fmla="*/ 128696 h 128698"/>
              <a:gd name="connsiteX1" fmla="*/ 3796 w 34752"/>
              <a:gd name="connsiteY1" fmla="*/ 64402 h 128698"/>
              <a:gd name="connsiteX2" fmla="*/ 18083 w 34752"/>
              <a:gd name="connsiteY2" fmla="*/ 33446 h 128698"/>
              <a:gd name="connsiteX3" fmla="*/ 3796 w 34752"/>
              <a:gd name="connsiteY3" fmla="*/ 2490 h 128698"/>
              <a:gd name="connsiteX4" fmla="*/ 22846 w 34752"/>
              <a:gd name="connsiteY4" fmla="*/ 4871 h 128698"/>
              <a:gd name="connsiteX5" fmla="*/ 34752 w 34752"/>
              <a:gd name="connsiteY5" fmla="*/ 28684 h 128698"/>
              <a:gd name="connsiteX6" fmla="*/ 22846 w 34752"/>
              <a:gd name="connsiteY6" fmla="*/ 66784 h 128698"/>
              <a:gd name="connsiteX7" fmla="*/ 1414 w 34752"/>
              <a:gd name="connsiteY7" fmla="*/ 128696 h 128698"/>
              <a:gd name="connsiteX0" fmla="*/ 7319 w 31132"/>
              <a:gd name="connsiteY0" fmla="*/ 138221 h 138223"/>
              <a:gd name="connsiteX1" fmla="*/ 176 w 31132"/>
              <a:gd name="connsiteY1" fmla="*/ 64402 h 138223"/>
              <a:gd name="connsiteX2" fmla="*/ 14463 w 31132"/>
              <a:gd name="connsiteY2" fmla="*/ 33446 h 138223"/>
              <a:gd name="connsiteX3" fmla="*/ 176 w 31132"/>
              <a:gd name="connsiteY3" fmla="*/ 2490 h 138223"/>
              <a:gd name="connsiteX4" fmla="*/ 19226 w 31132"/>
              <a:gd name="connsiteY4" fmla="*/ 4871 h 138223"/>
              <a:gd name="connsiteX5" fmla="*/ 31132 w 31132"/>
              <a:gd name="connsiteY5" fmla="*/ 28684 h 138223"/>
              <a:gd name="connsiteX6" fmla="*/ 19226 w 31132"/>
              <a:gd name="connsiteY6" fmla="*/ 66784 h 138223"/>
              <a:gd name="connsiteX7" fmla="*/ 7319 w 31132"/>
              <a:gd name="connsiteY7" fmla="*/ 138221 h 138223"/>
              <a:gd name="connsiteX0" fmla="*/ 7329 w 31142"/>
              <a:gd name="connsiteY0" fmla="*/ 138221 h 138400"/>
              <a:gd name="connsiteX1" fmla="*/ 186 w 31142"/>
              <a:gd name="connsiteY1" fmla="*/ 64402 h 138400"/>
              <a:gd name="connsiteX2" fmla="*/ 14473 w 31142"/>
              <a:gd name="connsiteY2" fmla="*/ 33446 h 138400"/>
              <a:gd name="connsiteX3" fmla="*/ 186 w 31142"/>
              <a:gd name="connsiteY3" fmla="*/ 2490 h 138400"/>
              <a:gd name="connsiteX4" fmla="*/ 19236 w 31142"/>
              <a:gd name="connsiteY4" fmla="*/ 4871 h 138400"/>
              <a:gd name="connsiteX5" fmla="*/ 31142 w 31142"/>
              <a:gd name="connsiteY5" fmla="*/ 28684 h 138400"/>
              <a:gd name="connsiteX6" fmla="*/ 21617 w 31142"/>
              <a:gd name="connsiteY6" fmla="*/ 83453 h 138400"/>
              <a:gd name="connsiteX7" fmla="*/ 7329 w 31142"/>
              <a:gd name="connsiteY7" fmla="*/ 138221 h 138400"/>
              <a:gd name="connsiteX0" fmla="*/ 7329 w 31142"/>
              <a:gd name="connsiteY0" fmla="*/ 138792 h 138963"/>
              <a:gd name="connsiteX1" fmla="*/ 186 w 31142"/>
              <a:gd name="connsiteY1" fmla="*/ 64973 h 138963"/>
              <a:gd name="connsiteX2" fmla="*/ 14473 w 31142"/>
              <a:gd name="connsiteY2" fmla="*/ 34017 h 138963"/>
              <a:gd name="connsiteX3" fmla="*/ 186 w 31142"/>
              <a:gd name="connsiteY3" fmla="*/ 3061 h 138963"/>
              <a:gd name="connsiteX4" fmla="*/ 19236 w 31142"/>
              <a:gd name="connsiteY4" fmla="*/ 5442 h 138963"/>
              <a:gd name="connsiteX5" fmla="*/ 31142 w 31142"/>
              <a:gd name="connsiteY5" fmla="*/ 41162 h 138963"/>
              <a:gd name="connsiteX6" fmla="*/ 21617 w 31142"/>
              <a:gd name="connsiteY6" fmla="*/ 84024 h 138963"/>
              <a:gd name="connsiteX7" fmla="*/ 7329 w 31142"/>
              <a:gd name="connsiteY7" fmla="*/ 138792 h 138963"/>
              <a:gd name="connsiteX0" fmla="*/ 7425 w 31238"/>
              <a:gd name="connsiteY0" fmla="*/ 138792 h 138963"/>
              <a:gd name="connsiteX1" fmla="*/ 282 w 31238"/>
              <a:gd name="connsiteY1" fmla="*/ 64973 h 138963"/>
              <a:gd name="connsiteX2" fmla="*/ 7425 w 31238"/>
              <a:gd name="connsiteY2" fmla="*/ 34017 h 138963"/>
              <a:gd name="connsiteX3" fmla="*/ 282 w 31238"/>
              <a:gd name="connsiteY3" fmla="*/ 3061 h 138963"/>
              <a:gd name="connsiteX4" fmla="*/ 19332 w 31238"/>
              <a:gd name="connsiteY4" fmla="*/ 5442 h 138963"/>
              <a:gd name="connsiteX5" fmla="*/ 31238 w 31238"/>
              <a:gd name="connsiteY5" fmla="*/ 41162 h 138963"/>
              <a:gd name="connsiteX6" fmla="*/ 21713 w 31238"/>
              <a:gd name="connsiteY6" fmla="*/ 84024 h 138963"/>
              <a:gd name="connsiteX7" fmla="*/ 7425 w 31238"/>
              <a:gd name="connsiteY7" fmla="*/ 138792 h 138963"/>
              <a:gd name="connsiteX0" fmla="*/ 7435 w 31248"/>
              <a:gd name="connsiteY0" fmla="*/ 138792 h 138837"/>
              <a:gd name="connsiteX1" fmla="*/ 2673 w 31248"/>
              <a:gd name="connsiteY1" fmla="*/ 74498 h 138837"/>
              <a:gd name="connsiteX2" fmla="*/ 7435 w 31248"/>
              <a:gd name="connsiteY2" fmla="*/ 34017 h 138837"/>
              <a:gd name="connsiteX3" fmla="*/ 292 w 31248"/>
              <a:gd name="connsiteY3" fmla="*/ 3061 h 138837"/>
              <a:gd name="connsiteX4" fmla="*/ 19342 w 31248"/>
              <a:gd name="connsiteY4" fmla="*/ 5442 h 138837"/>
              <a:gd name="connsiteX5" fmla="*/ 31248 w 31248"/>
              <a:gd name="connsiteY5" fmla="*/ 41162 h 138837"/>
              <a:gd name="connsiteX6" fmla="*/ 21723 w 31248"/>
              <a:gd name="connsiteY6" fmla="*/ 84024 h 138837"/>
              <a:gd name="connsiteX7" fmla="*/ 7435 w 31248"/>
              <a:gd name="connsiteY7" fmla="*/ 138792 h 138837"/>
              <a:gd name="connsiteX0" fmla="*/ 7435 w 22964"/>
              <a:gd name="connsiteY0" fmla="*/ 138792 h 138837"/>
              <a:gd name="connsiteX1" fmla="*/ 2673 w 22964"/>
              <a:gd name="connsiteY1" fmla="*/ 74498 h 138837"/>
              <a:gd name="connsiteX2" fmla="*/ 7435 w 22964"/>
              <a:gd name="connsiteY2" fmla="*/ 34017 h 138837"/>
              <a:gd name="connsiteX3" fmla="*/ 292 w 22964"/>
              <a:gd name="connsiteY3" fmla="*/ 3061 h 138837"/>
              <a:gd name="connsiteX4" fmla="*/ 19342 w 22964"/>
              <a:gd name="connsiteY4" fmla="*/ 5442 h 138837"/>
              <a:gd name="connsiteX5" fmla="*/ 22222 w 22964"/>
              <a:gd name="connsiteY5" fmla="*/ 41161 h 138837"/>
              <a:gd name="connsiteX6" fmla="*/ 21723 w 22964"/>
              <a:gd name="connsiteY6" fmla="*/ 84024 h 138837"/>
              <a:gd name="connsiteX7" fmla="*/ 7435 w 22964"/>
              <a:gd name="connsiteY7" fmla="*/ 138792 h 138837"/>
              <a:gd name="connsiteX0" fmla="*/ 7435 w 22290"/>
              <a:gd name="connsiteY0" fmla="*/ 138792 h 138928"/>
              <a:gd name="connsiteX1" fmla="*/ 2673 w 22290"/>
              <a:gd name="connsiteY1" fmla="*/ 74498 h 138928"/>
              <a:gd name="connsiteX2" fmla="*/ 7435 w 22290"/>
              <a:gd name="connsiteY2" fmla="*/ 34017 h 138928"/>
              <a:gd name="connsiteX3" fmla="*/ 292 w 22290"/>
              <a:gd name="connsiteY3" fmla="*/ 3061 h 138928"/>
              <a:gd name="connsiteX4" fmla="*/ 19342 w 22290"/>
              <a:gd name="connsiteY4" fmla="*/ 5442 h 138928"/>
              <a:gd name="connsiteX5" fmla="*/ 22222 w 22290"/>
              <a:gd name="connsiteY5" fmla="*/ 41161 h 138928"/>
              <a:gd name="connsiteX6" fmla="*/ 15706 w 22290"/>
              <a:gd name="connsiteY6" fmla="*/ 90031 h 138928"/>
              <a:gd name="connsiteX7" fmla="*/ 7435 w 22290"/>
              <a:gd name="connsiteY7" fmla="*/ 138792 h 138928"/>
              <a:gd name="connsiteX0" fmla="*/ 7273 w 22060"/>
              <a:gd name="connsiteY0" fmla="*/ 135731 h 135867"/>
              <a:gd name="connsiteX1" fmla="*/ 2511 w 22060"/>
              <a:gd name="connsiteY1" fmla="*/ 71437 h 135867"/>
              <a:gd name="connsiteX2" fmla="*/ 7273 w 22060"/>
              <a:gd name="connsiteY2" fmla="*/ 30956 h 135867"/>
              <a:gd name="connsiteX3" fmla="*/ 130 w 22060"/>
              <a:gd name="connsiteY3" fmla="*/ 0 h 135867"/>
              <a:gd name="connsiteX4" fmla="*/ 14667 w 22060"/>
              <a:gd name="connsiteY4" fmla="*/ 2382 h 135867"/>
              <a:gd name="connsiteX5" fmla="*/ 22060 w 22060"/>
              <a:gd name="connsiteY5" fmla="*/ 38100 h 135867"/>
              <a:gd name="connsiteX6" fmla="*/ 15544 w 22060"/>
              <a:gd name="connsiteY6" fmla="*/ 86970 h 135867"/>
              <a:gd name="connsiteX7" fmla="*/ 7273 w 22060"/>
              <a:gd name="connsiteY7" fmla="*/ 135731 h 135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060" h="135867">
                <a:moveTo>
                  <a:pt x="7273" y="135731"/>
                </a:moveTo>
                <a:cubicBezTo>
                  <a:pt x="5101" y="133142"/>
                  <a:pt x="2511" y="88899"/>
                  <a:pt x="2511" y="71437"/>
                </a:cubicBezTo>
                <a:cubicBezTo>
                  <a:pt x="2511" y="53975"/>
                  <a:pt x="7670" y="42862"/>
                  <a:pt x="7273" y="30956"/>
                </a:cubicBezTo>
                <a:cubicBezTo>
                  <a:pt x="6876" y="19050"/>
                  <a:pt x="-1102" y="4762"/>
                  <a:pt x="130" y="0"/>
                </a:cubicBezTo>
                <a:cubicBezTo>
                  <a:pt x="1362" y="-4762"/>
                  <a:pt x="11012" y="-3968"/>
                  <a:pt x="14667" y="2382"/>
                </a:cubicBezTo>
                <a:cubicBezTo>
                  <a:pt x="18322" y="8732"/>
                  <a:pt x="22060" y="27781"/>
                  <a:pt x="22060" y="38100"/>
                </a:cubicBezTo>
                <a:cubicBezTo>
                  <a:pt x="22060" y="48419"/>
                  <a:pt x="18009" y="70698"/>
                  <a:pt x="15544" y="86970"/>
                </a:cubicBezTo>
                <a:cubicBezTo>
                  <a:pt x="13080" y="103242"/>
                  <a:pt x="9445" y="138320"/>
                  <a:pt x="7273" y="135731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4047074" y="2933003"/>
            <a:ext cx="34918" cy="53847"/>
          </a:xfrm>
          <a:custGeom>
            <a:avLst/>
            <a:gdLst>
              <a:gd name="connsiteX0" fmla="*/ 1414 w 34752"/>
              <a:gd name="connsiteY0" fmla="*/ 128696 h 128698"/>
              <a:gd name="connsiteX1" fmla="*/ 3796 w 34752"/>
              <a:gd name="connsiteY1" fmla="*/ 64402 h 128698"/>
              <a:gd name="connsiteX2" fmla="*/ 18083 w 34752"/>
              <a:gd name="connsiteY2" fmla="*/ 33446 h 128698"/>
              <a:gd name="connsiteX3" fmla="*/ 3796 w 34752"/>
              <a:gd name="connsiteY3" fmla="*/ 2490 h 128698"/>
              <a:gd name="connsiteX4" fmla="*/ 22846 w 34752"/>
              <a:gd name="connsiteY4" fmla="*/ 4871 h 128698"/>
              <a:gd name="connsiteX5" fmla="*/ 34752 w 34752"/>
              <a:gd name="connsiteY5" fmla="*/ 28684 h 128698"/>
              <a:gd name="connsiteX6" fmla="*/ 22846 w 34752"/>
              <a:gd name="connsiteY6" fmla="*/ 66784 h 128698"/>
              <a:gd name="connsiteX7" fmla="*/ 1414 w 34752"/>
              <a:gd name="connsiteY7" fmla="*/ 128696 h 128698"/>
              <a:gd name="connsiteX0" fmla="*/ 7319 w 31132"/>
              <a:gd name="connsiteY0" fmla="*/ 138221 h 138223"/>
              <a:gd name="connsiteX1" fmla="*/ 176 w 31132"/>
              <a:gd name="connsiteY1" fmla="*/ 64402 h 138223"/>
              <a:gd name="connsiteX2" fmla="*/ 14463 w 31132"/>
              <a:gd name="connsiteY2" fmla="*/ 33446 h 138223"/>
              <a:gd name="connsiteX3" fmla="*/ 176 w 31132"/>
              <a:gd name="connsiteY3" fmla="*/ 2490 h 138223"/>
              <a:gd name="connsiteX4" fmla="*/ 19226 w 31132"/>
              <a:gd name="connsiteY4" fmla="*/ 4871 h 138223"/>
              <a:gd name="connsiteX5" fmla="*/ 31132 w 31132"/>
              <a:gd name="connsiteY5" fmla="*/ 28684 h 138223"/>
              <a:gd name="connsiteX6" fmla="*/ 19226 w 31132"/>
              <a:gd name="connsiteY6" fmla="*/ 66784 h 138223"/>
              <a:gd name="connsiteX7" fmla="*/ 7319 w 31132"/>
              <a:gd name="connsiteY7" fmla="*/ 138221 h 138223"/>
              <a:gd name="connsiteX0" fmla="*/ 7329 w 31142"/>
              <a:gd name="connsiteY0" fmla="*/ 138221 h 138400"/>
              <a:gd name="connsiteX1" fmla="*/ 186 w 31142"/>
              <a:gd name="connsiteY1" fmla="*/ 64402 h 138400"/>
              <a:gd name="connsiteX2" fmla="*/ 14473 w 31142"/>
              <a:gd name="connsiteY2" fmla="*/ 33446 h 138400"/>
              <a:gd name="connsiteX3" fmla="*/ 186 w 31142"/>
              <a:gd name="connsiteY3" fmla="*/ 2490 h 138400"/>
              <a:gd name="connsiteX4" fmla="*/ 19236 w 31142"/>
              <a:gd name="connsiteY4" fmla="*/ 4871 h 138400"/>
              <a:gd name="connsiteX5" fmla="*/ 31142 w 31142"/>
              <a:gd name="connsiteY5" fmla="*/ 28684 h 138400"/>
              <a:gd name="connsiteX6" fmla="*/ 21617 w 31142"/>
              <a:gd name="connsiteY6" fmla="*/ 83453 h 138400"/>
              <a:gd name="connsiteX7" fmla="*/ 7329 w 31142"/>
              <a:gd name="connsiteY7" fmla="*/ 138221 h 138400"/>
              <a:gd name="connsiteX0" fmla="*/ 7329 w 31142"/>
              <a:gd name="connsiteY0" fmla="*/ 138792 h 138963"/>
              <a:gd name="connsiteX1" fmla="*/ 186 w 31142"/>
              <a:gd name="connsiteY1" fmla="*/ 64973 h 138963"/>
              <a:gd name="connsiteX2" fmla="*/ 14473 w 31142"/>
              <a:gd name="connsiteY2" fmla="*/ 34017 h 138963"/>
              <a:gd name="connsiteX3" fmla="*/ 186 w 31142"/>
              <a:gd name="connsiteY3" fmla="*/ 3061 h 138963"/>
              <a:gd name="connsiteX4" fmla="*/ 19236 w 31142"/>
              <a:gd name="connsiteY4" fmla="*/ 5442 h 138963"/>
              <a:gd name="connsiteX5" fmla="*/ 31142 w 31142"/>
              <a:gd name="connsiteY5" fmla="*/ 41162 h 138963"/>
              <a:gd name="connsiteX6" fmla="*/ 21617 w 31142"/>
              <a:gd name="connsiteY6" fmla="*/ 84024 h 138963"/>
              <a:gd name="connsiteX7" fmla="*/ 7329 w 31142"/>
              <a:gd name="connsiteY7" fmla="*/ 138792 h 138963"/>
              <a:gd name="connsiteX0" fmla="*/ 7425 w 31238"/>
              <a:gd name="connsiteY0" fmla="*/ 138792 h 138963"/>
              <a:gd name="connsiteX1" fmla="*/ 282 w 31238"/>
              <a:gd name="connsiteY1" fmla="*/ 64973 h 138963"/>
              <a:gd name="connsiteX2" fmla="*/ 7425 w 31238"/>
              <a:gd name="connsiteY2" fmla="*/ 34017 h 138963"/>
              <a:gd name="connsiteX3" fmla="*/ 282 w 31238"/>
              <a:gd name="connsiteY3" fmla="*/ 3061 h 138963"/>
              <a:gd name="connsiteX4" fmla="*/ 19332 w 31238"/>
              <a:gd name="connsiteY4" fmla="*/ 5442 h 138963"/>
              <a:gd name="connsiteX5" fmla="*/ 31238 w 31238"/>
              <a:gd name="connsiteY5" fmla="*/ 41162 h 138963"/>
              <a:gd name="connsiteX6" fmla="*/ 21713 w 31238"/>
              <a:gd name="connsiteY6" fmla="*/ 84024 h 138963"/>
              <a:gd name="connsiteX7" fmla="*/ 7425 w 31238"/>
              <a:gd name="connsiteY7" fmla="*/ 138792 h 138963"/>
              <a:gd name="connsiteX0" fmla="*/ 7435 w 31248"/>
              <a:gd name="connsiteY0" fmla="*/ 138792 h 138837"/>
              <a:gd name="connsiteX1" fmla="*/ 2673 w 31248"/>
              <a:gd name="connsiteY1" fmla="*/ 74498 h 138837"/>
              <a:gd name="connsiteX2" fmla="*/ 7435 w 31248"/>
              <a:gd name="connsiteY2" fmla="*/ 34017 h 138837"/>
              <a:gd name="connsiteX3" fmla="*/ 292 w 31248"/>
              <a:gd name="connsiteY3" fmla="*/ 3061 h 138837"/>
              <a:gd name="connsiteX4" fmla="*/ 19342 w 31248"/>
              <a:gd name="connsiteY4" fmla="*/ 5442 h 138837"/>
              <a:gd name="connsiteX5" fmla="*/ 31248 w 31248"/>
              <a:gd name="connsiteY5" fmla="*/ 41162 h 138837"/>
              <a:gd name="connsiteX6" fmla="*/ 21723 w 31248"/>
              <a:gd name="connsiteY6" fmla="*/ 84024 h 138837"/>
              <a:gd name="connsiteX7" fmla="*/ 7435 w 31248"/>
              <a:gd name="connsiteY7" fmla="*/ 138792 h 138837"/>
              <a:gd name="connsiteX0" fmla="*/ 7435 w 22964"/>
              <a:gd name="connsiteY0" fmla="*/ 138792 h 138837"/>
              <a:gd name="connsiteX1" fmla="*/ 2673 w 22964"/>
              <a:gd name="connsiteY1" fmla="*/ 74498 h 138837"/>
              <a:gd name="connsiteX2" fmla="*/ 7435 w 22964"/>
              <a:gd name="connsiteY2" fmla="*/ 34017 h 138837"/>
              <a:gd name="connsiteX3" fmla="*/ 292 w 22964"/>
              <a:gd name="connsiteY3" fmla="*/ 3061 h 138837"/>
              <a:gd name="connsiteX4" fmla="*/ 19342 w 22964"/>
              <a:gd name="connsiteY4" fmla="*/ 5442 h 138837"/>
              <a:gd name="connsiteX5" fmla="*/ 22222 w 22964"/>
              <a:gd name="connsiteY5" fmla="*/ 41161 h 138837"/>
              <a:gd name="connsiteX6" fmla="*/ 21723 w 22964"/>
              <a:gd name="connsiteY6" fmla="*/ 84024 h 138837"/>
              <a:gd name="connsiteX7" fmla="*/ 7435 w 22964"/>
              <a:gd name="connsiteY7" fmla="*/ 138792 h 138837"/>
              <a:gd name="connsiteX0" fmla="*/ 7435 w 22290"/>
              <a:gd name="connsiteY0" fmla="*/ 138792 h 138928"/>
              <a:gd name="connsiteX1" fmla="*/ 2673 w 22290"/>
              <a:gd name="connsiteY1" fmla="*/ 74498 h 138928"/>
              <a:gd name="connsiteX2" fmla="*/ 7435 w 22290"/>
              <a:gd name="connsiteY2" fmla="*/ 34017 h 138928"/>
              <a:gd name="connsiteX3" fmla="*/ 292 w 22290"/>
              <a:gd name="connsiteY3" fmla="*/ 3061 h 138928"/>
              <a:gd name="connsiteX4" fmla="*/ 19342 w 22290"/>
              <a:gd name="connsiteY4" fmla="*/ 5442 h 138928"/>
              <a:gd name="connsiteX5" fmla="*/ 22222 w 22290"/>
              <a:gd name="connsiteY5" fmla="*/ 41161 h 138928"/>
              <a:gd name="connsiteX6" fmla="*/ 15706 w 22290"/>
              <a:gd name="connsiteY6" fmla="*/ 90031 h 138928"/>
              <a:gd name="connsiteX7" fmla="*/ 7435 w 22290"/>
              <a:gd name="connsiteY7" fmla="*/ 138792 h 138928"/>
              <a:gd name="connsiteX0" fmla="*/ 7273 w 22060"/>
              <a:gd name="connsiteY0" fmla="*/ 135731 h 135867"/>
              <a:gd name="connsiteX1" fmla="*/ 2511 w 22060"/>
              <a:gd name="connsiteY1" fmla="*/ 71437 h 135867"/>
              <a:gd name="connsiteX2" fmla="*/ 7273 w 22060"/>
              <a:gd name="connsiteY2" fmla="*/ 30956 h 135867"/>
              <a:gd name="connsiteX3" fmla="*/ 130 w 22060"/>
              <a:gd name="connsiteY3" fmla="*/ 0 h 135867"/>
              <a:gd name="connsiteX4" fmla="*/ 14667 w 22060"/>
              <a:gd name="connsiteY4" fmla="*/ 2382 h 135867"/>
              <a:gd name="connsiteX5" fmla="*/ 22060 w 22060"/>
              <a:gd name="connsiteY5" fmla="*/ 38100 h 135867"/>
              <a:gd name="connsiteX6" fmla="*/ 15544 w 22060"/>
              <a:gd name="connsiteY6" fmla="*/ 86970 h 135867"/>
              <a:gd name="connsiteX7" fmla="*/ 7273 w 22060"/>
              <a:gd name="connsiteY7" fmla="*/ 135731 h 135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060" h="135867">
                <a:moveTo>
                  <a:pt x="7273" y="135731"/>
                </a:moveTo>
                <a:cubicBezTo>
                  <a:pt x="5101" y="133142"/>
                  <a:pt x="2511" y="88899"/>
                  <a:pt x="2511" y="71437"/>
                </a:cubicBezTo>
                <a:cubicBezTo>
                  <a:pt x="2511" y="53975"/>
                  <a:pt x="7670" y="42862"/>
                  <a:pt x="7273" y="30956"/>
                </a:cubicBezTo>
                <a:cubicBezTo>
                  <a:pt x="6876" y="19050"/>
                  <a:pt x="-1102" y="4762"/>
                  <a:pt x="130" y="0"/>
                </a:cubicBezTo>
                <a:cubicBezTo>
                  <a:pt x="1362" y="-4762"/>
                  <a:pt x="11012" y="-3968"/>
                  <a:pt x="14667" y="2382"/>
                </a:cubicBezTo>
                <a:cubicBezTo>
                  <a:pt x="18322" y="8732"/>
                  <a:pt x="22060" y="27781"/>
                  <a:pt x="22060" y="38100"/>
                </a:cubicBezTo>
                <a:cubicBezTo>
                  <a:pt x="22060" y="48419"/>
                  <a:pt x="18009" y="70698"/>
                  <a:pt x="15544" y="86970"/>
                </a:cubicBezTo>
                <a:cubicBezTo>
                  <a:pt x="13080" y="103242"/>
                  <a:pt x="9445" y="138320"/>
                  <a:pt x="7273" y="135731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Месяц 31"/>
          <p:cNvSpPr/>
          <p:nvPr/>
        </p:nvSpPr>
        <p:spPr>
          <a:xfrm rot="10800000">
            <a:off x="3506154" y="3056985"/>
            <a:ext cx="45719" cy="83800"/>
          </a:xfrm>
          <a:prstGeom prst="moon">
            <a:avLst/>
          </a:prstGeom>
          <a:solidFill>
            <a:schemeClr val="bg2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Месяц 32"/>
          <p:cNvSpPr/>
          <p:nvPr/>
        </p:nvSpPr>
        <p:spPr>
          <a:xfrm rot="10800000">
            <a:off x="3465213" y="3060983"/>
            <a:ext cx="45719" cy="83800"/>
          </a:xfrm>
          <a:prstGeom prst="moon">
            <a:avLst/>
          </a:prstGeom>
          <a:solidFill>
            <a:schemeClr val="bg2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Месяц 33"/>
          <p:cNvSpPr/>
          <p:nvPr/>
        </p:nvSpPr>
        <p:spPr>
          <a:xfrm rot="10800000">
            <a:off x="3423289" y="3070508"/>
            <a:ext cx="45719" cy="83800"/>
          </a:xfrm>
          <a:prstGeom prst="moon">
            <a:avLst/>
          </a:prstGeom>
          <a:solidFill>
            <a:schemeClr val="bg2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339752" y="3230925"/>
            <a:ext cx="72008" cy="6090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2390776" y="3164678"/>
            <a:ext cx="176" cy="64297"/>
          </a:xfrm>
          <a:custGeom>
            <a:avLst/>
            <a:gdLst>
              <a:gd name="connsiteX0" fmla="*/ 2381 w 2557"/>
              <a:gd name="connsiteY0" fmla="*/ 72268 h 72268"/>
              <a:gd name="connsiteX1" fmla="*/ 2381 w 2557"/>
              <a:gd name="connsiteY1" fmla="*/ 7974 h 72268"/>
              <a:gd name="connsiteX2" fmla="*/ 0 w 2557"/>
              <a:gd name="connsiteY2" fmla="*/ 3212 h 72268"/>
              <a:gd name="connsiteX0" fmla="*/ 0 w 688"/>
              <a:gd name="connsiteY0" fmla="*/ 8897 h 8897"/>
              <a:gd name="connsiteX1" fmla="*/ 0 w 688"/>
              <a:gd name="connsiteY1" fmla="*/ 0 h 8897"/>
              <a:gd name="connsiteX0" fmla="*/ 0 w 10000"/>
              <a:gd name="connsiteY0" fmla="*/ 10000 h 10000"/>
              <a:gd name="connsiteX1" fmla="*/ 0 w 10000"/>
              <a:gd name="connsiteY1" fmla="*/ 0 h 10000"/>
              <a:gd name="connsiteX0" fmla="*/ 0 w 10000"/>
              <a:gd name="connsiteY0" fmla="*/ 10000 h 10000"/>
              <a:gd name="connsiteX1" fmla="*/ 0 w 10000"/>
              <a:gd name="connsiteY1" fmla="*/ 0 h 10000"/>
              <a:gd name="connsiteX0" fmla="*/ 0 w 10000"/>
              <a:gd name="connsiteY0" fmla="*/ 10000 h 10000"/>
              <a:gd name="connsiteX1" fmla="*/ 0 w 10000"/>
              <a:gd name="connsiteY1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0" y="7376"/>
                  <a:pt x="22557" y="1420"/>
                  <a:pt x="0" y="0"/>
                </a:cubicBezTo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4205100" y="2526103"/>
            <a:ext cx="1086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ТЭЦ-1  209  Мвт</a:t>
            </a:r>
            <a:endParaRPr lang="ru-RU" sz="8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233622" y="2637294"/>
            <a:ext cx="9864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ТЭЦ-2   180 Мвт</a:t>
            </a:r>
            <a:endParaRPr lang="ru-RU" sz="8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864131" y="3002286"/>
            <a:ext cx="151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Мутновская</a:t>
            </a:r>
            <a:r>
              <a:rPr lang="ru-RU" sz="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  <a:p>
            <a:r>
              <a:rPr lang="ru-RU" sz="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геотермальная ЭС   62 Мвт</a:t>
            </a:r>
            <a:endParaRPr lang="ru-RU" sz="8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775498" y="3097382"/>
            <a:ext cx="10764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Толмачевская</a:t>
            </a:r>
            <a:r>
              <a:rPr lang="ru-RU" sz="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  <a:p>
            <a:r>
              <a:rPr lang="ru-RU" sz="8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</a:t>
            </a:r>
            <a:r>
              <a:rPr lang="ru-RU" sz="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ЭС   45 Мвт</a:t>
            </a:r>
            <a:endParaRPr lang="ru-RU" sz="8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03709" y="3228975"/>
            <a:ext cx="13561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Октябрьская </a:t>
            </a:r>
          </a:p>
          <a:p>
            <a:r>
              <a:rPr lang="ru-RU" sz="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дизельная ЭС   4 Мвт</a:t>
            </a:r>
            <a:endParaRPr lang="ru-RU" sz="8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868144" y="4418755"/>
            <a:ext cx="22610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Тихий океан</a:t>
            </a:r>
            <a:endParaRPr lang="ru-RU" sz="1200" b="1" dirty="0">
              <a:solidFill>
                <a:schemeClr val="bg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9645" y="2867785"/>
            <a:ext cx="130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Охотское море</a:t>
            </a:r>
            <a:endParaRPr lang="ru-RU" sz="1200" b="1" dirty="0">
              <a:solidFill>
                <a:schemeClr val="bg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98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4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00061 L -0.12048 -0.00061 C -0.17239 -0.00061 -0.2342 -0.16677 -0.2342 -0.29864 L -0.2342 -0.59295 " pathEditMode="relative" rAng="0" ptsTypes="FfFF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19" y="-29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5" grpId="0" animBg="1"/>
      <p:bldP spid="14" grpId="0" animBg="1"/>
      <p:bldP spid="15" grpId="0" animBg="1"/>
      <p:bldP spid="10" grpId="0"/>
      <p:bldP spid="2" grpId="0"/>
      <p:bldP spid="2" grpId="1"/>
      <p:bldP spid="17" grpId="0"/>
      <p:bldP spid="17" grpId="1"/>
      <p:bldP spid="3" grpId="0" animBg="1"/>
      <p:bldP spid="18" grpId="0"/>
      <p:bldP spid="18" grpId="1"/>
      <p:bldP spid="4" grpId="0" animBg="1"/>
      <p:bldP spid="6" grpId="0" animBg="1"/>
      <p:bldP spid="7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9" grpId="0" animBg="1"/>
      <p:bldP spid="40" grpId="0"/>
      <p:bldP spid="41" grpId="0"/>
      <p:bldP spid="42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144000" cy="1563638"/>
          </a:xfrm>
          <a:prstGeom prst="rect">
            <a:avLst/>
          </a:prstGeom>
          <a:gradFill>
            <a:gsLst>
              <a:gs pos="0">
                <a:schemeClr val="bg1"/>
              </a:gs>
              <a:gs pos="6400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227"/>
            <a:ext cx="576064" cy="7196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748463" y="4717998"/>
            <a:ext cx="410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3</a:t>
            </a:r>
            <a:endParaRPr lang="ru-RU" sz="1600" b="1" dirty="0"/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2181368" y="0"/>
            <a:ext cx="4752528" cy="135406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КАСКАД ЖУПАНОВСКИХ</a:t>
            </a:r>
          </a:p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ГИДРО-ЭЛЕКТРО СТАНЦИЙ</a:t>
            </a:r>
            <a:endParaRPr lang="ru-RU" sz="2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9792" y="902626"/>
            <a:ext cx="720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Мильково</a:t>
            </a:r>
            <a:endParaRPr lang="ru-RU" sz="8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131842" y="918669"/>
            <a:ext cx="3973822" cy="1965600"/>
          </a:xfrm>
          <a:custGeom>
            <a:avLst/>
            <a:gdLst>
              <a:gd name="connsiteX0" fmla="*/ 3880853 w 3880853"/>
              <a:gd name="connsiteY0" fmla="*/ 1994876 h 1994876"/>
              <a:gd name="connsiteX1" fmla="*/ 3283253 w 3880853"/>
              <a:gd name="connsiteY1" fmla="*/ 1786076 h 1994876"/>
              <a:gd name="connsiteX2" fmla="*/ 2995253 w 3880853"/>
              <a:gd name="connsiteY2" fmla="*/ 1728476 h 1994876"/>
              <a:gd name="connsiteX3" fmla="*/ 2800853 w 3880853"/>
              <a:gd name="connsiteY3" fmla="*/ 1706876 h 1994876"/>
              <a:gd name="connsiteX4" fmla="*/ 2620853 w 3880853"/>
              <a:gd name="connsiteY4" fmla="*/ 1699676 h 1994876"/>
              <a:gd name="connsiteX5" fmla="*/ 2469653 w 3880853"/>
              <a:gd name="connsiteY5" fmla="*/ 1764476 h 1994876"/>
              <a:gd name="connsiteX6" fmla="*/ 2361653 w 3880853"/>
              <a:gd name="connsiteY6" fmla="*/ 1829276 h 1994876"/>
              <a:gd name="connsiteX7" fmla="*/ 2253653 w 3880853"/>
              <a:gd name="connsiteY7" fmla="*/ 1865276 h 1994876"/>
              <a:gd name="connsiteX8" fmla="*/ 2109653 w 3880853"/>
              <a:gd name="connsiteY8" fmla="*/ 1865276 h 1994876"/>
              <a:gd name="connsiteX9" fmla="*/ 1879253 w 3880853"/>
              <a:gd name="connsiteY9" fmla="*/ 1886876 h 1994876"/>
              <a:gd name="connsiteX10" fmla="*/ 1627253 w 3880853"/>
              <a:gd name="connsiteY10" fmla="*/ 1951676 h 1994876"/>
              <a:gd name="connsiteX11" fmla="*/ 1490453 w 3880853"/>
              <a:gd name="connsiteY11" fmla="*/ 1930076 h 1994876"/>
              <a:gd name="connsiteX12" fmla="*/ 1382453 w 3880853"/>
              <a:gd name="connsiteY12" fmla="*/ 1894076 h 1994876"/>
              <a:gd name="connsiteX13" fmla="*/ 1166453 w 3880853"/>
              <a:gd name="connsiteY13" fmla="*/ 1922876 h 1994876"/>
              <a:gd name="connsiteX14" fmla="*/ 1022453 w 3880853"/>
              <a:gd name="connsiteY14" fmla="*/ 1937276 h 1994876"/>
              <a:gd name="connsiteX15" fmla="*/ 864053 w 3880853"/>
              <a:gd name="connsiteY15" fmla="*/ 1922876 h 1994876"/>
              <a:gd name="connsiteX16" fmla="*/ 748853 w 3880853"/>
              <a:gd name="connsiteY16" fmla="*/ 1901276 h 1994876"/>
              <a:gd name="connsiteX17" fmla="*/ 597653 w 3880853"/>
              <a:gd name="connsiteY17" fmla="*/ 1879676 h 1994876"/>
              <a:gd name="connsiteX18" fmla="*/ 532853 w 3880853"/>
              <a:gd name="connsiteY18" fmla="*/ 1822076 h 1994876"/>
              <a:gd name="connsiteX19" fmla="*/ 554453 w 3880853"/>
              <a:gd name="connsiteY19" fmla="*/ 1750076 h 1994876"/>
              <a:gd name="connsiteX20" fmla="*/ 568853 w 3880853"/>
              <a:gd name="connsiteY20" fmla="*/ 1670876 h 1994876"/>
              <a:gd name="connsiteX21" fmla="*/ 554453 w 3880853"/>
              <a:gd name="connsiteY21" fmla="*/ 1606076 h 1994876"/>
              <a:gd name="connsiteX22" fmla="*/ 496853 w 3880853"/>
              <a:gd name="connsiteY22" fmla="*/ 1548476 h 1994876"/>
              <a:gd name="connsiteX23" fmla="*/ 511253 w 3880853"/>
              <a:gd name="connsiteY23" fmla="*/ 1483676 h 1994876"/>
              <a:gd name="connsiteX24" fmla="*/ 583253 w 3880853"/>
              <a:gd name="connsiteY24" fmla="*/ 1454876 h 1994876"/>
              <a:gd name="connsiteX25" fmla="*/ 619253 w 3880853"/>
              <a:gd name="connsiteY25" fmla="*/ 1418876 h 1994876"/>
              <a:gd name="connsiteX26" fmla="*/ 597653 w 3880853"/>
              <a:gd name="connsiteY26" fmla="*/ 1361276 h 1994876"/>
              <a:gd name="connsiteX27" fmla="*/ 612053 w 3880853"/>
              <a:gd name="connsiteY27" fmla="*/ 1303676 h 1994876"/>
              <a:gd name="connsiteX28" fmla="*/ 590453 w 3880853"/>
              <a:gd name="connsiteY28" fmla="*/ 1253276 h 1994876"/>
              <a:gd name="connsiteX29" fmla="*/ 540053 w 3880853"/>
              <a:gd name="connsiteY29" fmla="*/ 1202876 h 1994876"/>
              <a:gd name="connsiteX30" fmla="*/ 489653 w 3880853"/>
              <a:gd name="connsiteY30" fmla="*/ 1152476 h 1994876"/>
              <a:gd name="connsiteX31" fmla="*/ 403253 w 3880853"/>
              <a:gd name="connsiteY31" fmla="*/ 1159676 h 1994876"/>
              <a:gd name="connsiteX32" fmla="*/ 273653 w 3880853"/>
              <a:gd name="connsiteY32" fmla="*/ 1159676 h 1994876"/>
              <a:gd name="connsiteX33" fmla="*/ 158453 w 3880853"/>
              <a:gd name="connsiteY33" fmla="*/ 1152476 h 1994876"/>
              <a:gd name="connsiteX34" fmla="*/ 50453 w 3880853"/>
              <a:gd name="connsiteY34" fmla="*/ 1159676 h 1994876"/>
              <a:gd name="connsiteX35" fmla="*/ 14453 w 3880853"/>
              <a:gd name="connsiteY35" fmla="*/ 1130876 h 1994876"/>
              <a:gd name="connsiteX36" fmla="*/ 28853 w 3880853"/>
              <a:gd name="connsiteY36" fmla="*/ 1073276 h 1994876"/>
              <a:gd name="connsiteX37" fmla="*/ 53 w 3880853"/>
              <a:gd name="connsiteY37" fmla="*/ 1030076 h 1994876"/>
              <a:gd name="connsiteX38" fmla="*/ 21653 w 3880853"/>
              <a:gd name="connsiteY38" fmla="*/ 1001276 h 1994876"/>
              <a:gd name="connsiteX39" fmla="*/ 21653 w 3880853"/>
              <a:gd name="connsiteY39" fmla="*/ 965276 h 1994876"/>
              <a:gd name="connsiteX40" fmla="*/ 43253 w 3880853"/>
              <a:gd name="connsiteY40" fmla="*/ 900476 h 1994876"/>
              <a:gd name="connsiteX41" fmla="*/ 108053 w 3880853"/>
              <a:gd name="connsiteY41" fmla="*/ 850076 h 1994876"/>
              <a:gd name="connsiteX42" fmla="*/ 201653 w 3880853"/>
              <a:gd name="connsiteY42" fmla="*/ 835676 h 1994876"/>
              <a:gd name="connsiteX43" fmla="*/ 223253 w 3880853"/>
              <a:gd name="connsiteY43" fmla="*/ 792476 h 1994876"/>
              <a:gd name="connsiteX44" fmla="*/ 316853 w 3880853"/>
              <a:gd name="connsiteY44" fmla="*/ 770876 h 1994876"/>
              <a:gd name="connsiteX45" fmla="*/ 403253 w 3880853"/>
              <a:gd name="connsiteY45" fmla="*/ 727676 h 1994876"/>
              <a:gd name="connsiteX46" fmla="*/ 482453 w 3880853"/>
              <a:gd name="connsiteY46" fmla="*/ 727676 h 1994876"/>
              <a:gd name="connsiteX47" fmla="*/ 568853 w 3880853"/>
              <a:gd name="connsiteY47" fmla="*/ 706076 h 1994876"/>
              <a:gd name="connsiteX48" fmla="*/ 612053 w 3880853"/>
              <a:gd name="connsiteY48" fmla="*/ 626876 h 1994876"/>
              <a:gd name="connsiteX49" fmla="*/ 633653 w 3880853"/>
              <a:gd name="connsiteY49" fmla="*/ 576476 h 1994876"/>
              <a:gd name="connsiteX50" fmla="*/ 734453 w 3880853"/>
              <a:gd name="connsiteY50" fmla="*/ 533276 h 1994876"/>
              <a:gd name="connsiteX51" fmla="*/ 842453 w 3880853"/>
              <a:gd name="connsiteY51" fmla="*/ 490076 h 1994876"/>
              <a:gd name="connsiteX52" fmla="*/ 972053 w 3880853"/>
              <a:gd name="connsiteY52" fmla="*/ 446876 h 1994876"/>
              <a:gd name="connsiteX53" fmla="*/ 1116053 w 3880853"/>
              <a:gd name="connsiteY53" fmla="*/ 410876 h 1994876"/>
              <a:gd name="connsiteX54" fmla="*/ 1180853 w 3880853"/>
              <a:gd name="connsiteY54" fmla="*/ 382076 h 1994876"/>
              <a:gd name="connsiteX55" fmla="*/ 1188053 w 3880853"/>
              <a:gd name="connsiteY55" fmla="*/ 346076 h 1994876"/>
              <a:gd name="connsiteX56" fmla="*/ 1101653 w 3880853"/>
              <a:gd name="connsiteY56" fmla="*/ 310076 h 1994876"/>
              <a:gd name="connsiteX57" fmla="*/ 1094453 w 3880853"/>
              <a:gd name="connsiteY57" fmla="*/ 274076 h 1994876"/>
              <a:gd name="connsiteX58" fmla="*/ 1108853 w 3880853"/>
              <a:gd name="connsiteY58" fmla="*/ 223676 h 1994876"/>
              <a:gd name="connsiteX59" fmla="*/ 1180853 w 3880853"/>
              <a:gd name="connsiteY59" fmla="*/ 202076 h 1994876"/>
              <a:gd name="connsiteX60" fmla="*/ 1281653 w 3880853"/>
              <a:gd name="connsiteY60" fmla="*/ 187676 h 1994876"/>
              <a:gd name="connsiteX61" fmla="*/ 1346453 w 3880853"/>
              <a:gd name="connsiteY61" fmla="*/ 187676 h 1994876"/>
              <a:gd name="connsiteX62" fmla="*/ 1353653 w 3880853"/>
              <a:gd name="connsiteY62" fmla="*/ 130076 h 1994876"/>
              <a:gd name="connsiteX63" fmla="*/ 1368053 w 3880853"/>
              <a:gd name="connsiteY63" fmla="*/ 79676 h 1994876"/>
              <a:gd name="connsiteX64" fmla="*/ 1425653 w 3880853"/>
              <a:gd name="connsiteY64" fmla="*/ 36476 h 1994876"/>
              <a:gd name="connsiteX65" fmla="*/ 1490453 w 3880853"/>
              <a:gd name="connsiteY65" fmla="*/ 476 h 1994876"/>
              <a:gd name="connsiteX66" fmla="*/ 1684853 w 3880853"/>
              <a:gd name="connsiteY66" fmla="*/ 14876 h 1994876"/>
              <a:gd name="connsiteX67" fmla="*/ 1778453 w 3880853"/>
              <a:gd name="connsiteY67" fmla="*/ 476 h 1994876"/>
              <a:gd name="connsiteX0" fmla="*/ 3880853 w 3880853"/>
              <a:gd name="connsiteY0" fmla="*/ 1994876 h 1994876"/>
              <a:gd name="connsiteX1" fmla="*/ 3283253 w 3880853"/>
              <a:gd name="connsiteY1" fmla="*/ 1786076 h 1994876"/>
              <a:gd name="connsiteX2" fmla="*/ 2995253 w 3880853"/>
              <a:gd name="connsiteY2" fmla="*/ 1728476 h 1994876"/>
              <a:gd name="connsiteX3" fmla="*/ 2800853 w 3880853"/>
              <a:gd name="connsiteY3" fmla="*/ 1706876 h 1994876"/>
              <a:gd name="connsiteX4" fmla="*/ 2620853 w 3880853"/>
              <a:gd name="connsiteY4" fmla="*/ 1699676 h 1994876"/>
              <a:gd name="connsiteX5" fmla="*/ 2469653 w 3880853"/>
              <a:gd name="connsiteY5" fmla="*/ 1764476 h 1994876"/>
              <a:gd name="connsiteX6" fmla="*/ 2361653 w 3880853"/>
              <a:gd name="connsiteY6" fmla="*/ 1829276 h 1994876"/>
              <a:gd name="connsiteX7" fmla="*/ 2253653 w 3880853"/>
              <a:gd name="connsiteY7" fmla="*/ 1865276 h 1994876"/>
              <a:gd name="connsiteX8" fmla="*/ 2109653 w 3880853"/>
              <a:gd name="connsiteY8" fmla="*/ 1865276 h 1994876"/>
              <a:gd name="connsiteX9" fmla="*/ 1879253 w 3880853"/>
              <a:gd name="connsiteY9" fmla="*/ 1886876 h 1994876"/>
              <a:gd name="connsiteX10" fmla="*/ 1627253 w 3880853"/>
              <a:gd name="connsiteY10" fmla="*/ 1951676 h 1994876"/>
              <a:gd name="connsiteX11" fmla="*/ 1490453 w 3880853"/>
              <a:gd name="connsiteY11" fmla="*/ 1930076 h 1994876"/>
              <a:gd name="connsiteX12" fmla="*/ 1382453 w 3880853"/>
              <a:gd name="connsiteY12" fmla="*/ 1894076 h 1994876"/>
              <a:gd name="connsiteX13" fmla="*/ 1166453 w 3880853"/>
              <a:gd name="connsiteY13" fmla="*/ 1922876 h 1994876"/>
              <a:gd name="connsiteX14" fmla="*/ 1022453 w 3880853"/>
              <a:gd name="connsiteY14" fmla="*/ 1937276 h 1994876"/>
              <a:gd name="connsiteX15" fmla="*/ 864053 w 3880853"/>
              <a:gd name="connsiteY15" fmla="*/ 1922876 h 1994876"/>
              <a:gd name="connsiteX16" fmla="*/ 748853 w 3880853"/>
              <a:gd name="connsiteY16" fmla="*/ 1901276 h 1994876"/>
              <a:gd name="connsiteX17" fmla="*/ 597653 w 3880853"/>
              <a:gd name="connsiteY17" fmla="*/ 1879676 h 1994876"/>
              <a:gd name="connsiteX18" fmla="*/ 532853 w 3880853"/>
              <a:gd name="connsiteY18" fmla="*/ 1822076 h 1994876"/>
              <a:gd name="connsiteX19" fmla="*/ 554453 w 3880853"/>
              <a:gd name="connsiteY19" fmla="*/ 1750076 h 1994876"/>
              <a:gd name="connsiteX20" fmla="*/ 568853 w 3880853"/>
              <a:gd name="connsiteY20" fmla="*/ 1670876 h 1994876"/>
              <a:gd name="connsiteX21" fmla="*/ 554453 w 3880853"/>
              <a:gd name="connsiteY21" fmla="*/ 1606076 h 1994876"/>
              <a:gd name="connsiteX22" fmla="*/ 496853 w 3880853"/>
              <a:gd name="connsiteY22" fmla="*/ 1548476 h 1994876"/>
              <a:gd name="connsiteX23" fmla="*/ 511253 w 3880853"/>
              <a:gd name="connsiteY23" fmla="*/ 1483676 h 1994876"/>
              <a:gd name="connsiteX24" fmla="*/ 583253 w 3880853"/>
              <a:gd name="connsiteY24" fmla="*/ 1454876 h 1994876"/>
              <a:gd name="connsiteX25" fmla="*/ 619253 w 3880853"/>
              <a:gd name="connsiteY25" fmla="*/ 1418876 h 1994876"/>
              <a:gd name="connsiteX26" fmla="*/ 597653 w 3880853"/>
              <a:gd name="connsiteY26" fmla="*/ 1361276 h 1994876"/>
              <a:gd name="connsiteX27" fmla="*/ 612053 w 3880853"/>
              <a:gd name="connsiteY27" fmla="*/ 1303676 h 1994876"/>
              <a:gd name="connsiteX28" fmla="*/ 590453 w 3880853"/>
              <a:gd name="connsiteY28" fmla="*/ 1253276 h 1994876"/>
              <a:gd name="connsiteX29" fmla="*/ 540053 w 3880853"/>
              <a:gd name="connsiteY29" fmla="*/ 1202876 h 1994876"/>
              <a:gd name="connsiteX30" fmla="*/ 489653 w 3880853"/>
              <a:gd name="connsiteY30" fmla="*/ 1152476 h 1994876"/>
              <a:gd name="connsiteX31" fmla="*/ 403253 w 3880853"/>
              <a:gd name="connsiteY31" fmla="*/ 1159676 h 1994876"/>
              <a:gd name="connsiteX32" fmla="*/ 273653 w 3880853"/>
              <a:gd name="connsiteY32" fmla="*/ 1159676 h 1994876"/>
              <a:gd name="connsiteX33" fmla="*/ 158453 w 3880853"/>
              <a:gd name="connsiteY33" fmla="*/ 1152476 h 1994876"/>
              <a:gd name="connsiteX34" fmla="*/ 50453 w 3880853"/>
              <a:gd name="connsiteY34" fmla="*/ 1159676 h 1994876"/>
              <a:gd name="connsiteX35" fmla="*/ 14453 w 3880853"/>
              <a:gd name="connsiteY35" fmla="*/ 1130876 h 1994876"/>
              <a:gd name="connsiteX36" fmla="*/ 28853 w 3880853"/>
              <a:gd name="connsiteY36" fmla="*/ 1073276 h 1994876"/>
              <a:gd name="connsiteX37" fmla="*/ 53 w 3880853"/>
              <a:gd name="connsiteY37" fmla="*/ 1030076 h 1994876"/>
              <a:gd name="connsiteX38" fmla="*/ 21653 w 3880853"/>
              <a:gd name="connsiteY38" fmla="*/ 1001276 h 1994876"/>
              <a:gd name="connsiteX39" fmla="*/ 21653 w 3880853"/>
              <a:gd name="connsiteY39" fmla="*/ 965276 h 1994876"/>
              <a:gd name="connsiteX40" fmla="*/ 43253 w 3880853"/>
              <a:gd name="connsiteY40" fmla="*/ 900476 h 1994876"/>
              <a:gd name="connsiteX41" fmla="*/ 108053 w 3880853"/>
              <a:gd name="connsiteY41" fmla="*/ 850076 h 1994876"/>
              <a:gd name="connsiteX42" fmla="*/ 201653 w 3880853"/>
              <a:gd name="connsiteY42" fmla="*/ 835676 h 1994876"/>
              <a:gd name="connsiteX43" fmla="*/ 223253 w 3880853"/>
              <a:gd name="connsiteY43" fmla="*/ 792476 h 1994876"/>
              <a:gd name="connsiteX44" fmla="*/ 316853 w 3880853"/>
              <a:gd name="connsiteY44" fmla="*/ 770876 h 1994876"/>
              <a:gd name="connsiteX45" fmla="*/ 403253 w 3880853"/>
              <a:gd name="connsiteY45" fmla="*/ 727676 h 1994876"/>
              <a:gd name="connsiteX46" fmla="*/ 482453 w 3880853"/>
              <a:gd name="connsiteY46" fmla="*/ 727676 h 1994876"/>
              <a:gd name="connsiteX47" fmla="*/ 568853 w 3880853"/>
              <a:gd name="connsiteY47" fmla="*/ 706076 h 1994876"/>
              <a:gd name="connsiteX48" fmla="*/ 612053 w 3880853"/>
              <a:gd name="connsiteY48" fmla="*/ 626876 h 1994876"/>
              <a:gd name="connsiteX49" fmla="*/ 633653 w 3880853"/>
              <a:gd name="connsiteY49" fmla="*/ 576476 h 1994876"/>
              <a:gd name="connsiteX50" fmla="*/ 734453 w 3880853"/>
              <a:gd name="connsiteY50" fmla="*/ 533276 h 1994876"/>
              <a:gd name="connsiteX51" fmla="*/ 842453 w 3880853"/>
              <a:gd name="connsiteY51" fmla="*/ 490076 h 1994876"/>
              <a:gd name="connsiteX52" fmla="*/ 972053 w 3880853"/>
              <a:gd name="connsiteY52" fmla="*/ 446876 h 1994876"/>
              <a:gd name="connsiteX53" fmla="*/ 1116053 w 3880853"/>
              <a:gd name="connsiteY53" fmla="*/ 410876 h 1994876"/>
              <a:gd name="connsiteX54" fmla="*/ 1180853 w 3880853"/>
              <a:gd name="connsiteY54" fmla="*/ 382076 h 1994876"/>
              <a:gd name="connsiteX55" fmla="*/ 1188053 w 3880853"/>
              <a:gd name="connsiteY55" fmla="*/ 346076 h 1994876"/>
              <a:gd name="connsiteX56" fmla="*/ 1101653 w 3880853"/>
              <a:gd name="connsiteY56" fmla="*/ 310076 h 1994876"/>
              <a:gd name="connsiteX57" fmla="*/ 1094453 w 3880853"/>
              <a:gd name="connsiteY57" fmla="*/ 274076 h 1994876"/>
              <a:gd name="connsiteX58" fmla="*/ 1108853 w 3880853"/>
              <a:gd name="connsiteY58" fmla="*/ 223676 h 1994876"/>
              <a:gd name="connsiteX59" fmla="*/ 1180853 w 3880853"/>
              <a:gd name="connsiteY59" fmla="*/ 202076 h 1994876"/>
              <a:gd name="connsiteX60" fmla="*/ 1281653 w 3880853"/>
              <a:gd name="connsiteY60" fmla="*/ 187676 h 1994876"/>
              <a:gd name="connsiteX61" fmla="*/ 1346453 w 3880853"/>
              <a:gd name="connsiteY61" fmla="*/ 187676 h 1994876"/>
              <a:gd name="connsiteX62" fmla="*/ 1353653 w 3880853"/>
              <a:gd name="connsiteY62" fmla="*/ 130076 h 1994876"/>
              <a:gd name="connsiteX63" fmla="*/ 1368053 w 3880853"/>
              <a:gd name="connsiteY63" fmla="*/ 79676 h 1994876"/>
              <a:gd name="connsiteX64" fmla="*/ 1425653 w 3880853"/>
              <a:gd name="connsiteY64" fmla="*/ 36476 h 1994876"/>
              <a:gd name="connsiteX65" fmla="*/ 1490453 w 3880853"/>
              <a:gd name="connsiteY65" fmla="*/ 476 h 1994876"/>
              <a:gd name="connsiteX66" fmla="*/ 1684853 w 3880853"/>
              <a:gd name="connsiteY66" fmla="*/ 14876 h 1994876"/>
              <a:gd name="connsiteX0" fmla="*/ 3880853 w 3880853"/>
              <a:gd name="connsiteY0" fmla="*/ 1994400 h 1994400"/>
              <a:gd name="connsiteX1" fmla="*/ 3283253 w 3880853"/>
              <a:gd name="connsiteY1" fmla="*/ 1785600 h 1994400"/>
              <a:gd name="connsiteX2" fmla="*/ 2995253 w 3880853"/>
              <a:gd name="connsiteY2" fmla="*/ 1728000 h 1994400"/>
              <a:gd name="connsiteX3" fmla="*/ 2800853 w 3880853"/>
              <a:gd name="connsiteY3" fmla="*/ 1706400 h 1994400"/>
              <a:gd name="connsiteX4" fmla="*/ 2620853 w 3880853"/>
              <a:gd name="connsiteY4" fmla="*/ 1699200 h 1994400"/>
              <a:gd name="connsiteX5" fmla="*/ 2469653 w 3880853"/>
              <a:gd name="connsiteY5" fmla="*/ 1764000 h 1994400"/>
              <a:gd name="connsiteX6" fmla="*/ 2361653 w 3880853"/>
              <a:gd name="connsiteY6" fmla="*/ 1828800 h 1994400"/>
              <a:gd name="connsiteX7" fmla="*/ 2253653 w 3880853"/>
              <a:gd name="connsiteY7" fmla="*/ 1864800 h 1994400"/>
              <a:gd name="connsiteX8" fmla="*/ 2109653 w 3880853"/>
              <a:gd name="connsiteY8" fmla="*/ 1864800 h 1994400"/>
              <a:gd name="connsiteX9" fmla="*/ 1879253 w 3880853"/>
              <a:gd name="connsiteY9" fmla="*/ 1886400 h 1994400"/>
              <a:gd name="connsiteX10" fmla="*/ 1627253 w 3880853"/>
              <a:gd name="connsiteY10" fmla="*/ 1951200 h 1994400"/>
              <a:gd name="connsiteX11" fmla="*/ 1490453 w 3880853"/>
              <a:gd name="connsiteY11" fmla="*/ 1929600 h 1994400"/>
              <a:gd name="connsiteX12" fmla="*/ 1382453 w 3880853"/>
              <a:gd name="connsiteY12" fmla="*/ 1893600 h 1994400"/>
              <a:gd name="connsiteX13" fmla="*/ 1166453 w 3880853"/>
              <a:gd name="connsiteY13" fmla="*/ 1922400 h 1994400"/>
              <a:gd name="connsiteX14" fmla="*/ 1022453 w 3880853"/>
              <a:gd name="connsiteY14" fmla="*/ 1936800 h 1994400"/>
              <a:gd name="connsiteX15" fmla="*/ 864053 w 3880853"/>
              <a:gd name="connsiteY15" fmla="*/ 1922400 h 1994400"/>
              <a:gd name="connsiteX16" fmla="*/ 748853 w 3880853"/>
              <a:gd name="connsiteY16" fmla="*/ 1900800 h 1994400"/>
              <a:gd name="connsiteX17" fmla="*/ 597653 w 3880853"/>
              <a:gd name="connsiteY17" fmla="*/ 1879200 h 1994400"/>
              <a:gd name="connsiteX18" fmla="*/ 532853 w 3880853"/>
              <a:gd name="connsiteY18" fmla="*/ 1821600 h 1994400"/>
              <a:gd name="connsiteX19" fmla="*/ 554453 w 3880853"/>
              <a:gd name="connsiteY19" fmla="*/ 1749600 h 1994400"/>
              <a:gd name="connsiteX20" fmla="*/ 568853 w 3880853"/>
              <a:gd name="connsiteY20" fmla="*/ 1670400 h 1994400"/>
              <a:gd name="connsiteX21" fmla="*/ 554453 w 3880853"/>
              <a:gd name="connsiteY21" fmla="*/ 1605600 h 1994400"/>
              <a:gd name="connsiteX22" fmla="*/ 496853 w 3880853"/>
              <a:gd name="connsiteY22" fmla="*/ 1548000 h 1994400"/>
              <a:gd name="connsiteX23" fmla="*/ 511253 w 3880853"/>
              <a:gd name="connsiteY23" fmla="*/ 1483200 h 1994400"/>
              <a:gd name="connsiteX24" fmla="*/ 583253 w 3880853"/>
              <a:gd name="connsiteY24" fmla="*/ 1454400 h 1994400"/>
              <a:gd name="connsiteX25" fmla="*/ 619253 w 3880853"/>
              <a:gd name="connsiteY25" fmla="*/ 1418400 h 1994400"/>
              <a:gd name="connsiteX26" fmla="*/ 597653 w 3880853"/>
              <a:gd name="connsiteY26" fmla="*/ 1360800 h 1994400"/>
              <a:gd name="connsiteX27" fmla="*/ 612053 w 3880853"/>
              <a:gd name="connsiteY27" fmla="*/ 1303200 h 1994400"/>
              <a:gd name="connsiteX28" fmla="*/ 590453 w 3880853"/>
              <a:gd name="connsiteY28" fmla="*/ 1252800 h 1994400"/>
              <a:gd name="connsiteX29" fmla="*/ 540053 w 3880853"/>
              <a:gd name="connsiteY29" fmla="*/ 1202400 h 1994400"/>
              <a:gd name="connsiteX30" fmla="*/ 489653 w 3880853"/>
              <a:gd name="connsiteY30" fmla="*/ 1152000 h 1994400"/>
              <a:gd name="connsiteX31" fmla="*/ 403253 w 3880853"/>
              <a:gd name="connsiteY31" fmla="*/ 1159200 h 1994400"/>
              <a:gd name="connsiteX32" fmla="*/ 273653 w 3880853"/>
              <a:gd name="connsiteY32" fmla="*/ 1159200 h 1994400"/>
              <a:gd name="connsiteX33" fmla="*/ 158453 w 3880853"/>
              <a:gd name="connsiteY33" fmla="*/ 1152000 h 1994400"/>
              <a:gd name="connsiteX34" fmla="*/ 50453 w 3880853"/>
              <a:gd name="connsiteY34" fmla="*/ 1159200 h 1994400"/>
              <a:gd name="connsiteX35" fmla="*/ 14453 w 3880853"/>
              <a:gd name="connsiteY35" fmla="*/ 1130400 h 1994400"/>
              <a:gd name="connsiteX36" fmla="*/ 28853 w 3880853"/>
              <a:gd name="connsiteY36" fmla="*/ 1072800 h 1994400"/>
              <a:gd name="connsiteX37" fmla="*/ 53 w 3880853"/>
              <a:gd name="connsiteY37" fmla="*/ 1029600 h 1994400"/>
              <a:gd name="connsiteX38" fmla="*/ 21653 w 3880853"/>
              <a:gd name="connsiteY38" fmla="*/ 1000800 h 1994400"/>
              <a:gd name="connsiteX39" fmla="*/ 21653 w 3880853"/>
              <a:gd name="connsiteY39" fmla="*/ 964800 h 1994400"/>
              <a:gd name="connsiteX40" fmla="*/ 43253 w 3880853"/>
              <a:gd name="connsiteY40" fmla="*/ 900000 h 1994400"/>
              <a:gd name="connsiteX41" fmla="*/ 108053 w 3880853"/>
              <a:gd name="connsiteY41" fmla="*/ 849600 h 1994400"/>
              <a:gd name="connsiteX42" fmla="*/ 201653 w 3880853"/>
              <a:gd name="connsiteY42" fmla="*/ 835200 h 1994400"/>
              <a:gd name="connsiteX43" fmla="*/ 223253 w 3880853"/>
              <a:gd name="connsiteY43" fmla="*/ 792000 h 1994400"/>
              <a:gd name="connsiteX44" fmla="*/ 316853 w 3880853"/>
              <a:gd name="connsiteY44" fmla="*/ 770400 h 1994400"/>
              <a:gd name="connsiteX45" fmla="*/ 403253 w 3880853"/>
              <a:gd name="connsiteY45" fmla="*/ 727200 h 1994400"/>
              <a:gd name="connsiteX46" fmla="*/ 482453 w 3880853"/>
              <a:gd name="connsiteY46" fmla="*/ 727200 h 1994400"/>
              <a:gd name="connsiteX47" fmla="*/ 568853 w 3880853"/>
              <a:gd name="connsiteY47" fmla="*/ 705600 h 1994400"/>
              <a:gd name="connsiteX48" fmla="*/ 612053 w 3880853"/>
              <a:gd name="connsiteY48" fmla="*/ 626400 h 1994400"/>
              <a:gd name="connsiteX49" fmla="*/ 633653 w 3880853"/>
              <a:gd name="connsiteY49" fmla="*/ 576000 h 1994400"/>
              <a:gd name="connsiteX50" fmla="*/ 734453 w 3880853"/>
              <a:gd name="connsiteY50" fmla="*/ 532800 h 1994400"/>
              <a:gd name="connsiteX51" fmla="*/ 842453 w 3880853"/>
              <a:gd name="connsiteY51" fmla="*/ 489600 h 1994400"/>
              <a:gd name="connsiteX52" fmla="*/ 972053 w 3880853"/>
              <a:gd name="connsiteY52" fmla="*/ 446400 h 1994400"/>
              <a:gd name="connsiteX53" fmla="*/ 1116053 w 3880853"/>
              <a:gd name="connsiteY53" fmla="*/ 410400 h 1994400"/>
              <a:gd name="connsiteX54" fmla="*/ 1180853 w 3880853"/>
              <a:gd name="connsiteY54" fmla="*/ 381600 h 1994400"/>
              <a:gd name="connsiteX55" fmla="*/ 1188053 w 3880853"/>
              <a:gd name="connsiteY55" fmla="*/ 345600 h 1994400"/>
              <a:gd name="connsiteX56" fmla="*/ 1101653 w 3880853"/>
              <a:gd name="connsiteY56" fmla="*/ 309600 h 1994400"/>
              <a:gd name="connsiteX57" fmla="*/ 1094453 w 3880853"/>
              <a:gd name="connsiteY57" fmla="*/ 273600 h 1994400"/>
              <a:gd name="connsiteX58" fmla="*/ 1108853 w 3880853"/>
              <a:gd name="connsiteY58" fmla="*/ 223200 h 1994400"/>
              <a:gd name="connsiteX59" fmla="*/ 1180853 w 3880853"/>
              <a:gd name="connsiteY59" fmla="*/ 201600 h 1994400"/>
              <a:gd name="connsiteX60" fmla="*/ 1281653 w 3880853"/>
              <a:gd name="connsiteY60" fmla="*/ 187200 h 1994400"/>
              <a:gd name="connsiteX61" fmla="*/ 1346453 w 3880853"/>
              <a:gd name="connsiteY61" fmla="*/ 187200 h 1994400"/>
              <a:gd name="connsiteX62" fmla="*/ 1353653 w 3880853"/>
              <a:gd name="connsiteY62" fmla="*/ 129600 h 1994400"/>
              <a:gd name="connsiteX63" fmla="*/ 1368053 w 3880853"/>
              <a:gd name="connsiteY63" fmla="*/ 79200 h 1994400"/>
              <a:gd name="connsiteX64" fmla="*/ 1425653 w 3880853"/>
              <a:gd name="connsiteY64" fmla="*/ 36000 h 1994400"/>
              <a:gd name="connsiteX65" fmla="*/ 1490453 w 3880853"/>
              <a:gd name="connsiteY65" fmla="*/ 0 h 1994400"/>
              <a:gd name="connsiteX0" fmla="*/ 3880853 w 3880853"/>
              <a:gd name="connsiteY0" fmla="*/ 1994400 h 1994400"/>
              <a:gd name="connsiteX1" fmla="*/ 3729653 w 3880853"/>
              <a:gd name="connsiteY1" fmla="*/ 1936800 h 1994400"/>
              <a:gd name="connsiteX2" fmla="*/ 3283253 w 3880853"/>
              <a:gd name="connsiteY2" fmla="*/ 1785600 h 1994400"/>
              <a:gd name="connsiteX3" fmla="*/ 2995253 w 3880853"/>
              <a:gd name="connsiteY3" fmla="*/ 1728000 h 1994400"/>
              <a:gd name="connsiteX4" fmla="*/ 2800853 w 3880853"/>
              <a:gd name="connsiteY4" fmla="*/ 1706400 h 1994400"/>
              <a:gd name="connsiteX5" fmla="*/ 2620853 w 3880853"/>
              <a:gd name="connsiteY5" fmla="*/ 1699200 h 1994400"/>
              <a:gd name="connsiteX6" fmla="*/ 2469653 w 3880853"/>
              <a:gd name="connsiteY6" fmla="*/ 1764000 h 1994400"/>
              <a:gd name="connsiteX7" fmla="*/ 2361653 w 3880853"/>
              <a:gd name="connsiteY7" fmla="*/ 1828800 h 1994400"/>
              <a:gd name="connsiteX8" fmla="*/ 2253653 w 3880853"/>
              <a:gd name="connsiteY8" fmla="*/ 1864800 h 1994400"/>
              <a:gd name="connsiteX9" fmla="*/ 2109653 w 3880853"/>
              <a:gd name="connsiteY9" fmla="*/ 1864800 h 1994400"/>
              <a:gd name="connsiteX10" fmla="*/ 1879253 w 3880853"/>
              <a:gd name="connsiteY10" fmla="*/ 1886400 h 1994400"/>
              <a:gd name="connsiteX11" fmla="*/ 1627253 w 3880853"/>
              <a:gd name="connsiteY11" fmla="*/ 1951200 h 1994400"/>
              <a:gd name="connsiteX12" fmla="*/ 1490453 w 3880853"/>
              <a:gd name="connsiteY12" fmla="*/ 1929600 h 1994400"/>
              <a:gd name="connsiteX13" fmla="*/ 1382453 w 3880853"/>
              <a:gd name="connsiteY13" fmla="*/ 1893600 h 1994400"/>
              <a:gd name="connsiteX14" fmla="*/ 1166453 w 3880853"/>
              <a:gd name="connsiteY14" fmla="*/ 1922400 h 1994400"/>
              <a:gd name="connsiteX15" fmla="*/ 1022453 w 3880853"/>
              <a:gd name="connsiteY15" fmla="*/ 1936800 h 1994400"/>
              <a:gd name="connsiteX16" fmla="*/ 864053 w 3880853"/>
              <a:gd name="connsiteY16" fmla="*/ 1922400 h 1994400"/>
              <a:gd name="connsiteX17" fmla="*/ 748853 w 3880853"/>
              <a:gd name="connsiteY17" fmla="*/ 1900800 h 1994400"/>
              <a:gd name="connsiteX18" fmla="*/ 597653 w 3880853"/>
              <a:gd name="connsiteY18" fmla="*/ 1879200 h 1994400"/>
              <a:gd name="connsiteX19" fmla="*/ 532853 w 3880853"/>
              <a:gd name="connsiteY19" fmla="*/ 1821600 h 1994400"/>
              <a:gd name="connsiteX20" fmla="*/ 554453 w 3880853"/>
              <a:gd name="connsiteY20" fmla="*/ 1749600 h 1994400"/>
              <a:gd name="connsiteX21" fmla="*/ 568853 w 3880853"/>
              <a:gd name="connsiteY21" fmla="*/ 1670400 h 1994400"/>
              <a:gd name="connsiteX22" fmla="*/ 554453 w 3880853"/>
              <a:gd name="connsiteY22" fmla="*/ 1605600 h 1994400"/>
              <a:gd name="connsiteX23" fmla="*/ 496853 w 3880853"/>
              <a:gd name="connsiteY23" fmla="*/ 1548000 h 1994400"/>
              <a:gd name="connsiteX24" fmla="*/ 511253 w 3880853"/>
              <a:gd name="connsiteY24" fmla="*/ 1483200 h 1994400"/>
              <a:gd name="connsiteX25" fmla="*/ 583253 w 3880853"/>
              <a:gd name="connsiteY25" fmla="*/ 1454400 h 1994400"/>
              <a:gd name="connsiteX26" fmla="*/ 619253 w 3880853"/>
              <a:gd name="connsiteY26" fmla="*/ 1418400 h 1994400"/>
              <a:gd name="connsiteX27" fmla="*/ 597653 w 3880853"/>
              <a:gd name="connsiteY27" fmla="*/ 1360800 h 1994400"/>
              <a:gd name="connsiteX28" fmla="*/ 612053 w 3880853"/>
              <a:gd name="connsiteY28" fmla="*/ 1303200 h 1994400"/>
              <a:gd name="connsiteX29" fmla="*/ 590453 w 3880853"/>
              <a:gd name="connsiteY29" fmla="*/ 1252800 h 1994400"/>
              <a:gd name="connsiteX30" fmla="*/ 540053 w 3880853"/>
              <a:gd name="connsiteY30" fmla="*/ 1202400 h 1994400"/>
              <a:gd name="connsiteX31" fmla="*/ 489653 w 3880853"/>
              <a:gd name="connsiteY31" fmla="*/ 1152000 h 1994400"/>
              <a:gd name="connsiteX32" fmla="*/ 403253 w 3880853"/>
              <a:gd name="connsiteY32" fmla="*/ 1159200 h 1994400"/>
              <a:gd name="connsiteX33" fmla="*/ 273653 w 3880853"/>
              <a:gd name="connsiteY33" fmla="*/ 1159200 h 1994400"/>
              <a:gd name="connsiteX34" fmla="*/ 158453 w 3880853"/>
              <a:gd name="connsiteY34" fmla="*/ 1152000 h 1994400"/>
              <a:gd name="connsiteX35" fmla="*/ 50453 w 3880853"/>
              <a:gd name="connsiteY35" fmla="*/ 1159200 h 1994400"/>
              <a:gd name="connsiteX36" fmla="*/ 14453 w 3880853"/>
              <a:gd name="connsiteY36" fmla="*/ 1130400 h 1994400"/>
              <a:gd name="connsiteX37" fmla="*/ 28853 w 3880853"/>
              <a:gd name="connsiteY37" fmla="*/ 1072800 h 1994400"/>
              <a:gd name="connsiteX38" fmla="*/ 53 w 3880853"/>
              <a:gd name="connsiteY38" fmla="*/ 1029600 h 1994400"/>
              <a:gd name="connsiteX39" fmla="*/ 21653 w 3880853"/>
              <a:gd name="connsiteY39" fmla="*/ 1000800 h 1994400"/>
              <a:gd name="connsiteX40" fmla="*/ 21653 w 3880853"/>
              <a:gd name="connsiteY40" fmla="*/ 964800 h 1994400"/>
              <a:gd name="connsiteX41" fmla="*/ 43253 w 3880853"/>
              <a:gd name="connsiteY41" fmla="*/ 900000 h 1994400"/>
              <a:gd name="connsiteX42" fmla="*/ 108053 w 3880853"/>
              <a:gd name="connsiteY42" fmla="*/ 849600 h 1994400"/>
              <a:gd name="connsiteX43" fmla="*/ 201653 w 3880853"/>
              <a:gd name="connsiteY43" fmla="*/ 835200 h 1994400"/>
              <a:gd name="connsiteX44" fmla="*/ 223253 w 3880853"/>
              <a:gd name="connsiteY44" fmla="*/ 792000 h 1994400"/>
              <a:gd name="connsiteX45" fmla="*/ 316853 w 3880853"/>
              <a:gd name="connsiteY45" fmla="*/ 770400 h 1994400"/>
              <a:gd name="connsiteX46" fmla="*/ 403253 w 3880853"/>
              <a:gd name="connsiteY46" fmla="*/ 727200 h 1994400"/>
              <a:gd name="connsiteX47" fmla="*/ 482453 w 3880853"/>
              <a:gd name="connsiteY47" fmla="*/ 727200 h 1994400"/>
              <a:gd name="connsiteX48" fmla="*/ 568853 w 3880853"/>
              <a:gd name="connsiteY48" fmla="*/ 705600 h 1994400"/>
              <a:gd name="connsiteX49" fmla="*/ 612053 w 3880853"/>
              <a:gd name="connsiteY49" fmla="*/ 626400 h 1994400"/>
              <a:gd name="connsiteX50" fmla="*/ 633653 w 3880853"/>
              <a:gd name="connsiteY50" fmla="*/ 576000 h 1994400"/>
              <a:gd name="connsiteX51" fmla="*/ 734453 w 3880853"/>
              <a:gd name="connsiteY51" fmla="*/ 532800 h 1994400"/>
              <a:gd name="connsiteX52" fmla="*/ 842453 w 3880853"/>
              <a:gd name="connsiteY52" fmla="*/ 489600 h 1994400"/>
              <a:gd name="connsiteX53" fmla="*/ 972053 w 3880853"/>
              <a:gd name="connsiteY53" fmla="*/ 446400 h 1994400"/>
              <a:gd name="connsiteX54" fmla="*/ 1116053 w 3880853"/>
              <a:gd name="connsiteY54" fmla="*/ 410400 h 1994400"/>
              <a:gd name="connsiteX55" fmla="*/ 1180853 w 3880853"/>
              <a:gd name="connsiteY55" fmla="*/ 381600 h 1994400"/>
              <a:gd name="connsiteX56" fmla="*/ 1188053 w 3880853"/>
              <a:gd name="connsiteY56" fmla="*/ 345600 h 1994400"/>
              <a:gd name="connsiteX57" fmla="*/ 1101653 w 3880853"/>
              <a:gd name="connsiteY57" fmla="*/ 309600 h 1994400"/>
              <a:gd name="connsiteX58" fmla="*/ 1094453 w 3880853"/>
              <a:gd name="connsiteY58" fmla="*/ 273600 h 1994400"/>
              <a:gd name="connsiteX59" fmla="*/ 1108853 w 3880853"/>
              <a:gd name="connsiteY59" fmla="*/ 223200 h 1994400"/>
              <a:gd name="connsiteX60" fmla="*/ 1180853 w 3880853"/>
              <a:gd name="connsiteY60" fmla="*/ 201600 h 1994400"/>
              <a:gd name="connsiteX61" fmla="*/ 1281653 w 3880853"/>
              <a:gd name="connsiteY61" fmla="*/ 187200 h 1994400"/>
              <a:gd name="connsiteX62" fmla="*/ 1346453 w 3880853"/>
              <a:gd name="connsiteY62" fmla="*/ 187200 h 1994400"/>
              <a:gd name="connsiteX63" fmla="*/ 1353653 w 3880853"/>
              <a:gd name="connsiteY63" fmla="*/ 129600 h 1994400"/>
              <a:gd name="connsiteX64" fmla="*/ 1368053 w 3880853"/>
              <a:gd name="connsiteY64" fmla="*/ 79200 h 1994400"/>
              <a:gd name="connsiteX65" fmla="*/ 1425653 w 3880853"/>
              <a:gd name="connsiteY65" fmla="*/ 36000 h 1994400"/>
              <a:gd name="connsiteX66" fmla="*/ 1490453 w 3880853"/>
              <a:gd name="connsiteY66" fmla="*/ 0 h 1994400"/>
              <a:gd name="connsiteX0" fmla="*/ 3880853 w 3880853"/>
              <a:gd name="connsiteY0" fmla="*/ 1994400 h 1994400"/>
              <a:gd name="connsiteX1" fmla="*/ 3700853 w 3880853"/>
              <a:gd name="connsiteY1" fmla="*/ 1958400 h 1994400"/>
              <a:gd name="connsiteX2" fmla="*/ 3283253 w 3880853"/>
              <a:gd name="connsiteY2" fmla="*/ 1785600 h 1994400"/>
              <a:gd name="connsiteX3" fmla="*/ 2995253 w 3880853"/>
              <a:gd name="connsiteY3" fmla="*/ 1728000 h 1994400"/>
              <a:gd name="connsiteX4" fmla="*/ 2800853 w 3880853"/>
              <a:gd name="connsiteY4" fmla="*/ 1706400 h 1994400"/>
              <a:gd name="connsiteX5" fmla="*/ 2620853 w 3880853"/>
              <a:gd name="connsiteY5" fmla="*/ 1699200 h 1994400"/>
              <a:gd name="connsiteX6" fmla="*/ 2469653 w 3880853"/>
              <a:gd name="connsiteY6" fmla="*/ 1764000 h 1994400"/>
              <a:gd name="connsiteX7" fmla="*/ 2361653 w 3880853"/>
              <a:gd name="connsiteY7" fmla="*/ 1828800 h 1994400"/>
              <a:gd name="connsiteX8" fmla="*/ 2253653 w 3880853"/>
              <a:gd name="connsiteY8" fmla="*/ 1864800 h 1994400"/>
              <a:gd name="connsiteX9" fmla="*/ 2109653 w 3880853"/>
              <a:gd name="connsiteY9" fmla="*/ 1864800 h 1994400"/>
              <a:gd name="connsiteX10" fmla="*/ 1879253 w 3880853"/>
              <a:gd name="connsiteY10" fmla="*/ 1886400 h 1994400"/>
              <a:gd name="connsiteX11" fmla="*/ 1627253 w 3880853"/>
              <a:gd name="connsiteY11" fmla="*/ 1951200 h 1994400"/>
              <a:gd name="connsiteX12" fmla="*/ 1490453 w 3880853"/>
              <a:gd name="connsiteY12" fmla="*/ 1929600 h 1994400"/>
              <a:gd name="connsiteX13" fmla="*/ 1382453 w 3880853"/>
              <a:gd name="connsiteY13" fmla="*/ 1893600 h 1994400"/>
              <a:gd name="connsiteX14" fmla="*/ 1166453 w 3880853"/>
              <a:gd name="connsiteY14" fmla="*/ 1922400 h 1994400"/>
              <a:gd name="connsiteX15" fmla="*/ 1022453 w 3880853"/>
              <a:gd name="connsiteY15" fmla="*/ 1936800 h 1994400"/>
              <a:gd name="connsiteX16" fmla="*/ 864053 w 3880853"/>
              <a:gd name="connsiteY16" fmla="*/ 1922400 h 1994400"/>
              <a:gd name="connsiteX17" fmla="*/ 748853 w 3880853"/>
              <a:gd name="connsiteY17" fmla="*/ 1900800 h 1994400"/>
              <a:gd name="connsiteX18" fmla="*/ 597653 w 3880853"/>
              <a:gd name="connsiteY18" fmla="*/ 1879200 h 1994400"/>
              <a:gd name="connsiteX19" fmla="*/ 532853 w 3880853"/>
              <a:gd name="connsiteY19" fmla="*/ 1821600 h 1994400"/>
              <a:gd name="connsiteX20" fmla="*/ 554453 w 3880853"/>
              <a:gd name="connsiteY20" fmla="*/ 1749600 h 1994400"/>
              <a:gd name="connsiteX21" fmla="*/ 568853 w 3880853"/>
              <a:gd name="connsiteY21" fmla="*/ 1670400 h 1994400"/>
              <a:gd name="connsiteX22" fmla="*/ 554453 w 3880853"/>
              <a:gd name="connsiteY22" fmla="*/ 1605600 h 1994400"/>
              <a:gd name="connsiteX23" fmla="*/ 496853 w 3880853"/>
              <a:gd name="connsiteY23" fmla="*/ 1548000 h 1994400"/>
              <a:gd name="connsiteX24" fmla="*/ 511253 w 3880853"/>
              <a:gd name="connsiteY24" fmla="*/ 1483200 h 1994400"/>
              <a:gd name="connsiteX25" fmla="*/ 583253 w 3880853"/>
              <a:gd name="connsiteY25" fmla="*/ 1454400 h 1994400"/>
              <a:gd name="connsiteX26" fmla="*/ 619253 w 3880853"/>
              <a:gd name="connsiteY26" fmla="*/ 1418400 h 1994400"/>
              <a:gd name="connsiteX27" fmla="*/ 597653 w 3880853"/>
              <a:gd name="connsiteY27" fmla="*/ 1360800 h 1994400"/>
              <a:gd name="connsiteX28" fmla="*/ 612053 w 3880853"/>
              <a:gd name="connsiteY28" fmla="*/ 1303200 h 1994400"/>
              <a:gd name="connsiteX29" fmla="*/ 590453 w 3880853"/>
              <a:gd name="connsiteY29" fmla="*/ 1252800 h 1994400"/>
              <a:gd name="connsiteX30" fmla="*/ 540053 w 3880853"/>
              <a:gd name="connsiteY30" fmla="*/ 1202400 h 1994400"/>
              <a:gd name="connsiteX31" fmla="*/ 489653 w 3880853"/>
              <a:gd name="connsiteY31" fmla="*/ 1152000 h 1994400"/>
              <a:gd name="connsiteX32" fmla="*/ 403253 w 3880853"/>
              <a:gd name="connsiteY32" fmla="*/ 1159200 h 1994400"/>
              <a:gd name="connsiteX33" fmla="*/ 273653 w 3880853"/>
              <a:gd name="connsiteY33" fmla="*/ 1159200 h 1994400"/>
              <a:gd name="connsiteX34" fmla="*/ 158453 w 3880853"/>
              <a:gd name="connsiteY34" fmla="*/ 1152000 h 1994400"/>
              <a:gd name="connsiteX35" fmla="*/ 50453 w 3880853"/>
              <a:gd name="connsiteY35" fmla="*/ 1159200 h 1994400"/>
              <a:gd name="connsiteX36" fmla="*/ 14453 w 3880853"/>
              <a:gd name="connsiteY36" fmla="*/ 1130400 h 1994400"/>
              <a:gd name="connsiteX37" fmla="*/ 28853 w 3880853"/>
              <a:gd name="connsiteY37" fmla="*/ 1072800 h 1994400"/>
              <a:gd name="connsiteX38" fmla="*/ 53 w 3880853"/>
              <a:gd name="connsiteY38" fmla="*/ 1029600 h 1994400"/>
              <a:gd name="connsiteX39" fmla="*/ 21653 w 3880853"/>
              <a:gd name="connsiteY39" fmla="*/ 1000800 h 1994400"/>
              <a:gd name="connsiteX40" fmla="*/ 21653 w 3880853"/>
              <a:gd name="connsiteY40" fmla="*/ 964800 h 1994400"/>
              <a:gd name="connsiteX41" fmla="*/ 43253 w 3880853"/>
              <a:gd name="connsiteY41" fmla="*/ 900000 h 1994400"/>
              <a:gd name="connsiteX42" fmla="*/ 108053 w 3880853"/>
              <a:gd name="connsiteY42" fmla="*/ 849600 h 1994400"/>
              <a:gd name="connsiteX43" fmla="*/ 201653 w 3880853"/>
              <a:gd name="connsiteY43" fmla="*/ 835200 h 1994400"/>
              <a:gd name="connsiteX44" fmla="*/ 223253 w 3880853"/>
              <a:gd name="connsiteY44" fmla="*/ 792000 h 1994400"/>
              <a:gd name="connsiteX45" fmla="*/ 316853 w 3880853"/>
              <a:gd name="connsiteY45" fmla="*/ 770400 h 1994400"/>
              <a:gd name="connsiteX46" fmla="*/ 403253 w 3880853"/>
              <a:gd name="connsiteY46" fmla="*/ 727200 h 1994400"/>
              <a:gd name="connsiteX47" fmla="*/ 482453 w 3880853"/>
              <a:gd name="connsiteY47" fmla="*/ 727200 h 1994400"/>
              <a:gd name="connsiteX48" fmla="*/ 568853 w 3880853"/>
              <a:gd name="connsiteY48" fmla="*/ 705600 h 1994400"/>
              <a:gd name="connsiteX49" fmla="*/ 612053 w 3880853"/>
              <a:gd name="connsiteY49" fmla="*/ 626400 h 1994400"/>
              <a:gd name="connsiteX50" fmla="*/ 633653 w 3880853"/>
              <a:gd name="connsiteY50" fmla="*/ 576000 h 1994400"/>
              <a:gd name="connsiteX51" fmla="*/ 734453 w 3880853"/>
              <a:gd name="connsiteY51" fmla="*/ 532800 h 1994400"/>
              <a:gd name="connsiteX52" fmla="*/ 842453 w 3880853"/>
              <a:gd name="connsiteY52" fmla="*/ 489600 h 1994400"/>
              <a:gd name="connsiteX53" fmla="*/ 972053 w 3880853"/>
              <a:gd name="connsiteY53" fmla="*/ 446400 h 1994400"/>
              <a:gd name="connsiteX54" fmla="*/ 1116053 w 3880853"/>
              <a:gd name="connsiteY54" fmla="*/ 410400 h 1994400"/>
              <a:gd name="connsiteX55" fmla="*/ 1180853 w 3880853"/>
              <a:gd name="connsiteY55" fmla="*/ 381600 h 1994400"/>
              <a:gd name="connsiteX56" fmla="*/ 1188053 w 3880853"/>
              <a:gd name="connsiteY56" fmla="*/ 345600 h 1994400"/>
              <a:gd name="connsiteX57" fmla="*/ 1101653 w 3880853"/>
              <a:gd name="connsiteY57" fmla="*/ 309600 h 1994400"/>
              <a:gd name="connsiteX58" fmla="*/ 1094453 w 3880853"/>
              <a:gd name="connsiteY58" fmla="*/ 273600 h 1994400"/>
              <a:gd name="connsiteX59" fmla="*/ 1108853 w 3880853"/>
              <a:gd name="connsiteY59" fmla="*/ 223200 h 1994400"/>
              <a:gd name="connsiteX60" fmla="*/ 1180853 w 3880853"/>
              <a:gd name="connsiteY60" fmla="*/ 201600 h 1994400"/>
              <a:gd name="connsiteX61" fmla="*/ 1281653 w 3880853"/>
              <a:gd name="connsiteY61" fmla="*/ 187200 h 1994400"/>
              <a:gd name="connsiteX62" fmla="*/ 1346453 w 3880853"/>
              <a:gd name="connsiteY62" fmla="*/ 187200 h 1994400"/>
              <a:gd name="connsiteX63" fmla="*/ 1353653 w 3880853"/>
              <a:gd name="connsiteY63" fmla="*/ 129600 h 1994400"/>
              <a:gd name="connsiteX64" fmla="*/ 1368053 w 3880853"/>
              <a:gd name="connsiteY64" fmla="*/ 79200 h 1994400"/>
              <a:gd name="connsiteX65" fmla="*/ 1425653 w 3880853"/>
              <a:gd name="connsiteY65" fmla="*/ 36000 h 1994400"/>
              <a:gd name="connsiteX66" fmla="*/ 1490453 w 3880853"/>
              <a:gd name="connsiteY66" fmla="*/ 0 h 1994400"/>
              <a:gd name="connsiteX0" fmla="*/ 3909653 w 3909653"/>
              <a:gd name="connsiteY0" fmla="*/ 1965600 h 1973600"/>
              <a:gd name="connsiteX1" fmla="*/ 3700853 w 3909653"/>
              <a:gd name="connsiteY1" fmla="*/ 1958400 h 1973600"/>
              <a:gd name="connsiteX2" fmla="*/ 3283253 w 3909653"/>
              <a:gd name="connsiteY2" fmla="*/ 1785600 h 1973600"/>
              <a:gd name="connsiteX3" fmla="*/ 2995253 w 3909653"/>
              <a:gd name="connsiteY3" fmla="*/ 1728000 h 1973600"/>
              <a:gd name="connsiteX4" fmla="*/ 2800853 w 3909653"/>
              <a:gd name="connsiteY4" fmla="*/ 1706400 h 1973600"/>
              <a:gd name="connsiteX5" fmla="*/ 2620853 w 3909653"/>
              <a:gd name="connsiteY5" fmla="*/ 1699200 h 1973600"/>
              <a:gd name="connsiteX6" fmla="*/ 2469653 w 3909653"/>
              <a:gd name="connsiteY6" fmla="*/ 1764000 h 1973600"/>
              <a:gd name="connsiteX7" fmla="*/ 2361653 w 3909653"/>
              <a:gd name="connsiteY7" fmla="*/ 1828800 h 1973600"/>
              <a:gd name="connsiteX8" fmla="*/ 2253653 w 3909653"/>
              <a:gd name="connsiteY8" fmla="*/ 1864800 h 1973600"/>
              <a:gd name="connsiteX9" fmla="*/ 2109653 w 3909653"/>
              <a:gd name="connsiteY9" fmla="*/ 1864800 h 1973600"/>
              <a:gd name="connsiteX10" fmla="*/ 1879253 w 3909653"/>
              <a:gd name="connsiteY10" fmla="*/ 1886400 h 1973600"/>
              <a:gd name="connsiteX11" fmla="*/ 1627253 w 3909653"/>
              <a:gd name="connsiteY11" fmla="*/ 1951200 h 1973600"/>
              <a:gd name="connsiteX12" fmla="*/ 1490453 w 3909653"/>
              <a:gd name="connsiteY12" fmla="*/ 1929600 h 1973600"/>
              <a:gd name="connsiteX13" fmla="*/ 1382453 w 3909653"/>
              <a:gd name="connsiteY13" fmla="*/ 1893600 h 1973600"/>
              <a:gd name="connsiteX14" fmla="*/ 1166453 w 3909653"/>
              <a:gd name="connsiteY14" fmla="*/ 1922400 h 1973600"/>
              <a:gd name="connsiteX15" fmla="*/ 1022453 w 3909653"/>
              <a:gd name="connsiteY15" fmla="*/ 1936800 h 1973600"/>
              <a:gd name="connsiteX16" fmla="*/ 864053 w 3909653"/>
              <a:gd name="connsiteY16" fmla="*/ 1922400 h 1973600"/>
              <a:gd name="connsiteX17" fmla="*/ 748853 w 3909653"/>
              <a:gd name="connsiteY17" fmla="*/ 1900800 h 1973600"/>
              <a:gd name="connsiteX18" fmla="*/ 597653 w 3909653"/>
              <a:gd name="connsiteY18" fmla="*/ 1879200 h 1973600"/>
              <a:gd name="connsiteX19" fmla="*/ 532853 w 3909653"/>
              <a:gd name="connsiteY19" fmla="*/ 1821600 h 1973600"/>
              <a:gd name="connsiteX20" fmla="*/ 554453 w 3909653"/>
              <a:gd name="connsiteY20" fmla="*/ 1749600 h 1973600"/>
              <a:gd name="connsiteX21" fmla="*/ 568853 w 3909653"/>
              <a:gd name="connsiteY21" fmla="*/ 1670400 h 1973600"/>
              <a:gd name="connsiteX22" fmla="*/ 554453 w 3909653"/>
              <a:gd name="connsiteY22" fmla="*/ 1605600 h 1973600"/>
              <a:gd name="connsiteX23" fmla="*/ 496853 w 3909653"/>
              <a:gd name="connsiteY23" fmla="*/ 1548000 h 1973600"/>
              <a:gd name="connsiteX24" fmla="*/ 511253 w 3909653"/>
              <a:gd name="connsiteY24" fmla="*/ 1483200 h 1973600"/>
              <a:gd name="connsiteX25" fmla="*/ 583253 w 3909653"/>
              <a:gd name="connsiteY25" fmla="*/ 1454400 h 1973600"/>
              <a:gd name="connsiteX26" fmla="*/ 619253 w 3909653"/>
              <a:gd name="connsiteY26" fmla="*/ 1418400 h 1973600"/>
              <a:gd name="connsiteX27" fmla="*/ 597653 w 3909653"/>
              <a:gd name="connsiteY27" fmla="*/ 1360800 h 1973600"/>
              <a:gd name="connsiteX28" fmla="*/ 612053 w 3909653"/>
              <a:gd name="connsiteY28" fmla="*/ 1303200 h 1973600"/>
              <a:gd name="connsiteX29" fmla="*/ 590453 w 3909653"/>
              <a:gd name="connsiteY29" fmla="*/ 1252800 h 1973600"/>
              <a:gd name="connsiteX30" fmla="*/ 540053 w 3909653"/>
              <a:gd name="connsiteY30" fmla="*/ 1202400 h 1973600"/>
              <a:gd name="connsiteX31" fmla="*/ 489653 w 3909653"/>
              <a:gd name="connsiteY31" fmla="*/ 1152000 h 1973600"/>
              <a:gd name="connsiteX32" fmla="*/ 403253 w 3909653"/>
              <a:gd name="connsiteY32" fmla="*/ 1159200 h 1973600"/>
              <a:gd name="connsiteX33" fmla="*/ 273653 w 3909653"/>
              <a:gd name="connsiteY33" fmla="*/ 1159200 h 1973600"/>
              <a:gd name="connsiteX34" fmla="*/ 158453 w 3909653"/>
              <a:gd name="connsiteY34" fmla="*/ 1152000 h 1973600"/>
              <a:gd name="connsiteX35" fmla="*/ 50453 w 3909653"/>
              <a:gd name="connsiteY35" fmla="*/ 1159200 h 1973600"/>
              <a:gd name="connsiteX36" fmla="*/ 14453 w 3909653"/>
              <a:gd name="connsiteY36" fmla="*/ 1130400 h 1973600"/>
              <a:gd name="connsiteX37" fmla="*/ 28853 w 3909653"/>
              <a:gd name="connsiteY37" fmla="*/ 1072800 h 1973600"/>
              <a:gd name="connsiteX38" fmla="*/ 53 w 3909653"/>
              <a:gd name="connsiteY38" fmla="*/ 1029600 h 1973600"/>
              <a:gd name="connsiteX39" fmla="*/ 21653 w 3909653"/>
              <a:gd name="connsiteY39" fmla="*/ 1000800 h 1973600"/>
              <a:gd name="connsiteX40" fmla="*/ 21653 w 3909653"/>
              <a:gd name="connsiteY40" fmla="*/ 964800 h 1973600"/>
              <a:gd name="connsiteX41" fmla="*/ 43253 w 3909653"/>
              <a:gd name="connsiteY41" fmla="*/ 900000 h 1973600"/>
              <a:gd name="connsiteX42" fmla="*/ 108053 w 3909653"/>
              <a:gd name="connsiteY42" fmla="*/ 849600 h 1973600"/>
              <a:gd name="connsiteX43" fmla="*/ 201653 w 3909653"/>
              <a:gd name="connsiteY43" fmla="*/ 835200 h 1973600"/>
              <a:gd name="connsiteX44" fmla="*/ 223253 w 3909653"/>
              <a:gd name="connsiteY44" fmla="*/ 792000 h 1973600"/>
              <a:gd name="connsiteX45" fmla="*/ 316853 w 3909653"/>
              <a:gd name="connsiteY45" fmla="*/ 770400 h 1973600"/>
              <a:gd name="connsiteX46" fmla="*/ 403253 w 3909653"/>
              <a:gd name="connsiteY46" fmla="*/ 727200 h 1973600"/>
              <a:gd name="connsiteX47" fmla="*/ 482453 w 3909653"/>
              <a:gd name="connsiteY47" fmla="*/ 727200 h 1973600"/>
              <a:gd name="connsiteX48" fmla="*/ 568853 w 3909653"/>
              <a:gd name="connsiteY48" fmla="*/ 705600 h 1973600"/>
              <a:gd name="connsiteX49" fmla="*/ 612053 w 3909653"/>
              <a:gd name="connsiteY49" fmla="*/ 626400 h 1973600"/>
              <a:gd name="connsiteX50" fmla="*/ 633653 w 3909653"/>
              <a:gd name="connsiteY50" fmla="*/ 576000 h 1973600"/>
              <a:gd name="connsiteX51" fmla="*/ 734453 w 3909653"/>
              <a:gd name="connsiteY51" fmla="*/ 532800 h 1973600"/>
              <a:gd name="connsiteX52" fmla="*/ 842453 w 3909653"/>
              <a:gd name="connsiteY52" fmla="*/ 489600 h 1973600"/>
              <a:gd name="connsiteX53" fmla="*/ 972053 w 3909653"/>
              <a:gd name="connsiteY53" fmla="*/ 446400 h 1973600"/>
              <a:gd name="connsiteX54" fmla="*/ 1116053 w 3909653"/>
              <a:gd name="connsiteY54" fmla="*/ 410400 h 1973600"/>
              <a:gd name="connsiteX55" fmla="*/ 1180853 w 3909653"/>
              <a:gd name="connsiteY55" fmla="*/ 381600 h 1973600"/>
              <a:gd name="connsiteX56" fmla="*/ 1188053 w 3909653"/>
              <a:gd name="connsiteY56" fmla="*/ 345600 h 1973600"/>
              <a:gd name="connsiteX57" fmla="*/ 1101653 w 3909653"/>
              <a:gd name="connsiteY57" fmla="*/ 309600 h 1973600"/>
              <a:gd name="connsiteX58" fmla="*/ 1094453 w 3909653"/>
              <a:gd name="connsiteY58" fmla="*/ 273600 h 1973600"/>
              <a:gd name="connsiteX59" fmla="*/ 1108853 w 3909653"/>
              <a:gd name="connsiteY59" fmla="*/ 223200 h 1973600"/>
              <a:gd name="connsiteX60" fmla="*/ 1180853 w 3909653"/>
              <a:gd name="connsiteY60" fmla="*/ 201600 h 1973600"/>
              <a:gd name="connsiteX61" fmla="*/ 1281653 w 3909653"/>
              <a:gd name="connsiteY61" fmla="*/ 187200 h 1973600"/>
              <a:gd name="connsiteX62" fmla="*/ 1346453 w 3909653"/>
              <a:gd name="connsiteY62" fmla="*/ 187200 h 1973600"/>
              <a:gd name="connsiteX63" fmla="*/ 1353653 w 3909653"/>
              <a:gd name="connsiteY63" fmla="*/ 129600 h 1973600"/>
              <a:gd name="connsiteX64" fmla="*/ 1368053 w 3909653"/>
              <a:gd name="connsiteY64" fmla="*/ 79200 h 1973600"/>
              <a:gd name="connsiteX65" fmla="*/ 1425653 w 3909653"/>
              <a:gd name="connsiteY65" fmla="*/ 36000 h 1973600"/>
              <a:gd name="connsiteX66" fmla="*/ 1490453 w 3909653"/>
              <a:gd name="connsiteY66" fmla="*/ 0 h 1973600"/>
              <a:gd name="connsiteX0" fmla="*/ 3909653 w 3909653"/>
              <a:gd name="connsiteY0" fmla="*/ 1965600 h 1965600"/>
              <a:gd name="connsiteX1" fmla="*/ 3700853 w 3909653"/>
              <a:gd name="connsiteY1" fmla="*/ 1918294 h 1965600"/>
              <a:gd name="connsiteX2" fmla="*/ 3283253 w 3909653"/>
              <a:gd name="connsiteY2" fmla="*/ 1785600 h 1965600"/>
              <a:gd name="connsiteX3" fmla="*/ 2995253 w 3909653"/>
              <a:gd name="connsiteY3" fmla="*/ 1728000 h 1965600"/>
              <a:gd name="connsiteX4" fmla="*/ 2800853 w 3909653"/>
              <a:gd name="connsiteY4" fmla="*/ 1706400 h 1965600"/>
              <a:gd name="connsiteX5" fmla="*/ 2620853 w 3909653"/>
              <a:gd name="connsiteY5" fmla="*/ 1699200 h 1965600"/>
              <a:gd name="connsiteX6" fmla="*/ 2469653 w 3909653"/>
              <a:gd name="connsiteY6" fmla="*/ 1764000 h 1965600"/>
              <a:gd name="connsiteX7" fmla="*/ 2361653 w 3909653"/>
              <a:gd name="connsiteY7" fmla="*/ 1828800 h 1965600"/>
              <a:gd name="connsiteX8" fmla="*/ 2253653 w 3909653"/>
              <a:gd name="connsiteY8" fmla="*/ 1864800 h 1965600"/>
              <a:gd name="connsiteX9" fmla="*/ 2109653 w 3909653"/>
              <a:gd name="connsiteY9" fmla="*/ 1864800 h 1965600"/>
              <a:gd name="connsiteX10" fmla="*/ 1879253 w 3909653"/>
              <a:gd name="connsiteY10" fmla="*/ 1886400 h 1965600"/>
              <a:gd name="connsiteX11" fmla="*/ 1627253 w 3909653"/>
              <a:gd name="connsiteY11" fmla="*/ 1951200 h 1965600"/>
              <a:gd name="connsiteX12" fmla="*/ 1490453 w 3909653"/>
              <a:gd name="connsiteY12" fmla="*/ 1929600 h 1965600"/>
              <a:gd name="connsiteX13" fmla="*/ 1382453 w 3909653"/>
              <a:gd name="connsiteY13" fmla="*/ 1893600 h 1965600"/>
              <a:gd name="connsiteX14" fmla="*/ 1166453 w 3909653"/>
              <a:gd name="connsiteY14" fmla="*/ 1922400 h 1965600"/>
              <a:gd name="connsiteX15" fmla="*/ 1022453 w 3909653"/>
              <a:gd name="connsiteY15" fmla="*/ 1936800 h 1965600"/>
              <a:gd name="connsiteX16" fmla="*/ 864053 w 3909653"/>
              <a:gd name="connsiteY16" fmla="*/ 1922400 h 1965600"/>
              <a:gd name="connsiteX17" fmla="*/ 748853 w 3909653"/>
              <a:gd name="connsiteY17" fmla="*/ 1900800 h 1965600"/>
              <a:gd name="connsiteX18" fmla="*/ 597653 w 3909653"/>
              <a:gd name="connsiteY18" fmla="*/ 1879200 h 1965600"/>
              <a:gd name="connsiteX19" fmla="*/ 532853 w 3909653"/>
              <a:gd name="connsiteY19" fmla="*/ 1821600 h 1965600"/>
              <a:gd name="connsiteX20" fmla="*/ 554453 w 3909653"/>
              <a:gd name="connsiteY20" fmla="*/ 1749600 h 1965600"/>
              <a:gd name="connsiteX21" fmla="*/ 568853 w 3909653"/>
              <a:gd name="connsiteY21" fmla="*/ 1670400 h 1965600"/>
              <a:gd name="connsiteX22" fmla="*/ 554453 w 3909653"/>
              <a:gd name="connsiteY22" fmla="*/ 1605600 h 1965600"/>
              <a:gd name="connsiteX23" fmla="*/ 496853 w 3909653"/>
              <a:gd name="connsiteY23" fmla="*/ 1548000 h 1965600"/>
              <a:gd name="connsiteX24" fmla="*/ 511253 w 3909653"/>
              <a:gd name="connsiteY24" fmla="*/ 1483200 h 1965600"/>
              <a:gd name="connsiteX25" fmla="*/ 583253 w 3909653"/>
              <a:gd name="connsiteY25" fmla="*/ 1454400 h 1965600"/>
              <a:gd name="connsiteX26" fmla="*/ 619253 w 3909653"/>
              <a:gd name="connsiteY26" fmla="*/ 1418400 h 1965600"/>
              <a:gd name="connsiteX27" fmla="*/ 597653 w 3909653"/>
              <a:gd name="connsiteY27" fmla="*/ 1360800 h 1965600"/>
              <a:gd name="connsiteX28" fmla="*/ 612053 w 3909653"/>
              <a:gd name="connsiteY28" fmla="*/ 1303200 h 1965600"/>
              <a:gd name="connsiteX29" fmla="*/ 590453 w 3909653"/>
              <a:gd name="connsiteY29" fmla="*/ 1252800 h 1965600"/>
              <a:gd name="connsiteX30" fmla="*/ 540053 w 3909653"/>
              <a:gd name="connsiteY30" fmla="*/ 1202400 h 1965600"/>
              <a:gd name="connsiteX31" fmla="*/ 489653 w 3909653"/>
              <a:gd name="connsiteY31" fmla="*/ 1152000 h 1965600"/>
              <a:gd name="connsiteX32" fmla="*/ 403253 w 3909653"/>
              <a:gd name="connsiteY32" fmla="*/ 1159200 h 1965600"/>
              <a:gd name="connsiteX33" fmla="*/ 273653 w 3909653"/>
              <a:gd name="connsiteY33" fmla="*/ 1159200 h 1965600"/>
              <a:gd name="connsiteX34" fmla="*/ 158453 w 3909653"/>
              <a:gd name="connsiteY34" fmla="*/ 1152000 h 1965600"/>
              <a:gd name="connsiteX35" fmla="*/ 50453 w 3909653"/>
              <a:gd name="connsiteY35" fmla="*/ 1159200 h 1965600"/>
              <a:gd name="connsiteX36" fmla="*/ 14453 w 3909653"/>
              <a:gd name="connsiteY36" fmla="*/ 1130400 h 1965600"/>
              <a:gd name="connsiteX37" fmla="*/ 28853 w 3909653"/>
              <a:gd name="connsiteY37" fmla="*/ 1072800 h 1965600"/>
              <a:gd name="connsiteX38" fmla="*/ 53 w 3909653"/>
              <a:gd name="connsiteY38" fmla="*/ 1029600 h 1965600"/>
              <a:gd name="connsiteX39" fmla="*/ 21653 w 3909653"/>
              <a:gd name="connsiteY39" fmla="*/ 1000800 h 1965600"/>
              <a:gd name="connsiteX40" fmla="*/ 21653 w 3909653"/>
              <a:gd name="connsiteY40" fmla="*/ 964800 h 1965600"/>
              <a:gd name="connsiteX41" fmla="*/ 43253 w 3909653"/>
              <a:gd name="connsiteY41" fmla="*/ 900000 h 1965600"/>
              <a:gd name="connsiteX42" fmla="*/ 108053 w 3909653"/>
              <a:gd name="connsiteY42" fmla="*/ 849600 h 1965600"/>
              <a:gd name="connsiteX43" fmla="*/ 201653 w 3909653"/>
              <a:gd name="connsiteY43" fmla="*/ 835200 h 1965600"/>
              <a:gd name="connsiteX44" fmla="*/ 223253 w 3909653"/>
              <a:gd name="connsiteY44" fmla="*/ 792000 h 1965600"/>
              <a:gd name="connsiteX45" fmla="*/ 316853 w 3909653"/>
              <a:gd name="connsiteY45" fmla="*/ 770400 h 1965600"/>
              <a:gd name="connsiteX46" fmla="*/ 403253 w 3909653"/>
              <a:gd name="connsiteY46" fmla="*/ 727200 h 1965600"/>
              <a:gd name="connsiteX47" fmla="*/ 482453 w 3909653"/>
              <a:gd name="connsiteY47" fmla="*/ 727200 h 1965600"/>
              <a:gd name="connsiteX48" fmla="*/ 568853 w 3909653"/>
              <a:gd name="connsiteY48" fmla="*/ 705600 h 1965600"/>
              <a:gd name="connsiteX49" fmla="*/ 612053 w 3909653"/>
              <a:gd name="connsiteY49" fmla="*/ 626400 h 1965600"/>
              <a:gd name="connsiteX50" fmla="*/ 633653 w 3909653"/>
              <a:gd name="connsiteY50" fmla="*/ 576000 h 1965600"/>
              <a:gd name="connsiteX51" fmla="*/ 734453 w 3909653"/>
              <a:gd name="connsiteY51" fmla="*/ 532800 h 1965600"/>
              <a:gd name="connsiteX52" fmla="*/ 842453 w 3909653"/>
              <a:gd name="connsiteY52" fmla="*/ 489600 h 1965600"/>
              <a:gd name="connsiteX53" fmla="*/ 972053 w 3909653"/>
              <a:gd name="connsiteY53" fmla="*/ 446400 h 1965600"/>
              <a:gd name="connsiteX54" fmla="*/ 1116053 w 3909653"/>
              <a:gd name="connsiteY54" fmla="*/ 410400 h 1965600"/>
              <a:gd name="connsiteX55" fmla="*/ 1180853 w 3909653"/>
              <a:gd name="connsiteY55" fmla="*/ 381600 h 1965600"/>
              <a:gd name="connsiteX56" fmla="*/ 1188053 w 3909653"/>
              <a:gd name="connsiteY56" fmla="*/ 345600 h 1965600"/>
              <a:gd name="connsiteX57" fmla="*/ 1101653 w 3909653"/>
              <a:gd name="connsiteY57" fmla="*/ 309600 h 1965600"/>
              <a:gd name="connsiteX58" fmla="*/ 1094453 w 3909653"/>
              <a:gd name="connsiteY58" fmla="*/ 273600 h 1965600"/>
              <a:gd name="connsiteX59" fmla="*/ 1108853 w 3909653"/>
              <a:gd name="connsiteY59" fmla="*/ 223200 h 1965600"/>
              <a:gd name="connsiteX60" fmla="*/ 1180853 w 3909653"/>
              <a:gd name="connsiteY60" fmla="*/ 201600 h 1965600"/>
              <a:gd name="connsiteX61" fmla="*/ 1281653 w 3909653"/>
              <a:gd name="connsiteY61" fmla="*/ 187200 h 1965600"/>
              <a:gd name="connsiteX62" fmla="*/ 1346453 w 3909653"/>
              <a:gd name="connsiteY62" fmla="*/ 187200 h 1965600"/>
              <a:gd name="connsiteX63" fmla="*/ 1353653 w 3909653"/>
              <a:gd name="connsiteY63" fmla="*/ 129600 h 1965600"/>
              <a:gd name="connsiteX64" fmla="*/ 1368053 w 3909653"/>
              <a:gd name="connsiteY64" fmla="*/ 79200 h 1965600"/>
              <a:gd name="connsiteX65" fmla="*/ 1425653 w 3909653"/>
              <a:gd name="connsiteY65" fmla="*/ 36000 h 1965600"/>
              <a:gd name="connsiteX66" fmla="*/ 1490453 w 3909653"/>
              <a:gd name="connsiteY66" fmla="*/ 0 h 1965600"/>
              <a:gd name="connsiteX0" fmla="*/ 3973822 w 3973822"/>
              <a:gd name="connsiteY0" fmla="*/ 1973621 h 1973621"/>
              <a:gd name="connsiteX1" fmla="*/ 3700853 w 3973822"/>
              <a:gd name="connsiteY1" fmla="*/ 1918294 h 1973621"/>
              <a:gd name="connsiteX2" fmla="*/ 3283253 w 3973822"/>
              <a:gd name="connsiteY2" fmla="*/ 1785600 h 1973621"/>
              <a:gd name="connsiteX3" fmla="*/ 2995253 w 3973822"/>
              <a:gd name="connsiteY3" fmla="*/ 1728000 h 1973621"/>
              <a:gd name="connsiteX4" fmla="*/ 2800853 w 3973822"/>
              <a:gd name="connsiteY4" fmla="*/ 1706400 h 1973621"/>
              <a:gd name="connsiteX5" fmla="*/ 2620853 w 3973822"/>
              <a:gd name="connsiteY5" fmla="*/ 1699200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12053 w 3973822"/>
              <a:gd name="connsiteY49" fmla="*/ 626400 h 1973621"/>
              <a:gd name="connsiteX50" fmla="*/ 633653 w 3973822"/>
              <a:gd name="connsiteY50" fmla="*/ 576000 h 1973621"/>
              <a:gd name="connsiteX51" fmla="*/ 734453 w 3973822"/>
              <a:gd name="connsiteY51" fmla="*/ 532800 h 1973621"/>
              <a:gd name="connsiteX52" fmla="*/ 842453 w 3973822"/>
              <a:gd name="connsiteY52" fmla="*/ 489600 h 1973621"/>
              <a:gd name="connsiteX53" fmla="*/ 972053 w 3973822"/>
              <a:gd name="connsiteY53" fmla="*/ 446400 h 1973621"/>
              <a:gd name="connsiteX54" fmla="*/ 1116053 w 3973822"/>
              <a:gd name="connsiteY54" fmla="*/ 410400 h 1973621"/>
              <a:gd name="connsiteX55" fmla="*/ 1180853 w 3973822"/>
              <a:gd name="connsiteY55" fmla="*/ 381600 h 1973621"/>
              <a:gd name="connsiteX56" fmla="*/ 1188053 w 3973822"/>
              <a:gd name="connsiteY56" fmla="*/ 345600 h 1973621"/>
              <a:gd name="connsiteX57" fmla="*/ 1101653 w 3973822"/>
              <a:gd name="connsiteY57" fmla="*/ 309600 h 1973621"/>
              <a:gd name="connsiteX58" fmla="*/ 1094453 w 3973822"/>
              <a:gd name="connsiteY58" fmla="*/ 273600 h 1973621"/>
              <a:gd name="connsiteX59" fmla="*/ 1108853 w 3973822"/>
              <a:gd name="connsiteY59" fmla="*/ 223200 h 1973621"/>
              <a:gd name="connsiteX60" fmla="*/ 1180853 w 3973822"/>
              <a:gd name="connsiteY60" fmla="*/ 201600 h 1973621"/>
              <a:gd name="connsiteX61" fmla="*/ 1281653 w 3973822"/>
              <a:gd name="connsiteY61" fmla="*/ 187200 h 1973621"/>
              <a:gd name="connsiteX62" fmla="*/ 1346453 w 3973822"/>
              <a:gd name="connsiteY62" fmla="*/ 187200 h 1973621"/>
              <a:gd name="connsiteX63" fmla="*/ 1353653 w 3973822"/>
              <a:gd name="connsiteY63" fmla="*/ 129600 h 1973621"/>
              <a:gd name="connsiteX64" fmla="*/ 1368053 w 3973822"/>
              <a:gd name="connsiteY64" fmla="*/ 79200 h 1973621"/>
              <a:gd name="connsiteX65" fmla="*/ 1425653 w 3973822"/>
              <a:gd name="connsiteY65" fmla="*/ 36000 h 1973621"/>
              <a:gd name="connsiteX66" fmla="*/ 1490453 w 3973822"/>
              <a:gd name="connsiteY66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283253 w 3973822"/>
              <a:gd name="connsiteY2" fmla="*/ 1785600 h 1973621"/>
              <a:gd name="connsiteX3" fmla="*/ 2995253 w 3973822"/>
              <a:gd name="connsiteY3" fmla="*/ 1728000 h 1973621"/>
              <a:gd name="connsiteX4" fmla="*/ 2800853 w 3973822"/>
              <a:gd name="connsiteY4" fmla="*/ 1706400 h 1973621"/>
              <a:gd name="connsiteX5" fmla="*/ 2620853 w 3973822"/>
              <a:gd name="connsiteY5" fmla="*/ 1699200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12053 w 3973822"/>
              <a:gd name="connsiteY49" fmla="*/ 626400 h 1973621"/>
              <a:gd name="connsiteX50" fmla="*/ 633653 w 3973822"/>
              <a:gd name="connsiteY50" fmla="*/ 576000 h 1973621"/>
              <a:gd name="connsiteX51" fmla="*/ 734453 w 3973822"/>
              <a:gd name="connsiteY51" fmla="*/ 532800 h 1973621"/>
              <a:gd name="connsiteX52" fmla="*/ 842453 w 3973822"/>
              <a:gd name="connsiteY52" fmla="*/ 489600 h 1973621"/>
              <a:gd name="connsiteX53" fmla="*/ 972053 w 3973822"/>
              <a:gd name="connsiteY53" fmla="*/ 446400 h 1973621"/>
              <a:gd name="connsiteX54" fmla="*/ 1116053 w 3973822"/>
              <a:gd name="connsiteY54" fmla="*/ 410400 h 1973621"/>
              <a:gd name="connsiteX55" fmla="*/ 1180853 w 3973822"/>
              <a:gd name="connsiteY55" fmla="*/ 381600 h 1973621"/>
              <a:gd name="connsiteX56" fmla="*/ 1188053 w 3973822"/>
              <a:gd name="connsiteY56" fmla="*/ 345600 h 1973621"/>
              <a:gd name="connsiteX57" fmla="*/ 1101653 w 3973822"/>
              <a:gd name="connsiteY57" fmla="*/ 309600 h 1973621"/>
              <a:gd name="connsiteX58" fmla="*/ 1094453 w 3973822"/>
              <a:gd name="connsiteY58" fmla="*/ 273600 h 1973621"/>
              <a:gd name="connsiteX59" fmla="*/ 1108853 w 3973822"/>
              <a:gd name="connsiteY59" fmla="*/ 223200 h 1973621"/>
              <a:gd name="connsiteX60" fmla="*/ 1180853 w 3973822"/>
              <a:gd name="connsiteY60" fmla="*/ 201600 h 1973621"/>
              <a:gd name="connsiteX61" fmla="*/ 1281653 w 3973822"/>
              <a:gd name="connsiteY61" fmla="*/ 187200 h 1973621"/>
              <a:gd name="connsiteX62" fmla="*/ 1346453 w 3973822"/>
              <a:gd name="connsiteY62" fmla="*/ 187200 h 1973621"/>
              <a:gd name="connsiteX63" fmla="*/ 1353653 w 3973822"/>
              <a:gd name="connsiteY63" fmla="*/ 129600 h 1973621"/>
              <a:gd name="connsiteX64" fmla="*/ 1368053 w 3973822"/>
              <a:gd name="connsiteY64" fmla="*/ 79200 h 1973621"/>
              <a:gd name="connsiteX65" fmla="*/ 1425653 w 3973822"/>
              <a:gd name="connsiteY65" fmla="*/ 36000 h 1973621"/>
              <a:gd name="connsiteX66" fmla="*/ 1490453 w 3973822"/>
              <a:gd name="connsiteY66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323358 w 3973822"/>
              <a:gd name="connsiteY2" fmla="*/ 1777579 h 1973621"/>
              <a:gd name="connsiteX3" fmla="*/ 2995253 w 3973822"/>
              <a:gd name="connsiteY3" fmla="*/ 1728000 h 1973621"/>
              <a:gd name="connsiteX4" fmla="*/ 2800853 w 3973822"/>
              <a:gd name="connsiteY4" fmla="*/ 1706400 h 1973621"/>
              <a:gd name="connsiteX5" fmla="*/ 2620853 w 3973822"/>
              <a:gd name="connsiteY5" fmla="*/ 1699200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12053 w 3973822"/>
              <a:gd name="connsiteY49" fmla="*/ 626400 h 1973621"/>
              <a:gd name="connsiteX50" fmla="*/ 633653 w 3973822"/>
              <a:gd name="connsiteY50" fmla="*/ 576000 h 1973621"/>
              <a:gd name="connsiteX51" fmla="*/ 734453 w 3973822"/>
              <a:gd name="connsiteY51" fmla="*/ 532800 h 1973621"/>
              <a:gd name="connsiteX52" fmla="*/ 842453 w 3973822"/>
              <a:gd name="connsiteY52" fmla="*/ 489600 h 1973621"/>
              <a:gd name="connsiteX53" fmla="*/ 972053 w 3973822"/>
              <a:gd name="connsiteY53" fmla="*/ 446400 h 1973621"/>
              <a:gd name="connsiteX54" fmla="*/ 1116053 w 3973822"/>
              <a:gd name="connsiteY54" fmla="*/ 410400 h 1973621"/>
              <a:gd name="connsiteX55" fmla="*/ 1180853 w 3973822"/>
              <a:gd name="connsiteY55" fmla="*/ 381600 h 1973621"/>
              <a:gd name="connsiteX56" fmla="*/ 1188053 w 3973822"/>
              <a:gd name="connsiteY56" fmla="*/ 345600 h 1973621"/>
              <a:gd name="connsiteX57" fmla="*/ 1101653 w 3973822"/>
              <a:gd name="connsiteY57" fmla="*/ 309600 h 1973621"/>
              <a:gd name="connsiteX58" fmla="*/ 1094453 w 3973822"/>
              <a:gd name="connsiteY58" fmla="*/ 273600 h 1973621"/>
              <a:gd name="connsiteX59" fmla="*/ 1108853 w 3973822"/>
              <a:gd name="connsiteY59" fmla="*/ 223200 h 1973621"/>
              <a:gd name="connsiteX60" fmla="*/ 1180853 w 3973822"/>
              <a:gd name="connsiteY60" fmla="*/ 201600 h 1973621"/>
              <a:gd name="connsiteX61" fmla="*/ 1281653 w 3973822"/>
              <a:gd name="connsiteY61" fmla="*/ 187200 h 1973621"/>
              <a:gd name="connsiteX62" fmla="*/ 1346453 w 3973822"/>
              <a:gd name="connsiteY62" fmla="*/ 187200 h 1973621"/>
              <a:gd name="connsiteX63" fmla="*/ 1353653 w 3973822"/>
              <a:gd name="connsiteY63" fmla="*/ 129600 h 1973621"/>
              <a:gd name="connsiteX64" fmla="*/ 1368053 w 3973822"/>
              <a:gd name="connsiteY64" fmla="*/ 79200 h 1973621"/>
              <a:gd name="connsiteX65" fmla="*/ 1425653 w 3973822"/>
              <a:gd name="connsiteY65" fmla="*/ 36000 h 1973621"/>
              <a:gd name="connsiteX66" fmla="*/ 1490453 w 3973822"/>
              <a:gd name="connsiteY66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323358 w 3973822"/>
              <a:gd name="connsiteY2" fmla="*/ 1777579 h 1973621"/>
              <a:gd name="connsiteX3" fmla="*/ 3011295 w 3973822"/>
              <a:gd name="connsiteY3" fmla="*/ 1703937 h 1973621"/>
              <a:gd name="connsiteX4" fmla="*/ 2800853 w 3973822"/>
              <a:gd name="connsiteY4" fmla="*/ 1706400 h 1973621"/>
              <a:gd name="connsiteX5" fmla="*/ 2620853 w 3973822"/>
              <a:gd name="connsiteY5" fmla="*/ 1699200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12053 w 3973822"/>
              <a:gd name="connsiteY49" fmla="*/ 626400 h 1973621"/>
              <a:gd name="connsiteX50" fmla="*/ 633653 w 3973822"/>
              <a:gd name="connsiteY50" fmla="*/ 576000 h 1973621"/>
              <a:gd name="connsiteX51" fmla="*/ 734453 w 3973822"/>
              <a:gd name="connsiteY51" fmla="*/ 532800 h 1973621"/>
              <a:gd name="connsiteX52" fmla="*/ 842453 w 3973822"/>
              <a:gd name="connsiteY52" fmla="*/ 489600 h 1973621"/>
              <a:gd name="connsiteX53" fmla="*/ 972053 w 3973822"/>
              <a:gd name="connsiteY53" fmla="*/ 446400 h 1973621"/>
              <a:gd name="connsiteX54" fmla="*/ 1116053 w 3973822"/>
              <a:gd name="connsiteY54" fmla="*/ 410400 h 1973621"/>
              <a:gd name="connsiteX55" fmla="*/ 1180853 w 3973822"/>
              <a:gd name="connsiteY55" fmla="*/ 381600 h 1973621"/>
              <a:gd name="connsiteX56" fmla="*/ 1188053 w 3973822"/>
              <a:gd name="connsiteY56" fmla="*/ 345600 h 1973621"/>
              <a:gd name="connsiteX57" fmla="*/ 1101653 w 3973822"/>
              <a:gd name="connsiteY57" fmla="*/ 309600 h 1973621"/>
              <a:gd name="connsiteX58" fmla="*/ 1094453 w 3973822"/>
              <a:gd name="connsiteY58" fmla="*/ 273600 h 1973621"/>
              <a:gd name="connsiteX59" fmla="*/ 1108853 w 3973822"/>
              <a:gd name="connsiteY59" fmla="*/ 223200 h 1973621"/>
              <a:gd name="connsiteX60" fmla="*/ 1180853 w 3973822"/>
              <a:gd name="connsiteY60" fmla="*/ 201600 h 1973621"/>
              <a:gd name="connsiteX61" fmla="*/ 1281653 w 3973822"/>
              <a:gd name="connsiteY61" fmla="*/ 187200 h 1973621"/>
              <a:gd name="connsiteX62" fmla="*/ 1346453 w 3973822"/>
              <a:gd name="connsiteY62" fmla="*/ 187200 h 1973621"/>
              <a:gd name="connsiteX63" fmla="*/ 1353653 w 3973822"/>
              <a:gd name="connsiteY63" fmla="*/ 129600 h 1973621"/>
              <a:gd name="connsiteX64" fmla="*/ 1368053 w 3973822"/>
              <a:gd name="connsiteY64" fmla="*/ 79200 h 1973621"/>
              <a:gd name="connsiteX65" fmla="*/ 1425653 w 3973822"/>
              <a:gd name="connsiteY65" fmla="*/ 36000 h 1973621"/>
              <a:gd name="connsiteX66" fmla="*/ 1490453 w 3973822"/>
              <a:gd name="connsiteY66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323358 w 3973822"/>
              <a:gd name="connsiteY2" fmla="*/ 1777579 h 1973621"/>
              <a:gd name="connsiteX3" fmla="*/ 3011295 w 3973822"/>
              <a:gd name="connsiteY3" fmla="*/ 1703937 h 1973621"/>
              <a:gd name="connsiteX4" fmla="*/ 2800853 w 3973822"/>
              <a:gd name="connsiteY4" fmla="*/ 1706400 h 1973621"/>
              <a:gd name="connsiteX5" fmla="*/ 2620853 w 3973822"/>
              <a:gd name="connsiteY5" fmla="*/ 1715242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12053 w 3973822"/>
              <a:gd name="connsiteY49" fmla="*/ 626400 h 1973621"/>
              <a:gd name="connsiteX50" fmla="*/ 633653 w 3973822"/>
              <a:gd name="connsiteY50" fmla="*/ 576000 h 1973621"/>
              <a:gd name="connsiteX51" fmla="*/ 734453 w 3973822"/>
              <a:gd name="connsiteY51" fmla="*/ 532800 h 1973621"/>
              <a:gd name="connsiteX52" fmla="*/ 842453 w 3973822"/>
              <a:gd name="connsiteY52" fmla="*/ 489600 h 1973621"/>
              <a:gd name="connsiteX53" fmla="*/ 972053 w 3973822"/>
              <a:gd name="connsiteY53" fmla="*/ 446400 h 1973621"/>
              <a:gd name="connsiteX54" fmla="*/ 1116053 w 3973822"/>
              <a:gd name="connsiteY54" fmla="*/ 410400 h 1973621"/>
              <a:gd name="connsiteX55" fmla="*/ 1180853 w 3973822"/>
              <a:gd name="connsiteY55" fmla="*/ 381600 h 1973621"/>
              <a:gd name="connsiteX56" fmla="*/ 1188053 w 3973822"/>
              <a:gd name="connsiteY56" fmla="*/ 345600 h 1973621"/>
              <a:gd name="connsiteX57" fmla="*/ 1101653 w 3973822"/>
              <a:gd name="connsiteY57" fmla="*/ 309600 h 1973621"/>
              <a:gd name="connsiteX58" fmla="*/ 1094453 w 3973822"/>
              <a:gd name="connsiteY58" fmla="*/ 273600 h 1973621"/>
              <a:gd name="connsiteX59" fmla="*/ 1108853 w 3973822"/>
              <a:gd name="connsiteY59" fmla="*/ 223200 h 1973621"/>
              <a:gd name="connsiteX60" fmla="*/ 1180853 w 3973822"/>
              <a:gd name="connsiteY60" fmla="*/ 201600 h 1973621"/>
              <a:gd name="connsiteX61" fmla="*/ 1281653 w 3973822"/>
              <a:gd name="connsiteY61" fmla="*/ 187200 h 1973621"/>
              <a:gd name="connsiteX62" fmla="*/ 1346453 w 3973822"/>
              <a:gd name="connsiteY62" fmla="*/ 187200 h 1973621"/>
              <a:gd name="connsiteX63" fmla="*/ 1353653 w 3973822"/>
              <a:gd name="connsiteY63" fmla="*/ 129600 h 1973621"/>
              <a:gd name="connsiteX64" fmla="*/ 1368053 w 3973822"/>
              <a:gd name="connsiteY64" fmla="*/ 79200 h 1973621"/>
              <a:gd name="connsiteX65" fmla="*/ 1425653 w 3973822"/>
              <a:gd name="connsiteY65" fmla="*/ 36000 h 1973621"/>
              <a:gd name="connsiteX66" fmla="*/ 1490453 w 3973822"/>
              <a:gd name="connsiteY66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323358 w 3973822"/>
              <a:gd name="connsiteY2" fmla="*/ 1777579 h 1973621"/>
              <a:gd name="connsiteX3" fmla="*/ 3011295 w 3973822"/>
              <a:gd name="connsiteY3" fmla="*/ 1703937 h 1973621"/>
              <a:gd name="connsiteX4" fmla="*/ 2808874 w 3973822"/>
              <a:gd name="connsiteY4" fmla="*/ 1682337 h 1973621"/>
              <a:gd name="connsiteX5" fmla="*/ 2620853 w 3973822"/>
              <a:gd name="connsiteY5" fmla="*/ 1715242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12053 w 3973822"/>
              <a:gd name="connsiteY49" fmla="*/ 626400 h 1973621"/>
              <a:gd name="connsiteX50" fmla="*/ 633653 w 3973822"/>
              <a:gd name="connsiteY50" fmla="*/ 576000 h 1973621"/>
              <a:gd name="connsiteX51" fmla="*/ 734453 w 3973822"/>
              <a:gd name="connsiteY51" fmla="*/ 532800 h 1973621"/>
              <a:gd name="connsiteX52" fmla="*/ 842453 w 3973822"/>
              <a:gd name="connsiteY52" fmla="*/ 489600 h 1973621"/>
              <a:gd name="connsiteX53" fmla="*/ 972053 w 3973822"/>
              <a:gd name="connsiteY53" fmla="*/ 446400 h 1973621"/>
              <a:gd name="connsiteX54" fmla="*/ 1116053 w 3973822"/>
              <a:gd name="connsiteY54" fmla="*/ 410400 h 1973621"/>
              <a:gd name="connsiteX55" fmla="*/ 1180853 w 3973822"/>
              <a:gd name="connsiteY55" fmla="*/ 381600 h 1973621"/>
              <a:gd name="connsiteX56" fmla="*/ 1188053 w 3973822"/>
              <a:gd name="connsiteY56" fmla="*/ 345600 h 1973621"/>
              <a:gd name="connsiteX57" fmla="*/ 1101653 w 3973822"/>
              <a:gd name="connsiteY57" fmla="*/ 309600 h 1973621"/>
              <a:gd name="connsiteX58" fmla="*/ 1094453 w 3973822"/>
              <a:gd name="connsiteY58" fmla="*/ 273600 h 1973621"/>
              <a:gd name="connsiteX59" fmla="*/ 1108853 w 3973822"/>
              <a:gd name="connsiteY59" fmla="*/ 223200 h 1973621"/>
              <a:gd name="connsiteX60" fmla="*/ 1180853 w 3973822"/>
              <a:gd name="connsiteY60" fmla="*/ 201600 h 1973621"/>
              <a:gd name="connsiteX61" fmla="*/ 1281653 w 3973822"/>
              <a:gd name="connsiteY61" fmla="*/ 187200 h 1973621"/>
              <a:gd name="connsiteX62" fmla="*/ 1346453 w 3973822"/>
              <a:gd name="connsiteY62" fmla="*/ 187200 h 1973621"/>
              <a:gd name="connsiteX63" fmla="*/ 1353653 w 3973822"/>
              <a:gd name="connsiteY63" fmla="*/ 129600 h 1973621"/>
              <a:gd name="connsiteX64" fmla="*/ 1368053 w 3973822"/>
              <a:gd name="connsiteY64" fmla="*/ 79200 h 1973621"/>
              <a:gd name="connsiteX65" fmla="*/ 1425653 w 3973822"/>
              <a:gd name="connsiteY65" fmla="*/ 36000 h 1973621"/>
              <a:gd name="connsiteX66" fmla="*/ 1490453 w 3973822"/>
              <a:gd name="connsiteY66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323358 w 3973822"/>
              <a:gd name="connsiteY2" fmla="*/ 1777579 h 1973621"/>
              <a:gd name="connsiteX3" fmla="*/ 3011295 w 3973822"/>
              <a:gd name="connsiteY3" fmla="*/ 1703937 h 1973621"/>
              <a:gd name="connsiteX4" fmla="*/ 2808874 w 3973822"/>
              <a:gd name="connsiteY4" fmla="*/ 1682337 h 1973621"/>
              <a:gd name="connsiteX5" fmla="*/ 2620853 w 3973822"/>
              <a:gd name="connsiteY5" fmla="*/ 1715242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36117 w 3973822"/>
              <a:gd name="connsiteY49" fmla="*/ 650463 h 1973621"/>
              <a:gd name="connsiteX50" fmla="*/ 633653 w 3973822"/>
              <a:gd name="connsiteY50" fmla="*/ 576000 h 1973621"/>
              <a:gd name="connsiteX51" fmla="*/ 734453 w 3973822"/>
              <a:gd name="connsiteY51" fmla="*/ 532800 h 1973621"/>
              <a:gd name="connsiteX52" fmla="*/ 842453 w 3973822"/>
              <a:gd name="connsiteY52" fmla="*/ 489600 h 1973621"/>
              <a:gd name="connsiteX53" fmla="*/ 972053 w 3973822"/>
              <a:gd name="connsiteY53" fmla="*/ 446400 h 1973621"/>
              <a:gd name="connsiteX54" fmla="*/ 1116053 w 3973822"/>
              <a:gd name="connsiteY54" fmla="*/ 410400 h 1973621"/>
              <a:gd name="connsiteX55" fmla="*/ 1180853 w 3973822"/>
              <a:gd name="connsiteY55" fmla="*/ 381600 h 1973621"/>
              <a:gd name="connsiteX56" fmla="*/ 1188053 w 3973822"/>
              <a:gd name="connsiteY56" fmla="*/ 345600 h 1973621"/>
              <a:gd name="connsiteX57" fmla="*/ 1101653 w 3973822"/>
              <a:gd name="connsiteY57" fmla="*/ 309600 h 1973621"/>
              <a:gd name="connsiteX58" fmla="*/ 1094453 w 3973822"/>
              <a:gd name="connsiteY58" fmla="*/ 273600 h 1973621"/>
              <a:gd name="connsiteX59" fmla="*/ 1108853 w 3973822"/>
              <a:gd name="connsiteY59" fmla="*/ 223200 h 1973621"/>
              <a:gd name="connsiteX60" fmla="*/ 1180853 w 3973822"/>
              <a:gd name="connsiteY60" fmla="*/ 201600 h 1973621"/>
              <a:gd name="connsiteX61" fmla="*/ 1281653 w 3973822"/>
              <a:gd name="connsiteY61" fmla="*/ 187200 h 1973621"/>
              <a:gd name="connsiteX62" fmla="*/ 1346453 w 3973822"/>
              <a:gd name="connsiteY62" fmla="*/ 187200 h 1973621"/>
              <a:gd name="connsiteX63" fmla="*/ 1353653 w 3973822"/>
              <a:gd name="connsiteY63" fmla="*/ 129600 h 1973621"/>
              <a:gd name="connsiteX64" fmla="*/ 1368053 w 3973822"/>
              <a:gd name="connsiteY64" fmla="*/ 79200 h 1973621"/>
              <a:gd name="connsiteX65" fmla="*/ 1425653 w 3973822"/>
              <a:gd name="connsiteY65" fmla="*/ 36000 h 1973621"/>
              <a:gd name="connsiteX66" fmla="*/ 1490453 w 3973822"/>
              <a:gd name="connsiteY66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323358 w 3973822"/>
              <a:gd name="connsiteY2" fmla="*/ 1777579 h 1973621"/>
              <a:gd name="connsiteX3" fmla="*/ 3011295 w 3973822"/>
              <a:gd name="connsiteY3" fmla="*/ 1703937 h 1973621"/>
              <a:gd name="connsiteX4" fmla="*/ 2808874 w 3973822"/>
              <a:gd name="connsiteY4" fmla="*/ 1682337 h 1973621"/>
              <a:gd name="connsiteX5" fmla="*/ 2620853 w 3973822"/>
              <a:gd name="connsiteY5" fmla="*/ 1715242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36117 w 3973822"/>
              <a:gd name="connsiteY49" fmla="*/ 650463 h 1973621"/>
              <a:gd name="connsiteX50" fmla="*/ 697821 w 3973822"/>
              <a:gd name="connsiteY50" fmla="*/ 576000 h 1973621"/>
              <a:gd name="connsiteX51" fmla="*/ 734453 w 3973822"/>
              <a:gd name="connsiteY51" fmla="*/ 532800 h 1973621"/>
              <a:gd name="connsiteX52" fmla="*/ 842453 w 3973822"/>
              <a:gd name="connsiteY52" fmla="*/ 489600 h 1973621"/>
              <a:gd name="connsiteX53" fmla="*/ 972053 w 3973822"/>
              <a:gd name="connsiteY53" fmla="*/ 446400 h 1973621"/>
              <a:gd name="connsiteX54" fmla="*/ 1116053 w 3973822"/>
              <a:gd name="connsiteY54" fmla="*/ 410400 h 1973621"/>
              <a:gd name="connsiteX55" fmla="*/ 1180853 w 3973822"/>
              <a:gd name="connsiteY55" fmla="*/ 381600 h 1973621"/>
              <a:gd name="connsiteX56" fmla="*/ 1188053 w 3973822"/>
              <a:gd name="connsiteY56" fmla="*/ 345600 h 1973621"/>
              <a:gd name="connsiteX57" fmla="*/ 1101653 w 3973822"/>
              <a:gd name="connsiteY57" fmla="*/ 309600 h 1973621"/>
              <a:gd name="connsiteX58" fmla="*/ 1094453 w 3973822"/>
              <a:gd name="connsiteY58" fmla="*/ 273600 h 1973621"/>
              <a:gd name="connsiteX59" fmla="*/ 1108853 w 3973822"/>
              <a:gd name="connsiteY59" fmla="*/ 223200 h 1973621"/>
              <a:gd name="connsiteX60" fmla="*/ 1180853 w 3973822"/>
              <a:gd name="connsiteY60" fmla="*/ 201600 h 1973621"/>
              <a:gd name="connsiteX61" fmla="*/ 1281653 w 3973822"/>
              <a:gd name="connsiteY61" fmla="*/ 187200 h 1973621"/>
              <a:gd name="connsiteX62" fmla="*/ 1346453 w 3973822"/>
              <a:gd name="connsiteY62" fmla="*/ 187200 h 1973621"/>
              <a:gd name="connsiteX63" fmla="*/ 1353653 w 3973822"/>
              <a:gd name="connsiteY63" fmla="*/ 129600 h 1973621"/>
              <a:gd name="connsiteX64" fmla="*/ 1368053 w 3973822"/>
              <a:gd name="connsiteY64" fmla="*/ 79200 h 1973621"/>
              <a:gd name="connsiteX65" fmla="*/ 1425653 w 3973822"/>
              <a:gd name="connsiteY65" fmla="*/ 36000 h 1973621"/>
              <a:gd name="connsiteX66" fmla="*/ 1490453 w 3973822"/>
              <a:gd name="connsiteY66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323358 w 3973822"/>
              <a:gd name="connsiteY2" fmla="*/ 1777579 h 1973621"/>
              <a:gd name="connsiteX3" fmla="*/ 3011295 w 3973822"/>
              <a:gd name="connsiteY3" fmla="*/ 1703937 h 1973621"/>
              <a:gd name="connsiteX4" fmla="*/ 2808874 w 3973822"/>
              <a:gd name="connsiteY4" fmla="*/ 1682337 h 1973621"/>
              <a:gd name="connsiteX5" fmla="*/ 2620853 w 3973822"/>
              <a:gd name="connsiteY5" fmla="*/ 1715242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36117 w 3973822"/>
              <a:gd name="connsiteY49" fmla="*/ 650463 h 1973621"/>
              <a:gd name="connsiteX50" fmla="*/ 697821 w 3973822"/>
              <a:gd name="connsiteY50" fmla="*/ 576000 h 1973621"/>
              <a:gd name="connsiteX51" fmla="*/ 782580 w 3973822"/>
              <a:gd name="connsiteY51" fmla="*/ 524779 h 1973621"/>
              <a:gd name="connsiteX52" fmla="*/ 842453 w 3973822"/>
              <a:gd name="connsiteY52" fmla="*/ 489600 h 1973621"/>
              <a:gd name="connsiteX53" fmla="*/ 972053 w 3973822"/>
              <a:gd name="connsiteY53" fmla="*/ 446400 h 1973621"/>
              <a:gd name="connsiteX54" fmla="*/ 1116053 w 3973822"/>
              <a:gd name="connsiteY54" fmla="*/ 410400 h 1973621"/>
              <a:gd name="connsiteX55" fmla="*/ 1180853 w 3973822"/>
              <a:gd name="connsiteY55" fmla="*/ 381600 h 1973621"/>
              <a:gd name="connsiteX56" fmla="*/ 1188053 w 3973822"/>
              <a:gd name="connsiteY56" fmla="*/ 345600 h 1973621"/>
              <a:gd name="connsiteX57" fmla="*/ 1101653 w 3973822"/>
              <a:gd name="connsiteY57" fmla="*/ 309600 h 1973621"/>
              <a:gd name="connsiteX58" fmla="*/ 1094453 w 3973822"/>
              <a:gd name="connsiteY58" fmla="*/ 273600 h 1973621"/>
              <a:gd name="connsiteX59" fmla="*/ 1108853 w 3973822"/>
              <a:gd name="connsiteY59" fmla="*/ 223200 h 1973621"/>
              <a:gd name="connsiteX60" fmla="*/ 1180853 w 3973822"/>
              <a:gd name="connsiteY60" fmla="*/ 201600 h 1973621"/>
              <a:gd name="connsiteX61" fmla="*/ 1281653 w 3973822"/>
              <a:gd name="connsiteY61" fmla="*/ 187200 h 1973621"/>
              <a:gd name="connsiteX62" fmla="*/ 1346453 w 3973822"/>
              <a:gd name="connsiteY62" fmla="*/ 187200 h 1973621"/>
              <a:gd name="connsiteX63" fmla="*/ 1353653 w 3973822"/>
              <a:gd name="connsiteY63" fmla="*/ 129600 h 1973621"/>
              <a:gd name="connsiteX64" fmla="*/ 1368053 w 3973822"/>
              <a:gd name="connsiteY64" fmla="*/ 79200 h 1973621"/>
              <a:gd name="connsiteX65" fmla="*/ 1425653 w 3973822"/>
              <a:gd name="connsiteY65" fmla="*/ 36000 h 1973621"/>
              <a:gd name="connsiteX66" fmla="*/ 1490453 w 3973822"/>
              <a:gd name="connsiteY66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323358 w 3973822"/>
              <a:gd name="connsiteY2" fmla="*/ 1777579 h 1973621"/>
              <a:gd name="connsiteX3" fmla="*/ 3011295 w 3973822"/>
              <a:gd name="connsiteY3" fmla="*/ 1703937 h 1973621"/>
              <a:gd name="connsiteX4" fmla="*/ 2808874 w 3973822"/>
              <a:gd name="connsiteY4" fmla="*/ 1682337 h 1973621"/>
              <a:gd name="connsiteX5" fmla="*/ 2620853 w 3973822"/>
              <a:gd name="connsiteY5" fmla="*/ 1715242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36117 w 3973822"/>
              <a:gd name="connsiteY49" fmla="*/ 650463 h 1973621"/>
              <a:gd name="connsiteX50" fmla="*/ 697821 w 3973822"/>
              <a:gd name="connsiteY50" fmla="*/ 576000 h 1973621"/>
              <a:gd name="connsiteX51" fmla="*/ 782580 w 3973822"/>
              <a:gd name="connsiteY51" fmla="*/ 524779 h 1973621"/>
              <a:gd name="connsiteX52" fmla="*/ 890579 w 3973822"/>
              <a:gd name="connsiteY52" fmla="*/ 489600 h 1973621"/>
              <a:gd name="connsiteX53" fmla="*/ 972053 w 3973822"/>
              <a:gd name="connsiteY53" fmla="*/ 446400 h 1973621"/>
              <a:gd name="connsiteX54" fmla="*/ 1116053 w 3973822"/>
              <a:gd name="connsiteY54" fmla="*/ 410400 h 1973621"/>
              <a:gd name="connsiteX55" fmla="*/ 1180853 w 3973822"/>
              <a:gd name="connsiteY55" fmla="*/ 381600 h 1973621"/>
              <a:gd name="connsiteX56" fmla="*/ 1188053 w 3973822"/>
              <a:gd name="connsiteY56" fmla="*/ 345600 h 1973621"/>
              <a:gd name="connsiteX57" fmla="*/ 1101653 w 3973822"/>
              <a:gd name="connsiteY57" fmla="*/ 309600 h 1973621"/>
              <a:gd name="connsiteX58" fmla="*/ 1094453 w 3973822"/>
              <a:gd name="connsiteY58" fmla="*/ 273600 h 1973621"/>
              <a:gd name="connsiteX59" fmla="*/ 1108853 w 3973822"/>
              <a:gd name="connsiteY59" fmla="*/ 223200 h 1973621"/>
              <a:gd name="connsiteX60" fmla="*/ 1180853 w 3973822"/>
              <a:gd name="connsiteY60" fmla="*/ 201600 h 1973621"/>
              <a:gd name="connsiteX61" fmla="*/ 1281653 w 3973822"/>
              <a:gd name="connsiteY61" fmla="*/ 187200 h 1973621"/>
              <a:gd name="connsiteX62" fmla="*/ 1346453 w 3973822"/>
              <a:gd name="connsiteY62" fmla="*/ 187200 h 1973621"/>
              <a:gd name="connsiteX63" fmla="*/ 1353653 w 3973822"/>
              <a:gd name="connsiteY63" fmla="*/ 129600 h 1973621"/>
              <a:gd name="connsiteX64" fmla="*/ 1368053 w 3973822"/>
              <a:gd name="connsiteY64" fmla="*/ 79200 h 1973621"/>
              <a:gd name="connsiteX65" fmla="*/ 1425653 w 3973822"/>
              <a:gd name="connsiteY65" fmla="*/ 36000 h 1973621"/>
              <a:gd name="connsiteX66" fmla="*/ 1490453 w 3973822"/>
              <a:gd name="connsiteY66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323358 w 3973822"/>
              <a:gd name="connsiteY2" fmla="*/ 1777579 h 1973621"/>
              <a:gd name="connsiteX3" fmla="*/ 3011295 w 3973822"/>
              <a:gd name="connsiteY3" fmla="*/ 1703937 h 1973621"/>
              <a:gd name="connsiteX4" fmla="*/ 2808874 w 3973822"/>
              <a:gd name="connsiteY4" fmla="*/ 1682337 h 1973621"/>
              <a:gd name="connsiteX5" fmla="*/ 2620853 w 3973822"/>
              <a:gd name="connsiteY5" fmla="*/ 1715242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36117 w 3973822"/>
              <a:gd name="connsiteY49" fmla="*/ 650463 h 1973621"/>
              <a:gd name="connsiteX50" fmla="*/ 697821 w 3973822"/>
              <a:gd name="connsiteY50" fmla="*/ 576000 h 1973621"/>
              <a:gd name="connsiteX51" fmla="*/ 782580 w 3973822"/>
              <a:gd name="connsiteY51" fmla="*/ 524779 h 1973621"/>
              <a:gd name="connsiteX52" fmla="*/ 890579 w 3973822"/>
              <a:gd name="connsiteY52" fmla="*/ 489600 h 1973621"/>
              <a:gd name="connsiteX53" fmla="*/ 1020179 w 3973822"/>
              <a:gd name="connsiteY53" fmla="*/ 454421 h 1973621"/>
              <a:gd name="connsiteX54" fmla="*/ 1116053 w 3973822"/>
              <a:gd name="connsiteY54" fmla="*/ 410400 h 1973621"/>
              <a:gd name="connsiteX55" fmla="*/ 1180853 w 3973822"/>
              <a:gd name="connsiteY55" fmla="*/ 381600 h 1973621"/>
              <a:gd name="connsiteX56" fmla="*/ 1188053 w 3973822"/>
              <a:gd name="connsiteY56" fmla="*/ 345600 h 1973621"/>
              <a:gd name="connsiteX57" fmla="*/ 1101653 w 3973822"/>
              <a:gd name="connsiteY57" fmla="*/ 309600 h 1973621"/>
              <a:gd name="connsiteX58" fmla="*/ 1094453 w 3973822"/>
              <a:gd name="connsiteY58" fmla="*/ 273600 h 1973621"/>
              <a:gd name="connsiteX59" fmla="*/ 1108853 w 3973822"/>
              <a:gd name="connsiteY59" fmla="*/ 223200 h 1973621"/>
              <a:gd name="connsiteX60" fmla="*/ 1180853 w 3973822"/>
              <a:gd name="connsiteY60" fmla="*/ 201600 h 1973621"/>
              <a:gd name="connsiteX61" fmla="*/ 1281653 w 3973822"/>
              <a:gd name="connsiteY61" fmla="*/ 187200 h 1973621"/>
              <a:gd name="connsiteX62" fmla="*/ 1346453 w 3973822"/>
              <a:gd name="connsiteY62" fmla="*/ 187200 h 1973621"/>
              <a:gd name="connsiteX63" fmla="*/ 1353653 w 3973822"/>
              <a:gd name="connsiteY63" fmla="*/ 129600 h 1973621"/>
              <a:gd name="connsiteX64" fmla="*/ 1368053 w 3973822"/>
              <a:gd name="connsiteY64" fmla="*/ 79200 h 1973621"/>
              <a:gd name="connsiteX65" fmla="*/ 1425653 w 3973822"/>
              <a:gd name="connsiteY65" fmla="*/ 36000 h 1973621"/>
              <a:gd name="connsiteX66" fmla="*/ 1490453 w 3973822"/>
              <a:gd name="connsiteY66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323358 w 3973822"/>
              <a:gd name="connsiteY2" fmla="*/ 1777579 h 1973621"/>
              <a:gd name="connsiteX3" fmla="*/ 3011295 w 3973822"/>
              <a:gd name="connsiteY3" fmla="*/ 1703937 h 1973621"/>
              <a:gd name="connsiteX4" fmla="*/ 2808874 w 3973822"/>
              <a:gd name="connsiteY4" fmla="*/ 1682337 h 1973621"/>
              <a:gd name="connsiteX5" fmla="*/ 2620853 w 3973822"/>
              <a:gd name="connsiteY5" fmla="*/ 1715242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36117 w 3973822"/>
              <a:gd name="connsiteY49" fmla="*/ 650463 h 1973621"/>
              <a:gd name="connsiteX50" fmla="*/ 697821 w 3973822"/>
              <a:gd name="connsiteY50" fmla="*/ 576000 h 1973621"/>
              <a:gd name="connsiteX51" fmla="*/ 782580 w 3973822"/>
              <a:gd name="connsiteY51" fmla="*/ 524779 h 1973621"/>
              <a:gd name="connsiteX52" fmla="*/ 890579 w 3973822"/>
              <a:gd name="connsiteY52" fmla="*/ 489600 h 1973621"/>
              <a:gd name="connsiteX53" fmla="*/ 1020179 w 3973822"/>
              <a:gd name="connsiteY53" fmla="*/ 454421 h 1973621"/>
              <a:gd name="connsiteX54" fmla="*/ 1132095 w 3973822"/>
              <a:gd name="connsiteY54" fmla="*/ 434463 h 1973621"/>
              <a:gd name="connsiteX55" fmla="*/ 1180853 w 3973822"/>
              <a:gd name="connsiteY55" fmla="*/ 381600 h 1973621"/>
              <a:gd name="connsiteX56" fmla="*/ 1188053 w 3973822"/>
              <a:gd name="connsiteY56" fmla="*/ 345600 h 1973621"/>
              <a:gd name="connsiteX57" fmla="*/ 1101653 w 3973822"/>
              <a:gd name="connsiteY57" fmla="*/ 309600 h 1973621"/>
              <a:gd name="connsiteX58" fmla="*/ 1094453 w 3973822"/>
              <a:gd name="connsiteY58" fmla="*/ 273600 h 1973621"/>
              <a:gd name="connsiteX59" fmla="*/ 1108853 w 3973822"/>
              <a:gd name="connsiteY59" fmla="*/ 223200 h 1973621"/>
              <a:gd name="connsiteX60" fmla="*/ 1180853 w 3973822"/>
              <a:gd name="connsiteY60" fmla="*/ 201600 h 1973621"/>
              <a:gd name="connsiteX61" fmla="*/ 1281653 w 3973822"/>
              <a:gd name="connsiteY61" fmla="*/ 187200 h 1973621"/>
              <a:gd name="connsiteX62" fmla="*/ 1346453 w 3973822"/>
              <a:gd name="connsiteY62" fmla="*/ 187200 h 1973621"/>
              <a:gd name="connsiteX63" fmla="*/ 1353653 w 3973822"/>
              <a:gd name="connsiteY63" fmla="*/ 129600 h 1973621"/>
              <a:gd name="connsiteX64" fmla="*/ 1368053 w 3973822"/>
              <a:gd name="connsiteY64" fmla="*/ 79200 h 1973621"/>
              <a:gd name="connsiteX65" fmla="*/ 1425653 w 3973822"/>
              <a:gd name="connsiteY65" fmla="*/ 36000 h 1973621"/>
              <a:gd name="connsiteX66" fmla="*/ 1490453 w 3973822"/>
              <a:gd name="connsiteY66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323358 w 3973822"/>
              <a:gd name="connsiteY2" fmla="*/ 1777579 h 1973621"/>
              <a:gd name="connsiteX3" fmla="*/ 3011295 w 3973822"/>
              <a:gd name="connsiteY3" fmla="*/ 1703937 h 1973621"/>
              <a:gd name="connsiteX4" fmla="*/ 2808874 w 3973822"/>
              <a:gd name="connsiteY4" fmla="*/ 1682337 h 1973621"/>
              <a:gd name="connsiteX5" fmla="*/ 2620853 w 3973822"/>
              <a:gd name="connsiteY5" fmla="*/ 1715242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36117 w 3973822"/>
              <a:gd name="connsiteY49" fmla="*/ 650463 h 1973621"/>
              <a:gd name="connsiteX50" fmla="*/ 697821 w 3973822"/>
              <a:gd name="connsiteY50" fmla="*/ 576000 h 1973621"/>
              <a:gd name="connsiteX51" fmla="*/ 782580 w 3973822"/>
              <a:gd name="connsiteY51" fmla="*/ 524779 h 1973621"/>
              <a:gd name="connsiteX52" fmla="*/ 890579 w 3973822"/>
              <a:gd name="connsiteY52" fmla="*/ 489600 h 1973621"/>
              <a:gd name="connsiteX53" fmla="*/ 1020179 w 3973822"/>
              <a:gd name="connsiteY53" fmla="*/ 454421 h 1973621"/>
              <a:gd name="connsiteX54" fmla="*/ 1100011 w 3973822"/>
              <a:gd name="connsiteY54" fmla="*/ 442484 h 1973621"/>
              <a:gd name="connsiteX55" fmla="*/ 1180853 w 3973822"/>
              <a:gd name="connsiteY55" fmla="*/ 381600 h 1973621"/>
              <a:gd name="connsiteX56" fmla="*/ 1188053 w 3973822"/>
              <a:gd name="connsiteY56" fmla="*/ 345600 h 1973621"/>
              <a:gd name="connsiteX57" fmla="*/ 1101653 w 3973822"/>
              <a:gd name="connsiteY57" fmla="*/ 309600 h 1973621"/>
              <a:gd name="connsiteX58" fmla="*/ 1094453 w 3973822"/>
              <a:gd name="connsiteY58" fmla="*/ 273600 h 1973621"/>
              <a:gd name="connsiteX59" fmla="*/ 1108853 w 3973822"/>
              <a:gd name="connsiteY59" fmla="*/ 223200 h 1973621"/>
              <a:gd name="connsiteX60" fmla="*/ 1180853 w 3973822"/>
              <a:gd name="connsiteY60" fmla="*/ 201600 h 1973621"/>
              <a:gd name="connsiteX61" fmla="*/ 1281653 w 3973822"/>
              <a:gd name="connsiteY61" fmla="*/ 187200 h 1973621"/>
              <a:gd name="connsiteX62" fmla="*/ 1346453 w 3973822"/>
              <a:gd name="connsiteY62" fmla="*/ 187200 h 1973621"/>
              <a:gd name="connsiteX63" fmla="*/ 1353653 w 3973822"/>
              <a:gd name="connsiteY63" fmla="*/ 129600 h 1973621"/>
              <a:gd name="connsiteX64" fmla="*/ 1368053 w 3973822"/>
              <a:gd name="connsiteY64" fmla="*/ 79200 h 1973621"/>
              <a:gd name="connsiteX65" fmla="*/ 1425653 w 3973822"/>
              <a:gd name="connsiteY65" fmla="*/ 36000 h 1973621"/>
              <a:gd name="connsiteX66" fmla="*/ 1490453 w 3973822"/>
              <a:gd name="connsiteY66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323358 w 3973822"/>
              <a:gd name="connsiteY2" fmla="*/ 1777579 h 1973621"/>
              <a:gd name="connsiteX3" fmla="*/ 3011295 w 3973822"/>
              <a:gd name="connsiteY3" fmla="*/ 1703937 h 1973621"/>
              <a:gd name="connsiteX4" fmla="*/ 2808874 w 3973822"/>
              <a:gd name="connsiteY4" fmla="*/ 1682337 h 1973621"/>
              <a:gd name="connsiteX5" fmla="*/ 2620853 w 3973822"/>
              <a:gd name="connsiteY5" fmla="*/ 1715242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36117 w 3973822"/>
              <a:gd name="connsiteY49" fmla="*/ 650463 h 1973621"/>
              <a:gd name="connsiteX50" fmla="*/ 697821 w 3973822"/>
              <a:gd name="connsiteY50" fmla="*/ 576000 h 1973621"/>
              <a:gd name="connsiteX51" fmla="*/ 782580 w 3973822"/>
              <a:gd name="connsiteY51" fmla="*/ 524779 h 1973621"/>
              <a:gd name="connsiteX52" fmla="*/ 890579 w 3973822"/>
              <a:gd name="connsiteY52" fmla="*/ 489600 h 1973621"/>
              <a:gd name="connsiteX53" fmla="*/ 1020179 w 3973822"/>
              <a:gd name="connsiteY53" fmla="*/ 454421 h 1973621"/>
              <a:gd name="connsiteX54" fmla="*/ 1100011 w 3973822"/>
              <a:gd name="connsiteY54" fmla="*/ 442484 h 1973621"/>
              <a:gd name="connsiteX55" fmla="*/ 1237001 w 3973822"/>
              <a:gd name="connsiteY55" fmla="*/ 405664 h 1973621"/>
              <a:gd name="connsiteX56" fmla="*/ 1188053 w 3973822"/>
              <a:gd name="connsiteY56" fmla="*/ 345600 h 1973621"/>
              <a:gd name="connsiteX57" fmla="*/ 1101653 w 3973822"/>
              <a:gd name="connsiteY57" fmla="*/ 309600 h 1973621"/>
              <a:gd name="connsiteX58" fmla="*/ 1094453 w 3973822"/>
              <a:gd name="connsiteY58" fmla="*/ 273600 h 1973621"/>
              <a:gd name="connsiteX59" fmla="*/ 1108853 w 3973822"/>
              <a:gd name="connsiteY59" fmla="*/ 223200 h 1973621"/>
              <a:gd name="connsiteX60" fmla="*/ 1180853 w 3973822"/>
              <a:gd name="connsiteY60" fmla="*/ 201600 h 1973621"/>
              <a:gd name="connsiteX61" fmla="*/ 1281653 w 3973822"/>
              <a:gd name="connsiteY61" fmla="*/ 187200 h 1973621"/>
              <a:gd name="connsiteX62" fmla="*/ 1346453 w 3973822"/>
              <a:gd name="connsiteY62" fmla="*/ 187200 h 1973621"/>
              <a:gd name="connsiteX63" fmla="*/ 1353653 w 3973822"/>
              <a:gd name="connsiteY63" fmla="*/ 129600 h 1973621"/>
              <a:gd name="connsiteX64" fmla="*/ 1368053 w 3973822"/>
              <a:gd name="connsiteY64" fmla="*/ 79200 h 1973621"/>
              <a:gd name="connsiteX65" fmla="*/ 1425653 w 3973822"/>
              <a:gd name="connsiteY65" fmla="*/ 36000 h 1973621"/>
              <a:gd name="connsiteX66" fmla="*/ 1490453 w 3973822"/>
              <a:gd name="connsiteY66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323358 w 3973822"/>
              <a:gd name="connsiteY2" fmla="*/ 1777579 h 1973621"/>
              <a:gd name="connsiteX3" fmla="*/ 3011295 w 3973822"/>
              <a:gd name="connsiteY3" fmla="*/ 1703937 h 1973621"/>
              <a:gd name="connsiteX4" fmla="*/ 2808874 w 3973822"/>
              <a:gd name="connsiteY4" fmla="*/ 1682337 h 1973621"/>
              <a:gd name="connsiteX5" fmla="*/ 2620853 w 3973822"/>
              <a:gd name="connsiteY5" fmla="*/ 1715242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36117 w 3973822"/>
              <a:gd name="connsiteY49" fmla="*/ 650463 h 1973621"/>
              <a:gd name="connsiteX50" fmla="*/ 697821 w 3973822"/>
              <a:gd name="connsiteY50" fmla="*/ 576000 h 1973621"/>
              <a:gd name="connsiteX51" fmla="*/ 782580 w 3973822"/>
              <a:gd name="connsiteY51" fmla="*/ 524779 h 1973621"/>
              <a:gd name="connsiteX52" fmla="*/ 890579 w 3973822"/>
              <a:gd name="connsiteY52" fmla="*/ 489600 h 1973621"/>
              <a:gd name="connsiteX53" fmla="*/ 1020179 w 3973822"/>
              <a:gd name="connsiteY53" fmla="*/ 454421 h 1973621"/>
              <a:gd name="connsiteX54" fmla="*/ 1100011 w 3973822"/>
              <a:gd name="connsiteY54" fmla="*/ 442484 h 1973621"/>
              <a:gd name="connsiteX55" fmla="*/ 1237001 w 3973822"/>
              <a:gd name="connsiteY55" fmla="*/ 405664 h 1973621"/>
              <a:gd name="connsiteX56" fmla="*/ 1188053 w 3973822"/>
              <a:gd name="connsiteY56" fmla="*/ 345600 h 1973621"/>
              <a:gd name="connsiteX57" fmla="*/ 1165821 w 3973822"/>
              <a:gd name="connsiteY57" fmla="*/ 293558 h 1973621"/>
              <a:gd name="connsiteX58" fmla="*/ 1094453 w 3973822"/>
              <a:gd name="connsiteY58" fmla="*/ 273600 h 1973621"/>
              <a:gd name="connsiteX59" fmla="*/ 1108853 w 3973822"/>
              <a:gd name="connsiteY59" fmla="*/ 223200 h 1973621"/>
              <a:gd name="connsiteX60" fmla="*/ 1180853 w 3973822"/>
              <a:gd name="connsiteY60" fmla="*/ 201600 h 1973621"/>
              <a:gd name="connsiteX61" fmla="*/ 1281653 w 3973822"/>
              <a:gd name="connsiteY61" fmla="*/ 187200 h 1973621"/>
              <a:gd name="connsiteX62" fmla="*/ 1346453 w 3973822"/>
              <a:gd name="connsiteY62" fmla="*/ 187200 h 1973621"/>
              <a:gd name="connsiteX63" fmla="*/ 1353653 w 3973822"/>
              <a:gd name="connsiteY63" fmla="*/ 129600 h 1973621"/>
              <a:gd name="connsiteX64" fmla="*/ 1368053 w 3973822"/>
              <a:gd name="connsiteY64" fmla="*/ 79200 h 1973621"/>
              <a:gd name="connsiteX65" fmla="*/ 1425653 w 3973822"/>
              <a:gd name="connsiteY65" fmla="*/ 36000 h 1973621"/>
              <a:gd name="connsiteX66" fmla="*/ 1490453 w 3973822"/>
              <a:gd name="connsiteY66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323358 w 3973822"/>
              <a:gd name="connsiteY2" fmla="*/ 1777579 h 1973621"/>
              <a:gd name="connsiteX3" fmla="*/ 3011295 w 3973822"/>
              <a:gd name="connsiteY3" fmla="*/ 1703937 h 1973621"/>
              <a:gd name="connsiteX4" fmla="*/ 2808874 w 3973822"/>
              <a:gd name="connsiteY4" fmla="*/ 1682337 h 1973621"/>
              <a:gd name="connsiteX5" fmla="*/ 2620853 w 3973822"/>
              <a:gd name="connsiteY5" fmla="*/ 1715242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36117 w 3973822"/>
              <a:gd name="connsiteY49" fmla="*/ 650463 h 1973621"/>
              <a:gd name="connsiteX50" fmla="*/ 697821 w 3973822"/>
              <a:gd name="connsiteY50" fmla="*/ 576000 h 1973621"/>
              <a:gd name="connsiteX51" fmla="*/ 782580 w 3973822"/>
              <a:gd name="connsiteY51" fmla="*/ 524779 h 1973621"/>
              <a:gd name="connsiteX52" fmla="*/ 890579 w 3973822"/>
              <a:gd name="connsiteY52" fmla="*/ 489600 h 1973621"/>
              <a:gd name="connsiteX53" fmla="*/ 1020179 w 3973822"/>
              <a:gd name="connsiteY53" fmla="*/ 454421 h 1973621"/>
              <a:gd name="connsiteX54" fmla="*/ 1100011 w 3973822"/>
              <a:gd name="connsiteY54" fmla="*/ 442484 h 1973621"/>
              <a:gd name="connsiteX55" fmla="*/ 1237001 w 3973822"/>
              <a:gd name="connsiteY55" fmla="*/ 405664 h 1973621"/>
              <a:gd name="connsiteX56" fmla="*/ 1188053 w 3973822"/>
              <a:gd name="connsiteY56" fmla="*/ 345600 h 1973621"/>
              <a:gd name="connsiteX57" fmla="*/ 1165821 w 3973822"/>
              <a:gd name="connsiteY57" fmla="*/ 293558 h 1973621"/>
              <a:gd name="connsiteX58" fmla="*/ 1108853 w 3973822"/>
              <a:gd name="connsiteY58" fmla="*/ 223200 h 1973621"/>
              <a:gd name="connsiteX59" fmla="*/ 1180853 w 3973822"/>
              <a:gd name="connsiteY59" fmla="*/ 201600 h 1973621"/>
              <a:gd name="connsiteX60" fmla="*/ 1281653 w 3973822"/>
              <a:gd name="connsiteY60" fmla="*/ 187200 h 1973621"/>
              <a:gd name="connsiteX61" fmla="*/ 1346453 w 3973822"/>
              <a:gd name="connsiteY61" fmla="*/ 187200 h 1973621"/>
              <a:gd name="connsiteX62" fmla="*/ 1353653 w 3973822"/>
              <a:gd name="connsiteY62" fmla="*/ 129600 h 1973621"/>
              <a:gd name="connsiteX63" fmla="*/ 1368053 w 3973822"/>
              <a:gd name="connsiteY63" fmla="*/ 79200 h 1973621"/>
              <a:gd name="connsiteX64" fmla="*/ 1425653 w 3973822"/>
              <a:gd name="connsiteY64" fmla="*/ 36000 h 1973621"/>
              <a:gd name="connsiteX65" fmla="*/ 1490453 w 3973822"/>
              <a:gd name="connsiteY65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323358 w 3973822"/>
              <a:gd name="connsiteY2" fmla="*/ 1777579 h 1973621"/>
              <a:gd name="connsiteX3" fmla="*/ 3011295 w 3973822"/>
              <a:gd name="connsiteY3" fmla="*/ 1703937 h 1973621"/>
              <a:gd name="connsiteX4" fmla="*/ 2808874 w 3973822"/>
              <a:gd name="connsiteY4" fmla="*/ 1682337 h 1973621"/>
              <a:gd name="connsiteX5" fmla="*/ 2620853 w 3973822"/>
              <a:gd name="connsiteY5" fmla="*/ 1715242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36117 w 3973822"/>
              <a:gd name="connsiteY49" fmla="*/ 650463 h 1973621"/>
              <a:gd name="connsiteX50" fmla="*/ 697821 w 3973822"/>
              <a:gd name="connsiteY50" fmla="*/ 576000 h 1973621"/>
              <a:gd name="connsiteX51" fmla="*/ 782580 w 3973822"/>
              <a:gd name="connsiteY51" fmla="*/ 524779 h 1973621"/>
              <a:gd name="connsiteX52" fmla="*/ 890579 w 3973822"/>
              <a:gd name="connsiteY52" fmla="*/ 489600 h 1973621"/>
              <a:gd name="connsiteX53" fmla="*/ 1020179 w 3973822"/>
              <a:gd name="connsiteY53" fmla="*/ 454421 h 1973621"/>
              <a:gd name="connsiteX54" fmla="*/ 1100011 w 3973822"/>
              <a:gd name="connsiteY54" fmla="*/ 442484 h 1973621"/>
              <a:gd name="connsiteX55" fmla="*/ 1237001 w 3973822"/>
              <a:gd name="connsiteY55" fmla="*/ 405664 h 1973621"/>
              <a:gd name="connsiteX56" fmla="*/ 1188053 w 3973822"/>
              <a:gd name="connsiteY56" fmla="*/ 345600 h 1973621"/>
              <a:gd name="connsiteX57" fmla="*/ 1165821 w 3973822"/>
              <a:gd name="connsiteY57" fmla="*/ 293558 h 1973621"/>
              <a:gd name="connsiteX58" fmla="*/ 1180853 w 3973822"/>
              <a:gd name="connsiteY58" fmla="*/ 201600 h 1973621"/>
              <a:gd name="connsiteX59" fmla="*/ 1281653 w 3973822"/>
              <a:gd name="connsiteY59" fmla="*/ 187200 h 1973621"/>
              <a:gd name="connsiteX60" fmla="*/ 1346453 w 3973822"/>
              <a:gd name="connsiteY60" fmla="*/ 187200 h 1973621"/>
              <a:gd name="connsiteX61" fmla="*/ 1353653 w 3973822"/>
              <a:gd name="connsiteY61" fmla="*/ 129600 h 1973621"/>
              <a:gd name="connsiteX62" fmla="*/ 1368053 w 3973822"/>
              <a:gd name="connsiteY62" fmla="*/ 79200 h 1973621"/>
              <a:gd name="connsiteX63" fmla="*/ 1425653 w 3973822"/>
              <a:gd name="connsiteY63" fmla="*/ 36000 h 1973621"/>
              <a:gd name="connsiteX64" fmla="*/ 1490453 w 3973822"/>
              <a:gd name="connsiteY64" fmla="*/ 0 h 1973621"/>
              <a:gd name="connsiteX0" fmla="*/ 3973822 w 3973822"/>
              <a:gd name="connsiteY0" fmla="*/ 1973621 h 1973621"/>
              <a:gd name="connsiteX1" fmla="*/ 3748979 w 3973822"/>
              <a:gd name="connsiteY1" fmla="*/ 1942358 h 1973621"/>
              <a:gd name="connsiteX2" fmla="*/ 3323358 w 3973822"/>
              <a:gd name="connsiteY2" fmla="*/ 1777579 h 1973621"/>
              <a:gd name="connsiteX3" fmla="*/ 3011295 w 3973822"/>
              <a:gd name="connsiteY3" fmla="*/ 1703937 h 1973621"/>
              <a:gd name="connsiteX4" fmla="*/ 2808874 w 3973822"/>
              <a:gd name="connsiteY4" fmla="*/ 1682337 h 1973621"/>
              <a:gd name="connsiteX5" fmla="*/ 2620853 w 3973822"/>
              <a:gd name="connsiteY5" fmla="*/ 1715242 h 1973621"/>
              <a:gd name="connsiteX6" fmla="*/ 2469653 w 3973822"/>
              <a:gd name="connsiteY6" fmla="*/ 1764000 h 1973621"/>
              <a:gd name="connsiteX7" fmla="*/ 2361653 w 3973822"/>
              <a:gd name="connsiteY7" fmla="*/ 1828800 h 1973621"/>
              <a:gd name="connsiteX8" fmla="*/ 2253653 w 3973822"/>
              <a:gd name="connsiteY8" fmla="*/ 1864800 h 1973621"/>
              <a:gd name="connsiteX9" fmla="*/ 2109653 w 3973822"/>
              <a:gd name="connsiteY9" fmla="*/ 1864800 h 1973621"/>
              <a:gd name="connsiteX10" fmla="*/ 1879253 w 3973822"/>
              <a:gd name="connsiteY10" fmla="*/ 1886400 h 1973621"/>
              <a:gd name="connsiteX11" fmla="*/ 1627253 w 3973822"/>
              <a:gd name="connsiteY11" fmla="*/ 1951200 h 1973621"/>
              <a:gd name="connsiteX12" fmla="*/ 1490453 w 3973822"/>
              <a:gd name="connsiteY12" fmla="*/ 1929600 h 1973621"/>
              <a:gd name="connsiteX13" fmla="*/ 1382453 w 3973822"/>
              <a:gd name="connsiteY13" fmla="*/ 1893600 h 1973621"/>
              <a:gd name="connsiteX14" fmla="*/ 1166453 w 3973822"/>
              <a:gd name="connsiteY14" fmla="*/ 1922400 h 1973621"/>
              <a:gd name="connsiteX15" fmla="*/ 1022453 w 3973822"/>
              <a:gd name="connsiteY15" fmla="*/ 1936800 h 1973621"/>
              <a:gd name="connsiteX16" fmla="*/ 864053 w 3973822"/>
              <a:gd name="connsiteY16" fmla="*/ 1922400 h 1973621"/>
              <a:gd name="connsiteX17" fmla="*/ 748853 w 3973822"/>
              <a:gd name="connsiteY17" fmla="*/ 1900800 h 1973621"/>
              <a:gd name="connsiteX18" fmla="*/ 597653 w 3973822"/>
              <a:gd name="connsiteY18" fmla="*/ 1879200 h 1973621"/>
              <a:gd name="connsiteX19" fmla="*/ 532853 w 3973822"/>
              <a:gd name="connsiteY19" fmla="*/ 1821600 h 1973621"/>
              <a:gd name="connsiteX20" fmla="*/ 554453 w 3973822"/>
              <a:gd name="connsiteY20" fmla="*/ 1749600 h 1973621"/>
              <a:gd name="connsiteX21" fmla="*/ 568853 w 3973822"/>
              <a:gd name="connsiteY21" fmla="*/ 1670400 h 1973621"/>
              <a:gd name="connsiteX22" fmla="*/ 554453 w 3973822"/>
              <a:gd name="connsiteY22" fmla="*/ 1605600 h 1973621"/>
              <a:gd name="connsiteX23" fmla="*/ 496853 w 3973822"/>
              <a:gd name="connsiteY23" fmla="*/ 1548000 h 1973621"/>
              <a:gd name="connsiteX24" fmla="*/ 511253 w 3973822"/>
              <a:gd name="connsiteY24" fmla="*/ 1483200 h 1973621"/>
              <a:gd name="connsiteX25" fmla="*/ 583253 w 3973822"/>
              <a:gd name="connsiteY25" fmla="*/ 1454400 h 1973621"/>
              <a:gd name="connsiteX26" fmla="*/ 619253 w 3973822"/>
              <a:gd name="connsiteY26" fmla="*/ 1418400 h 1973621"/>
              <a:gd name="connsiteX27" fmla="*/ 597653 w 3973822"/>
              <a:gd name="connsiteY27" fmla="*/ 1360800 h 1973621"/>
              <a:gd name="connsiteX28" fmla="*/ 612053 w 3973822"/>
              <a:gd name="connsiteY28" fmla="*/ 1303200 h 1973621"/>
              <a:gd name="connsiteX29" fmla="*/ 590453 w 3973822"/>
              <a:gd name="connsiteY29" fmla="*/ 1252800 h 1973621"/>
              <a:gd name="connsiteX30" fmla="*/ 540053 w 3973822"/>
              <a:gd name="connsiteY30" fmla="*/ 1202400 h 1973621"/>
              <a:gd name="connsiteX31" fmla="*/ 489653 w 3973822"/>
              <a:gd name="connsiteY31" fmla="*/ 1152000 h 1973621"/>
              <a:gd name="connsiteX32" fmla="*/ 403253 w 3973822"/>
              <a:gd name="connsiteY32" fmla="*/ 1159200 h 1973621"/>
              <a:gd name="connsiteX33" fmla="*/ 273653 w 3973822"/>
              <a:gd name="connsiteY33" fmla="*/ 1159200 h 1973621"/>
              <a:gd name="connsiteX34" fmla="*/ 158453 w 3973822"/>
              <a:gd name="connsiteY34" fmla="*/ 1152000 h 1973621"/>
              <a:gd name="connsiteX35" fmla="*/ 50453 w 3973822"/>
              <a:gd name="connsiteY35" fmla="*/ 1159200 h 1973621"/>
              <a:gd name="connsiteX36" fmla="*/ 14453 w 3973822"/>
              <a:gd name="connsiteY36" fmla="*/ 1130400 h 1973621"/>
              <a:gd name="connsiteX37" fmla="*/ 28853 w 3973822"/>
              <a:gd name="connsiteY37" fmla="*/ 1072800 h 1973621"/>
              <a:gd name="connsiteX38" fmla="*/ 53 w 3973822"/>
              <a:gd name="connsiteY38" fmla="*/ 1029600 h 1973621"/>
              <a:gd name="connsiteX39" fmla="*/ 21653 w 3973822"/>
              <a:gd name="connsiteY39" fmla="*/ 1000800 h 1973621"/>
              <a:gd name="connsiteX40" fmla="*/ 21653 w 3973822"/>
              <a:gd name="connsiteY40" fmla="*/ 964800 h 1973621"/>
              <a:gd name="connsiteX41" fmla="*/ 43253 w 3973822"/>
              <a:gd name="connsiteY41" fmla="*/ 900000 h 1973621"/>
              <a:gd name="connsiteX42" fmla="*/ 108053 w 3973822"/>
              <a:gd name="connsiteY42" fmla="*/ 849600 h 1973621"/>
              <a:gd name="connsiteX43" fmla="*/ 201653 w 3973822"/>
              <a:gd name="connsiteY43" fmla="*/ 835200 h 1973621"/>
              <a:gd name="connsiteX44" fmla="*/ 223253 w 3973822"/>
              <a:gd name="connsiteY44" fmla="*/ 792000 h 1973621"/>
              <a:gd name="connsiteX45" fmla="*/ 316853 w 3973822"/>
              <a:gd name="connsiteY45" fmla="*/ 770400 h 1973621"/>
              <a:gd name="connsiteX46" fmla="*/ 403253 w 3973822"/>
              <a:gd name="connsiteY46" fmla="*/ 727200 h 1973621"/>
              <a:gd name="connsiteX47" fmla="*/ 482453 w 3973822"/>
              <a:gd name="connsiteY47" fmla="*/ 727200 h 1973621"/>
              <a:gd name="connsiteX48" fmla="*/ 568853 w 3973822"/>
              <a:gd name="connsiteY48" fmla="*/ 705600 h 1973621"/>
              <a:gd name="connsiteX49" fmla="*/ 636117 w 3973822"/>
              <a:gd name="connsiteY49" fmla="*/ 650463 h 1973621"/>
              <a:gd name="connsiteX50" fmla="*/ 697821 w 3973822"/>
              <a:gd name="connsiteY50" fmla="*/ 576000 h 1973621"/>
              <a:gd name="connsiteX51" fmla="*/ 782580 w 3973822"/>
              <a:gd name="connsiteY51" fmla="*/ 524779 h 1973621"/>
              <a:gd name="connsiteX52" fmla="*/ 890579 w 3973822"/>
              <a:gd name="connsiteY52" fmla="*/ 489600 h 1973621"/>
              <a:gd name="connsiteX53" fmla="*/ 1020179 w 3973822"/>
              <a:gd name="connsiteY53" fmla="*/ 454421 h 1973621"/>
              <a:gd name="connsiteX54" fmla="*/ 1100011 w 3973822"/>
              <a:gd name="connsiteY54" fmla="*/ 442484 h 1973621"/>
              <a:gd name="connsiteX55" fmla="*/ 1237001 w 3973822"/>
              <a:gd name="connsiteY55" fmla="*/ 405664 h 1973621"/>
              <a:gd name="connsiteX56" fmla="*/ 1188053 w 3973822"/>
              <a:gd name="connsiteY56" fmla="*/ 345600 h 1973621"/>
              <a:gd name="connsiteX57" fmla="*/ 1165821 w 3973822"/>
              <a:gd name="connsiteY57" fmla="*/ 293558 h 1973621"/>
              <a:gd name="connsiteX58" fmla="*/ 1196895 w 3973822"/>
              <a:gd name="connsiteY58" fmla="*/ 225663 h 1973621"/>
              <a:gd name="connsiteX59" fmla="*/ 1281653 w 3973822"/>
              <a:gd name="connsiteY59" fmla="*/ 187200 h 1973621"/>
              <a:gd name="connsiteX60" fmla="*/ 1346453 w 3973822"/>
              <a:gd name="connsiteY60" fmla="*/ 187200 h 1973621"/>
              <a:gd name="connsiteX61" fmla="*/ 1353653 w 3973822"/>
              <a:gd name="connsiteY61" fmla="*/ 129600 h 1973621"/>
              <a:gd name="connsiteX62" fmla="*/ 1368053 w 3973822"/>
              <a:gd name="connsiteY62" fmla="*/ 79200 h 1973621"/>
              <a:gd name="connsiteX63" fmla="*/ 1425653 w 3973822"/>
              <a:gd name="connsiteY63" fmla="*/ 36000 h 1973621"/>
              <a:gd name="connsiteX64" fmla="*/ 1490453 w 3973822"/>
              <a:gd name="connsiteY64" fmla="*/ 0 h 1973621"/>
              <a:gd name="connsiteX0" fmla="*/ 3973822 w 3973822"/>
              <a:gd name="connsiteY0" fmla="*/ 1965600 h 1965600"/>
              <a:gd name="connsiteX1" fmla="*/ 3748979 w 3973822"/>
              <a:gd name="connsiteY1" fmla="*/ 1934337 h 1965600"/>
              <a:gd name="connsiteX2" fmla="*/ 3323358 w 3973822"/>
              <a:gd name="connsiteY2" fmla="*/ 1769558 h 1965600"/>
              <a:gd name="connsiteX3" fmla="*/ 3011295 w 3973822"/>
              <a:gd name="connsiteY3" fmla="*/ 1695916 h 1965600"/>
              <a:gd name="connsiteX4" fmla="*/ 2808874 w 3973822"/>
              <a:gd name="connsiteY4" fmla="*/ 1674316 h 1965600"/>
              <a:gd name="connsiteX5" fmla="*/ 2620853 w 3973822"/>
              <a:gd name="connsiteY5" fmla="*/ 1707221 h 1965600"/>
              <a:gd name="connsiteX6" fmla="*/ 2469653 w 3973822"/>
              <a:gd name="connsiteY6" fmla="*/ 1755979 h 1965600"/>
              <a:gd name="connsiteX7" fmla="*/ 2361653 w 3973822"/>
              <a:gd name="connsiteY7" fmla="*/ 1820779 h 1965600"/>
              <a:gd name="connsiteX8" fmla="*/ 2253653 w 3973822"/>
              <a:gd name="connsiteY8" fmla="*/ 1856779 h 1965600"/>
              <a:gd name="connsiteX9" fmla="*/ 2109653 w 3973822"/>
              <a:gd name="connsiteY9" fmla="*/ 1856779 h 1965600"/>
              <a:gd name="connsiteX10" fmla="*/ 1879253 w 3973822"/>
              <a:gd name="connsiteY10" fmla="*/ 1878379 h 1965600"/>
              <a:gd name="connsiteX11" fmla="*/ 1627253 w 3973822"/>
              <a:gd name="connsiteY11" fmla="*/ 1943179 h 1965600"/>
              <a:gd name="connsiteX12" fmla="*/ 1490453 w 3973822"/>
              <a:gd name="connsiteY12" fmla="*/ 1921579 h 1965600"/>
              <a:gd name="connsiteX13" fmla="*/ 1382453 w 3973822"/>
              <a:gd name="connsiteY13" fmla="*/ 1885579 h 1965600"/>
              <a:gd name="connsiteX14" fmla="*/ 1166453 w 3973822"/>
              <a:gd name="connsiteY14" fmla="*/ 1914379 h 1965600"/>
              <a:gd name="connsiteX15" fmla="*/ 1022453 w 3973822"/>
              <a:gd name="connsiteY15" fmla="*/ 1928779 h 1965600"/>
              <a:gd name="connsiteX16" fmla="*/ 864053 w 3973822"/>
              <a:gd name="connsiteY16" fmla="*/ 1914379 h 1965600"/>
              <a:gd name="connsiteX17" fmla="*/ 748853 w 3973822"/>
              <a:gd name="connsiteY17" fmla="*/ 1892779 h 1965600"/>
              <a:gd name="connsiteX18" fmla="*/ 597653 w 3973822"/>
              <a:gd name="connsiteY18" fmla="*/ 1871179 h 1965600"/>
              <a:gd name="connsiteX19" fmla="*/ 532853 w 3973822"/>
              <a:gd name="connsiteY19" fmla="*/ 1813579 h 1965600"/>
              <a:gd name="connsiteX20" fmla="*/ 554453 w 3973822"/>
              <a:gd name="connsiteY20" fmla="*/ 1741579 h 1965600"/>
              <a:gd name="connsiteX21" fmla="*/ 568853 w 3973822"/>
              <a:gd name="connsiteY21" fmla="*/ 1662379 h 1965600"/>
              <a:gd name="connsiteX22" fmla="*/ 554453 w 3973822"/>
              <a:gd name="connsiteY22" fmla="*/ 1597579 h 1965600"/>
              <a:gd name="connsiteX23" fmla="*/ 496853 w 3973822"/>
              <a:gd name="connsiteY23" fmla="*/ 1539979 h 1965600"/>
              <a:gd name="connsiteX24" fmla="*/ 511253 w 3973822"/>
              <a:gd name="connsiteY24" fmla="*/ 1475179 h 1965600"/>
              <a:gd name="connsiteX25" fmla="*/ 583253 w 3973822"/>
              <a:gd name="connsiteY25" fmla="*/ 1446379 h 1965600"/>
              <a:gd name="connsiteX26" fmla="*/ 619253 w 3973822"/>
              <a:gd name="connsiteY26" fmla="*/ 1410379 h 1965600"/>
              <a:gd name="connsiteX27" fmla="*/ 597653 w 3973822"/>
              <a:gd name="connsiteY27" fmla="*/ 1352779 h 1965600"/>
              <a:gd name="connsiteX28" fmla="*/ 612053 w 3973822"/>
              <a:gd name="connsiteY28" fmla="*/ 1295179 h 1965600"/>
              <a:gd name="connsiteX29" fmla="*/ 590453 w 3973822"/>
              <a:gd name="connsiteY29" fmla="*/ 1244779 h 1965600"/>
              <a:gd name="connsiteX30" fmla="*/ 540053 w 3973822"/>
              <a:gd name="connsiteY30" fmla="*/ 1194379 h 1965600"/>
              <a:gd name="connsiteX31" fmla="*/ 489653 w 3973822"/>
              <a:gd name="connsiteY31" fmla="*/ 1143979 h 1965600"/>
              <a:gd name="connsiteX32" fmla="*/ 403253 w 3973822"/>
              <a:gd name="connsiteY32" fmla="*/ 1151179 h 1965600"/>
              <a:gd name="connsiteX33" fmla="*/ 273653 w 3973822"/>
              <a:gd name="connsiteY33" fmla="*/ 1151179 h 1965600"/>
              <a:gd name="connsiteX34" fmla="*/ 158453 w 3973822"/>
              <a:gd name="connsiteY34" fmla="*/ 1143979 h 1965600"/>
              <a:gd name="connsiteX35" fmla="*/ 50453 w 3973822"/>
              <a:gd name="connsiteY35" fmla="*/ 1151179 h 1965600"/>
              <a:gd name="connsiteX36" fmla="*/ 14453 w 3973822"/>
              <a:gd name="connsiteY36" fmla="*/ 1122379 h 1965600"/>
              <a:gd name="connsiteX37" fmla="*/ 28853 w 3973822"/>
              <a:gd name="connsiteY37" fmla="*/ 1064779 h 1965600"/>
              <a:gd name="connsiteX38" fmla="*/ 53 w 3973822"/>
              <a:gd name="connsiteY38" fmla="*/ 1021579 h 1965600"/>
              <a:gd name="connsiteX39" fmla="*/ 21653 w 3973822"/>
              <a:gd name="connsiteY39" fmla="*/ 992779 h 1965600"/>
              <a:gd name="connsiteX40" fmla="*/ 21653 w 3973822"/>
              <a:gd name="connsiteY40" fmla="*/ 956779 h 1965600"/>
              <a:gd name="connsiteX41" fmla="*/ 43253 w 3973822"/>
              <a:gd name="connsiteY41" fmla="*/ 891979 h 1965600"/>
              <a:gd name="connsiteX42" fmla="*/ 108053 w 3973822"/>
              <a:gd name="connsiteY42" fmla="*/ 841579 h 1965600"/>
              <a:gd name="connsiteX43" fmla="*/ 201653 w 3973822"/>
              <a:gd name="connsiteY43" fmla="*/ 827179 h 1965600"/>
              <a:gd name="connsiteX44" fmla="*/ 223253 w 3973822"/>
              <a:gd name="connsiteY44" fmla="*/ 783979 h 1965600"/>
              <a:gd name="connsiteX45" fmla="*/ 316853 w 3973822"/>
              <a:gd name="connsiteY45" fmla="*/ 762379 h 1965600"/>
              <a:gd name="connsiteX46" fmla="*/ 403253 w 3973822"/>
              <a:gd name="connsiteY46" fmla="*/ 719179 h 1965600"/>
              <a:gd name="connsiteX47" fmla="*/ 482453 w 3973822"/>
              <a:gd name="connsiteY47" fmla="*/ 719179 h 1965600"/>
              <a:gd name="connsiteX48" fmla="*/ 568853 w 3973822"/>
              <a:gd name="connsiteY48" fmla="*/ 697579 h 1965600"/>
              <a:gd name="connsiteX49" fmla="*/ 636117 w 3973822"/>
              <a:gd name="connsiteY49" fmla="*/ 642442 h 1965600"/>
              <a:gd name="connsiteX50" fmla="*/ 697821 w 3973822"/>
              <a:gd name="connsiteY50" fmla="*/ 567979 h 1965600"/>
              <a:gd name="connsiteX51" fmla="*/ 782580 w 3973822"/>
              <a:gd name="connsiteY51" fmla="*/ 516758 h 1965600"/>
              <a:gd name="connsiteX52" fmla="*/ 890579 w 3973822"/>
              <a:gd name="connsiteY52" fmla="*/ 481579 h 1965600"/>
              <a:gd name="connsiteX53" fmla="*/ 1020179 w 3973822"/>
              <a:gd name="connsiteY53" fmla="*/ 446400 h 1965600"/>
              <a:gd name="connsiteX54" fmla="*/ 1100011 w 3973822"/>
              <a:gd name="connsiteY54" fmla="*/ 434463 h 1965600"/>
              <a:gd name="connsiteX55" fmla="*/ 1237001 w 3973822"/>
              <a:gd name="connsiteY55" fmla="*/ 397643 h 1965600"/>
              <a:gd name="connsiteX56" fmla="*/ 1188053 w 3973822"/>
              <a:gd name="connsiteY56" fmla="*/ 337579 h 1965600"/>
              <a:gd name="connsiteX57" fmla="*/ 1165821 w 3973822"/>
              <a:gd name="connsiteY57" fmla="*/ 285537 h 1965600"/>
              <a:gd name="connsiteX58" fmla="*/ 1196895 w 3973822"/>
              <a:gd name="connsiteY58" fmla="*/ 217642 h 1965600"/>
              <a:gd name="connsiteX59" fmla="*/ 1281653 w 3973822"/>
              <a:gd name="connsiteY59" fmla="*/ 179179 h 1965600"/>
              <a:gd name="connsiteX60" fmla="*/ 1346453 w 3973822"/>
              <a:gd name="connsiteY60" fmla="*/ 179179 h 1965600"/>
              <a:gd name="connsiteX61" fmla="*/ 1353653 w 3973822"/>
              <a:gd name="connsiteY61" fmla="*/ 121579 h 1965600"/>
              <a:gd name="connsiteX62" fmla="*/ 1368053 w 3973822"/>
              <a:gd name="connsiteY62" fmla="*/ 71179 h 1965600"/>
              <a:gd name="connsiteX63" fmla="*/ 1425653 w 3973822"/>
              <a:gd name="connsiteY63" fmla="*/ 27979 h 1965600"/>
              <a:gd name="connsiteX64" fmla="*/ 1610769 w 3973822"/>
              <a:gd name="connsiteY64" fmla="*/ 0 h 1965600"/>
              <a:gd name="connsiteX0" fmla="*/ 3973822 w 3973822"/>
              <a:gd name="connsiteY0" fmla="*/ 1965600 h 1965600"/>
              <a:gd name="connsiteX1" fmla="*/ 3748979 w 3973822"/>
              <a:gd name="connsiteY1" fmla="*/ 1934337 h 1965600"/>
              <a:gd name="connsiteX2" fmla="*/ 3323358 w 3973822"/>
              <a:gd name="connsiteY2" fmla="*/ 1769558 h 1965600"/>
              <a:gd name="connsiteX3" fmla="*/ 3011295 w 3973822"/>
              <a:gd name="connsiteY3" fmla="*/ 1695916 h 1965600"/>
              <a:gd name="connsiteX4" fmla="*/ 2808874 w 3973822"/>
              <a:gd name="connsiteY4" fmla="*/ 1674316 h 1965600"/>
              <a:gd name="connsiteX5" fmla="*/ 2620853 w 3973822"/>
              <a:gd name="connsiteY5" fmla="*/ 1707221 h 1965600"/>
              <a:gd name="connsiteX6" fmla="*/ 2469653 w 3973822"/>
              <a:gd name="connsiteY6" fmla="*/ 1755979 h 1965600"/>
              <a:gd name="connsiteX7" fmla="*/ 2361653 w 3973822"/>
              <a:gd name="connsiteY7" fmla="*/ 1820779 h 1965600"/>
              <a:gd name="connsiteX8" fmla="*/ 2253653 w 3973822"/>
              <a:gd name="connsiteY8" fmla="*/ 1856779 h 1965600"/>
              <a:gd name="connsiteX9" fmla="*/ 2109653 w 3973822"/>
              <a:gd name="connsiteY9" fmla="*/ 1856779 h 1965600"/>
              <a:gd name="connsiteX10" fmla="*/ 1879253 w 3973822"/>
              <a:gd name="connsiteY10" fmla="*/ 1878379 h 1965600"/>
              <a:gd name="connsiteX11" fmla="*/ 1627253 w 3973822"/>
              <a:gd name="connsiteY11" fmla="*/ 1943179 h 1965600"/>
              <a:gd name="connsiteX12" fmla="*/ 1490453 w 3973822"/>
              <a:gd name="connsiteY12" fmla="*/ 1921579 h 1965600"/>
              <a:gd name="connsiteX13" fmla="*/ 1382453 w 3973822"/>
              <a:gd name="connsiteY13" fmla="*/ 1885579 h 1965600"/>
              <a:gd name="connsiteX14" fmla="*/ 1166453 w 3973822"/>
              <a:gd name="connsiteY14" fmla="*/ 1914379 h 1965600"/>
              <a:gd name="connsiteX15" fmla="*/ 1022453 w 3973822"/>
              <a:gd name="connsiteY15" fmla="*/ 1928779 h 1965600"/>
              <a:gd name="connsiteX16" fmla="*/ 864053 w 3973822"/>
              <a:gd name="connsiteY16" fmla="*/ 1914379 h 1965600"/>
              <a:gd name="connsiteX17" fmla="*/ 748853 w 3973822"/>
              <a:gd name="connsiteY17" fmla="*/ 1892779 h 1965600"/>
              <a:gd name="connsiteX18" fmla="*/ 597653 w 3973822"/>
              <a:gd name="connsiteY18" fmla="*/ 1871179 h 1965600"/>
              <a:gd name="connsiteX19" fmla="*/ 532853 w 3973822"/>
              <a:gd name="connsiteY19" fmla="*/ 1813579 h 1965600"/>
              <a:gd name="connsiteX20" fmla="*/ 554453 w 3973822"/>
              <a:gd name="connsiteY20" fmla="*/ 1741579 h 1965600"/>
              <a:gd name="connsiteX21" fmla="*/ 568853 w 3973822"/>
              <a:gd name="connsiteY21" fmla="*/ 1662379 h 1965600"/>
              <a:gd name="connsiteX22" fmla="*/ 554453 w 3973822"/>
              <a:gd name="connsiteY22" fmla="*/ 1597579 h 1965600"/>
              <a:gd name="connsiteX23" fmla="*/ 496853 w 3973822"/>
              <a:gd name="connsiteY23" fmla="*/ 1539979 h 1965600"/>
              <a:gd name="connsiteX24" fmla="*/ 511253 w 3973822"/>
              <a:gd name="connsiteY24" fmla="*/ 1475179 h 1965600"/>
              <a:gd name="connsiteX25" fmla="*/ 583253 w 3973822"/>
              <a:gd name="connsiteY25" fmla="*/ 1446379 h 1965600"/>
              <a:gd name="connsiteX26" fmla="*/ 619253 w 3973822"/>
              <a:gd name="connsiteY26" fmla="*/ 1410379 h 1965600"/>
              <a:gd name="connsiteX27" fmla="*/ 597653 w 3973822"/>
              <a:gd name="connsiteY27" fmla="*/ 1352779 h 1965600"/>
              <a:gd name="connsiteX28" fmla="*/ 612053 w 3973822"/>
              <a:gd name="connsiteY28" fmla="*/ 1295179 h 1965600"/>
              <a:gd name="connsiteX29" fmla="*/ 590453 w 3973822"/>
              <a:gd name="connsiteY29" fmla="*/ 1244779 h 1965600"/>
              <a:gd name="connsiteX30" fmla="*/ 540053 w 3973822"/>
              <a:gd name="connsiteY30" fmla="*/ 1194379 h 1965600"/>
              <a:gd name="connsiteX31" fmla="*/ 489653 w 3973822"/>
              <a:gd name="connsiteY31" fmla="*/ 1143979 h 1965600"/>
              <a:gd name="connsiteX32" fmla="*/ 403253 w 3973822"/>
              <a:gd name="connsiteY32" fmla="*/ 1151179 h 1965600"/>
              <a:gd name="connsiteX33" fmla="*/ 273653 w 3973822"/>
              <a:gd name="connsiteY33" fmla="*/ 1151179 h 1965600"/>
              <a:gd name="connsiteX34" fmla="*/ 158453 w 3973822"/>
              <a:gd name="connsiteY34" fmla="*/ 1143979 h 1965600"/>
              <a:gd name="connsiteX35" fmla="*/ 50453 w 3973822"/>
              <a:gd name="connsiteY35" fmla="*/ 1151179 h 1965600"/>
              <a:gd name="connsiteX36" fmla="*/ 14453 w 3973822"/>
              <a:gd name="connsiteY36" fmla="*/ 1122379 h 1965600"/>
              <a:gd name="connsiteX37" fmla="*/ 28853 w 3973822"/>
              <a:gd name="connsiteY37" fmla="*/ 1064779 h 1965600"/>
              <a:gd name="connsiteX38" fmla="*/ 53 w 3973822"/>
              <a:gd name="connsiteY38" fmla="*/ 1021579 h 1965600"/>
              <a:gd name="connsiteX39" fmla="*/ 21653 w 3973822"/>
              <a:gd name="connsiteY39" fmla="*/ 992779 h 1965600"/>
              <a:gd name="connsiteX40" fmla="*/ 21653 w 3973822"/>
              <a:gd name="connsiteY40" fmla="*/ 956779 h 1965600"/>
              <a:gd name="connsiteX41" fmla="*/ 43253 w 3973822"/>
              <a:gd name="connsiteY41" fmla="*/ 891979 h 1965600"/>
              <a:gd name="connsiteX42" fmla="*/ 108053 w 3973822"/>
              <a:gd name="connsiteY42" fmla="*/ 841579 h 1965600"/>
              <a:gd name="connsiteX43" fmla="*/ 201653 w 3973822"/>
              <a:gd name="connsiteY43" fmla="*/ 827179 h 1965600"/>
              <a:gd name="connsiteX44" fmla="*/ 223253 w 3973822"/>
              <a:gd name="connsiteY44" fmla="*/ 783979 h 1965600"/>
              <a:gd name="connsiteX45" fmla="*/ 316853 w 3973822"/>
              <a:gd name="connsiteY45" fmla="*/ 762379 h 1965600"/>
              <a:gd name="connsiteX46" fmla="*/ 403253 w 3973822"/>
              <a:gd name="connsiteY46" fmla="*/ 719179 h 1965600"/>
              <a:gd name="connsiteX47" fmla="*/ 482453 w 3973822"/>
              <a:gd name="connsiteY47" fmla="*/ 719179 h 1965600"/>
              <a:gd name="connsiteX48" fmla="*/ 568853 w 3973822"/>
              <a:gd name="connsiteY48" fmla="*/ 697579 h 1965600"/>
              <a:gd name="connsiteX49" fmla="*/ 636117 w 3973822"/>
              <a:gd name="connsiteY49" fmla="*/ 642442 h 1965600"/>
              <a:gd name="connsiteX50" fmla="*/ 697821 w 3973822"/>
              <a:gd name="connsiteY50" fmla="*/ 567979 h 1965600"/>
              <a:gd name="connsiteX51" fmla="*/ 782580 w 3973822"/>
              <a:gd name="connsiteY51" fmla="*/ 516758 h 1965600"/>
              <a:gd name="connsiteX52" fmla="*/ 890579 w 3973822"/>
              <a:gd name="connsiteY52" fmla="*/ 481579 h 1965600"/>
              <a:gd name="connsiteX53" fmla="*/ 1020179 w 3973822"/>
              <a:gd name="connsiteY53" fmla="*/ 446400 h 1965600"/>
              <a:gd name="connsiteX54" fmla="*/ 1100011 w 3973822"/>
              <a:gd name="connsiteY54" fmla="*/ 434463 h 1965600"/>
              <a:gd name="connsiteX55" fmla="*/ 1237001 w 3973822"/>
              <a:gd name="connsiteY55" fmla="*/ 397643 h 1965600"/>
              <a:gd name="connsiteX56" fmla="*/ 1188053 w 3973822"/>
              <a:gd name="connsiteY56" fmla="*/ 337579 h 1965600"/>
              <a:gd name="connsiteX57" fmla="*/ 1165821 w 3973822"/>
              <a:gd name="connsiteY57" fmla="*/ 285537 h 1965600"/>
              <a:gd name="connsiteX58" fmla="*/ 1196895 w 3973822"/>
              <a:gd name="connsiteY58" fmla="*/ 217642 h 1965600"/>
              <a:gd name="connsiteX59" fmla="*/ 1281653 w 3973822"/>
              <a:gd name="connsiteY59" fmla="*/ 179179 h 1965600"/>
              <a:gd name="connsiteX60" fmla="*/ 1346453 w 3973822"/>
              <a:gd name="connsiteY60" fmla="*/ 179179 h 1965600"/>
              <a:gd name="connsiteX61" fmla="*/ 1353653 w 3973822"/>
              <a:gd name="connsiteY61" fmla="*/ 121579 h 1965600"/>
              <a:gd name="connsiteX62" fmla="*/ 1368053 w 3973822"/>
              <a:gd name="connsiteY62" fmla="*/ 71179 h 1965600"/>
              <a:gd name="connsiteX63" fmla="*/ 1473779 w 3973822"/>
              <a:gd name="connsiteY63" fmla="*/ 84127 h 1965600"/>
              <a:gd name="connsiteX64" fmla="*/ 1610769 w 3973822"/>
              <a:gd name="connsiteY64" fmla="*/ 0 h 1965600"/>
              <a:gd name="connsiteX0" fmla="*/ 3973822 w 3973822"/>
              <a:gd name="connsiteY0" fmla="*/ 1965600 h 1965600"/>
              <a:gd name="connsiteX1" fmla="*/ 3748979 w 3973822"/>
              <a:gd name="connsiteY1" fmla="*/ 1934337 h 1965600"/>
              <a:gd name="connsiteX2" fmla="*/ 3323358 w 3973822"/>
              <a:gd name="connsiteY2" fmla="*/ 1769558 h 1965600"/>
              <a:gd name="connsiteX3" fmla="*/ 3011295 w 3973822"/>
              <a:gd name="connsiteY3" fmla="*/ 1695916 h 1965600"/>
              <a:gd name="connsiteX4" fmla="*/ 2808874 w 3973822"/>
              <a:gd name="connsiteY4" fmla="*/ 1674316 h 1965600"/>
              <a:gd name="connsiteX5" fmla="*/ 2620853 w 3973822"/>
              <a:gd name="connsiteY5" fmla="*/ 1707221 h 1965600"/>
              <a:gd name="connsiteX6" fmla="*/ 2469653 w 3973822"/>
              <a:gd name="connsiteY6" fmla="*/ 1755979 h 1965600"/>
              <a:gd name="connsiteX7" fmla="*/ 2361653 w 3973822"/>
              <a:gd name="connsiteY7" fmla="*/ 1820779 h 1965600"/>
              <a:gd name="connsiteX8" fmla="*/ 2253653 w 3973822"/>
              <a:gd name="connsiteY8" fmla="*/ 1856779 h 1965600"/>
              <a:gd name="connsiteX9" fmla="*/ 2109653 w 3973822"/>
              <a:gd name="connsiteY9" fmla="*/ 1856779 h 1965600"/>
              <a:gd name="connsiteX10" fmla="*/ 1879253 w 3973822"/>
              <a:gd name="connsiteY10" fmla="*/ 1878379 h 1965600"/>
              <a:gd name="connsiteX11" fmla="*/ 1627253 w 3973822"/>
              <a:gd name="connsiteY11" fmla="*/ 1943179 h 1965600"/>
              <a:gd name="connsiteX12" fmla="*/ 1490453 w 3973822"/>
              <a:gd name="connsiteY12" fmla="*/ 1921579 h 1965600"/>
              <a:gd name="connsiteX13" fmla="*/ 1382453 w 3973822"/>
              <a:gd name="connsiteY13" fmla="*/ 1885579 h 1965600"/>
              <a:gd name="connsiteX14" fmla="*/ 1166453 w 3973822"/>
              <a:gd name="connsiteY14" fmla="*/ 1914379 h 1965600"/>
              <a:gd name="connsiteX15" fmla="*/ 1022453 w 3973822"/>
              <a:gd name="connsiteY15" fmla="*/ 1928779 h 1965600"/>
              <a:gd name="connsiteX16" fmla="*/ 864053 w 3973822"/>
              <a:gd name="connsiteY16" fmla="*/ 1914379 h 1965600"/>
              <a:gd name="connsiteX17" fmla="*/ 748853 w 3973822"/>
              <a:gd name="connsiteY17" fmla="*/ 1892779 h 1965600"/>
              <a:gd name="connsiteX18" fmla="*/ 597653 w 3973822"/>
              <a:gd name="connsiteY18" fmla="*/ 1871179 h 1965600"/>
              <a:gd name="connsiteX19" fmla="*/ 532853 w 3973822"/>
              <a:gd name="connsiteY19" fmla="*/ 1813579 h 1965600"/>
              <a:gd name="connsiteX20" fmla="*/ 554453 w 3973822"/>
              <a:gd name="connsiteY20" fmla="*/ 1741579 h 1965600"/>
              <a:gd name="connsiteX21" fmla="*/ 568853 w 3973822"/>
              <a:gd name="connsiteY21" fmla="*/ 1662379 h 1965600"/>
              <a:gd name="connsiteX22" fmla="*/ 554453 w 3973822"/>
              <a:gd name="connsiteY22" fmla="*/ 1597579 h 1965600"/>
              <a:gd name="connsiteX23" fmla="*/ 496853 w 3973822"/>
              <a:gd name="connsiteY23" fmla="*/ 1539979 h 1965600"/>
              <a:gd name="connsiteX24" fmla="*/ 511253 w 3973822"/>
              <a:gd name="connsiteY24" fmla="*/ 1475179 h 1965600"/>
              <a:gd name="connsiteX25" fmla="*/ 583253 w 3973822"/>
              <a:gd name="connsiteY25" fmla="*/ 1446379 h 1965600"/>
              <a:gd name="connsiteX26" fmla="*/ 619253 w 3973822"/>
              <a:gd name="connsiteY26" fmla="*/ 1410379 h 1965600"/>
              <a:gd name="connsiteX27" fmla="*/ 597653 w 3973822"/>
              <a:gd name="connsiteY27" fmla="*/ 1352779 h 1965600"/>
              <a:gd name="connsiteX28" fmla="*/ 612053 w 3973822"/>
              <a:gd name="connsiteY28" fmla="*/ 1295179 h 1965600"/>
              <a:gd name="connsiteX29" fmla="*/ 590453 w 3973822"/>
              <a:gd name="connsiteY29" fmla="*/ 1244779 h 1965600"/>
              <a:gd name="connsiteX30" fmla="*/ 540053 w 3973822"/>
              <a:gd name="connsiteY30" fmla="*/ 1194379 h 1965600"/>
              <a:gd name="connsiteX31" fmla="*/ 489653 w 3973822"/>
              <a:gd name="connsiteY31" fmla="*/ 1143979 h 1965600"/>
              <a:gd name="connsiteX32" fmla="*/ 403253 w 3973822"/>
              <a:gd name="connsiteY32" fmla="*/ 1151179 h 1965600"/>
              <a:gd name="connsiteX33" fmla="*/ 273653 w 3973822"/>
              <a:gd name="connsiteY33" fmla="*/ 1151179 h 1965600"/>
              <a:gd name="connsiteX34" fmla="*/ 158453 w 3973822"/>
              <a:gd name="connsiteY34" fmla="*/ 1143979 h 1965600"/>
              <a:gd name="connsiteX35" fmla="*/ 50453 w 3973822"/>
              <a:gd name="connsiteY35" fmla="*/ 1151179 h 1965600"/>
              <a:gd name="connsiteX36" fmla="*/ 14453 w 3973822"/>
              <a:gd name="connsiteY36" fmla="*/ 1122379 h 1965600"/>
              <a:gd name="connsiteX37" fmla="*/ 28853 w 3973822"/>
              <a:gd name="connsiteY37" fmla="*/ 1064779 h 1965600"/>
              <a:gd name="connsiteX38" fmla="*/ 53 w 3973822"/>
              <a:gd name="connsiteY38" fmla="*/ 1021579 h 1965600"/>
              <a:gd name="connsiteX39" fmla="*/ 21653 w 3973822"/>
              <a:gd name="connsiteY39" fmla="*/ 992779 h 1965600"/>
              <a:gd name="connsiteX40" fmla="*/ 21653 w 3973822"/>
              <a:gd name="connsiteY40" fmla="*/ 956779 h 1965600"/>
              <a:gd name="connsiteX41" fmla="*/ 43253 w 3973822"/>
              <a:gd name="connsiteY41" fmla="*/ 891979 h 1965600"/>
              <a:gd name="connsiteX42" fmla="*/ 108053 w 3973822"/>
              <a:gd name="connsiteY42" fmla="*/ 841579 h 1965600"/>
              <a:gd name="connsiteX43" fmla="*/ 201653 w 3973822"/>
              <a:gd name="connsiteY43" fmla="*/ 827179 h 1965600"/>
              <a:gd name="connsiteX44" fmla="*/ 223253 w 3973822"/>
              <a:gd name="connsiteY44" fmla="*/ 783979 h 1965600"/>
              <a:gd name="connsiteX45" fmla="*/ 316853 w 3973822"/>
              <a:gd name="connsiteY45" fmla="*/ 762379 h 1965600"/>
              <a:gd name="connsiteX46" fmla="*/ 403253 w 3973822"/>
              <a:gd name="connsiteY46" fmla="*/ 719179 h 1965600"/>
              <a:gd name="connsiteX47" fmla="*/ 482453 w 3973822"/>
              <a:gd name="connsiteY47" fmla="*/ 719179 h 1965600"/>
              <a:gd name="connsiteX48" fmla="*/ 568853 w 3973822"/>
              <a:gd name="connsiteY48" fmla="*/ 697579 h 1965600"/>
              <a:gd name="connsiteX49" fmla="*/ 636117 w 3973822"/>
              <a:gd name="connsiteY49" fmla="*/ 642442 h 1965600"/>
              <a:gd name="connsiteX50" fmla="*/ 697821 w 3973822"/>
              <a:gd name="connsiteY50" fmla="*/ 567979 h 1965600"/>
              <a:gd name="connsiteX51" fmla="*/ 782580 w 3973822"/>
              <a:gd name="connsiteY51" fmla="*/ 516758 h 1965600"/>
              <a:gd name="connsiteX52" fmla="*/ 890579 w 3973822"/>
              <a:gd name="connsiteY52" fmla="*/ 481579 h 1965600"/>
              <a:gd name="connsiteX53" fmla="*/ 1020179 w 3973822"/>
              <a:gd name="connsiteY53" fmla="*/ 446400 h 1965600"/>
              <a:gd name="connsiteX54" fmla="*/ 1100011 w 3973822"/>
              <a:gd name="connsiteY54" fmla="*/ 434463 h 1965600"/>
              <a:gd name="connsiteX55" fmla="*/ 1237001 w 3973822"/>
              <a:gd name="connsiteY55" fmla="*/ 397643 h 1965600"/>
              <a:gd name="connsiteX56" fmla="*/ 1188053 w 3973822"/>
              <a:gd name="connsiteY56" fmla="*/ 337579 h 1965600"/>
              <a:gd name="connsiteX57" fmla="*/ 1165821 w 3973822"/>
              <a:gd name="connsiteY57" fmla="*/ 285537 h 1965600"/>
              <a:gd name="connsiteX58" fmla="*/ 1196895 w 3973822"/>
              <a:gd name="connsiteY58" fmla="*/ 217642 h 1965600"/>
              <a:gd name="connsiteX59" fmla="*/ 1281653 w 3973822"/>
              <a:gd name="connsiteY59" fmla="*/ 179179 h 1965600"/>
              <a:gd name="connsiteX60" fmla="*/ 1346453 w 3973822"/>
              <a:gd name="connsiteY60" fmla="*/ 179179 h 1965600"/>
              <a:gd name="connsiteX61" fmla="*/ 1353653 w 3973822"/>
              <a:gd name="connsiteY61" fmla="*/ 121579 h 1965600"/>
              <a:gd name="connsiteX62" fmla="*/ 1473779 w 3973822"/>
              <a:gd name="connsiteY62" fmla="*/ 84127 h 1965600"/>
              <a:gd name="connsiteX63" fmla="*/ 1610769 w 3973822"/>
              <a:gd name="connsiteY63" fmla="*/ 0 h 1965600"/>
              <a:gd name="connsiteX0" fmla="*/ 3973822 w 3973822"/>
              <a:gd name="connsiteY0" fmla="*/ 1965600 h 1965600"/>
              <a:gd name="connsiteX1" fmla="*/ 3748979 w 3973822"/>
              <a:gd name="connsiteY1" fmla="*/ 1934337 h 1965600"/>
              <a:gd name="connsiteX2" fmla="*/ 3323358 w 3973822"/>
              <a:gd name="connsiteY2" fmla="*/ 1769558 h 1965600"/>
              <a:gd name="connsiteX3" fmla="*/ 3011295 w 3973822"/>
              <a:gd name="connsiteY3" fmla="*/ 1695916 h 1965600"/>
              <a:gd name="connsiteX4" fmla="*/ 2808874 w 3973822"/>
              <a:gd name="connsiteY4" fmla="*/ 1674316 h 1965600"/>
              <a:gd name="connsiteX5" fmla="*/ 2620853 w 3973822"/>
              <a:gd name="connsiteY5" fmla="*/ 1707221 h 1965600"/>
              <a:gd name="connsiteX6" fmla="*/ 2469653 w 3973822"/>
              <a:gd name="connsiteY6" fmla="*/ 1755979 h 1965600"/>
              <a:gd name="connsiteX7" fmla="*/ 2361653 w 3973822"/>
              <a:gd name="connsiteY7" fmla="*/ 1820779 h 1965600"/>
              <a:gd name="connsiteX8" fmla="*/ 2253653 w 3973822"/>
              <a:gd name="connsiteY8" fmla="*/ 1856779 h 1965600"/>
              <a:gd name="connsiteX9" fmla="*/ 2109653 w 3973822"/>
              <a:gd name="connsiteY9" fmla="*/ 1856779 h 1965600"/>
              <a:gd name="connsiteX10" fmla="*/ 1879253 w 3973822"/>
              <a:gd name="connsiteY10" fmla="*/ 1878379 h 1965600"/>
              <a:gd name="connsiteX11" fmla="*/ 1627253 w 3973822"/>
              <a:gd name="connsiteY11" fmla="*/ 1943179 h 1965600"/>
              <a:gd name="connsiteX12" fmla="*/ 1490453 w 3973822"/>
              <a:gd name="connsiteY12" fmla="*/ 1921579 h 1965600"/>
              <a:gd name="connsiteX13" fmla="*/ 1382453 w 3973822"/>
              <a:gd name="connsiteY13" fmla="*/ 1885579 h 1965600"/>
              <a:gd name="connsiteX14" fmla="*/ 1166453 w 3973822"/>
              <a:gd name="connsiteY14" fmla="*/ 1914379 h 1965600"/>
              <a:gd name="connsiteX15" fmla="*/ 1022453 w 3973822"/>
              <a:gd name="connsiteY15" fmla="*/ 1928779 h 1965600"/>
              <a:gd name="connsiteX16" fmla="*/ 864053 w 3973822"/>
              <a:gd name="connsiteY16" fmla="*/ 1914379 h 1965600"/>
              <a:gd name="connsiteX17" fmla="*/ 748853 w 3973822"/>
              <a:gd name="connsiteY17" fmla="*/ 1892779 h 1965600"/>
              <a:gd name="connsiteX18" fmla="*/ 597653 w 3973822"/>
              <a:gd name="connsiteY18" fmla="*/ 1871179 h 1965600"/>
              <a:gd name="connsiteX19" fmla="*/ 532853 w 3973822"/>
              <a:gd name="connsiteY19" fmla="*/ 1813579 h 1965600"/>
              <a:gd name="connsiteX20" fmla="*/ 554453 w 3973822"/>
              <a:gd name="connsiteY20" fmla="*/ 1741579 h 1965600"/>
              <a:gd name="connsiteX21" fmla="*/ 568853 w 3973822"/>
              <a:gd name="connsiteY21" fmla="*/ 1662379 h 1965600"/>
              <a:gd name="connsiteX22" fmla="*/ 554453 w 3973822"/>
              <a:gd name="connsiteY22" fmla="*/ 1597579 h 1965600"/>
              <a:gd name="connsiteX23" fmla="*/ 496853 w 3973822"/>
              <a:gd name="connsiteY23" fmla="*/ 1539979 h 1965600"/>
              <a:gd name="connsiteX24" fmla="*/ 511253 w 3973822"/>
              <a:gd name="connsiteY24" fmla="*/ 1475179 h 1965600"/>
              <a:gd name="connsiteX25" fmla="*/ 583253 w 3973822"/>
              <a:gd name="connsiteY25" fmla="*/ 1446379 h 1965600"/>
              <a:gd name="connsiteX26" fmla="*/ 619253 w 3973822"/>
              <a:gd name="connsiteY26" fmla="*/ 1410379 h 1965600"/>
              <a:gd name="connsiteX27" fmla="*/ 597653 w 3973822"/>
              <a:gd name="connsiteY27" fmla="*/ 1352779 h 1965600"/>
              <a:gd name="connsiteX28" fmla="*/ 612053 w 3973822"/>
              <a:gd name="connsiteY28" fmla="*/ 1295179 h 1965600"/>
              <a:gd name="connsiteX29" fmla="*/ 590453 w 3973822"/>
              <a:gd name="connsiteY29" fmla="*/ 1244779 h 1965600"/>
              <a:gd name="connsiteX30" fmla="*/ 540053 w 3973822"/>
              <a:gd name="connsiteY30" fmla="*/ 1194379 h 1965600"/>
              <a:gd name="connsiteX31" fmla="*/ 489653 w 3973822"/>
              <a:gd name="connsiteY31" fmla="*/ 1143979 h 1965600"/>
              <a:gd name="connsiteX32" fmla="*/ 403253 w 3973822"/>
              <a:gd name="connsiteY32" fmla="*/ 1151179 h 1965600"/>
              <a:gd name="connsiteX33" fmla="*/ 273653 w 3973822"/>
              <a:gd name="connsiteY33" fmla="*/ 1151179 h 1965600"/>
              <a:gd name="connsiteX34" fmla="*/ 158453 w 3973822"/>
              <a:gd name="connsiteY34" fmla="*/ 1143979 h 1965600"/>
              <a:gd name="connsiteX35" fmla="*/ 50453 w 3973822"/>
              <a:gd name="connsiteY35" fmla="*/ 1151179 h 1965600"/>
              <a:gd name="connsiteX36" fmla="*/ 14453 w 3973822"/>
              <a:gd name="connsiteY36" fmla="*/ 1122379 h 1965600"/>
              <a:gd name="connsiteX37" fmla="*/ 28853 w 3973822"/>
              <a:gd name="connsiteY37" fmla="*/ 1064779 h 1965600"/>
              <a:gd name="connsiteX38" fmla="*/ 53 w 3973822"/>
              <a:gd name="connsiteY38" fmla="*/ 1021579 h 1965600"/>
              <a:gd name="connsiteX39" fmla="*/ 21653 w 3973822"/>
              <a:gd name="connsiteY39" fmla="*/ 992779 h 1965600"/>
              <a:gd name="connsiteX40" fmla="*/ 21653 w 3973822"/>
              <a:gd name="connsiteY40" fmla="*/ 956779 h 1965600"/>
              <a:gd name="connsiteX41" fmla="*/ 43253 w 3973822"/>
              <a:gd name="connsiteY41" fmla="*/ 891979 h 1965600"/>
              <a:gd name="connsiteX42" fmla="*/ 108053 w 3973822"/>
              <a:gd name="connsiteY42" fmla="*/ 841579 h 1965600"/>
              <a:gd name="connsiteX43" fmla="*/ 201653 w 3973822"/>
              <a:gd name="connsiteY43" fmla="*/ 827179 h 1965600"/>
              <a:gd name="connsiteX44" fmla="*/ 223253 w 3973822"/>
              <a:gd name="connsiteY44" fmla="*/ 783979 h 1965600"/>
              <a:gd name="connsiteX45" fmla="*/ 316853 w 3973822"/>
              <a:gd name="connsiteY45" fmla="*/ 762379 h 1965600"/>
              <a:gd name="connsiteX46" fmla="*/ 403253 w 3973822"/>
              <a:gd name="connsiteY46" fmla="*/ 719179 h 1965600"/>
              <a:gd name="connsiteX47" fmla="*/ 482453 w 3973822"/>
              <a:gd name="connsiteY47" fmla="*/ 719179 h 1965600"/>
              <a:gd name="connsiteX48" fmla="*/ 568853 w 3973822"/>
              <a:gd name="connsiteY48" fmla="*/ 697579 h 1965600"/>
              <a:gd name="connsiteX49" fmla="*/ 636117 w 3973822"/>
              <a:gd name="connsiteY49" fmla="*/ 642442 h 1965600"/>
              <a:gd name="connsiteX50" fmla="*/ 697821 w 3973822"/>
              <a:gd name="connsiteY50" fmla="*/ 567979 h 1965600"/>
              <a:gd name="connsiteX51" fmla="*/ 782580 w 3973822"/>
              <a:gd name="connsiteY51" fmla="*/ 516758 h 1965600"/>
              <a:gd name="connsiteX52" fmla="*/ 890579 w 3973822"/>
              <a:gd name="connsiteY52" fmla="*/ 481579 h 1965600"/>
              <a:gd name="connsiteX53" fmla="*/ 1020179 w 3973822"/>
              <a:gd name="connsiteY53" fmla="*/ 446400 h 1965600"/>
              <a:gd name="connsiteX54" fmla="*/ 1100011 w 3973822"/>
              <a:gd name="connsiteY54" fmla="*/ 434463 h 1965600"/>
              <a:gd name="connsiteX55" fmla="*/ 1237001 w 3973822"/>
              <a:gd name="connsiteY55" fmla="*/ 397643 h 1965600"/>
              <a:gd name="connsiteX56" fmla="*/ 1188053 w 3973822"/>
              <a:gd name="connsiteY56" fmla="*/ 337579 h 1965600"/>
              <a:gd name="connsiteX57" fmla="*/ 1165821 w 3973822"/>
              <a:gd name="connsiteY57" fmla="*/ 285537 h 1965600"/>
              <a:gd name="connsiteX58" fmla="*/ 1196895 w 3973822"/>
              <a:gd name="connsiteY58" fmla="*/ 217642 h 1965600"/>
              <a:gd name="connsiteX59" fmla="*/ 1281653 w 3973822"/>
              <a:gd name="connsiteY59" fmla="*/ 179179 h 1965600"/>
              <a:gd name="connsiteX60" fmla="*/ 1346453 w 3973822"/>
              <a:gd name="connsiteY60" fmla="*/ 179179 h 1965600"/>
              <a:gd name="connsiteX61" fmla="*/ 1393758 w 3973822"/>
              <a:gd name="connsiteY61" fmla="*/ 121579 h 1965600"/>
              <a:gd name="connsiteX62" fmla="*/ 1473779 w 3973822"/>
              <a:gd name="connsiteY62" fmla="*/ 84127 h 1965600"/>
              <a:gd name="connsiteX63" fmla="*/ 1610769 w 3973822"/>
              <a:gd name="connsiteY63" fmla="*/ 0 h 1965600"/>
              <a:gd name="connsiteX0" fmla="*/ 3973822 w 3973822"/>
              <a:gd name="connsiteY0" fmla="*/ 1965600 h 1965600"/>
              <a:gd name="connsiteX1" fmla="*/ 3748979 w 3973822"/>
              <a:gd name="connsiteY1" fmla="*/ 1934337 h 1965600"/>
              <a:gd name="connsiteX2" fmla="*/ 3323358 w 3973822"/>
              <a:gd name="connsiteY2" fmla="*/ 1769558 h 1965600"/>
              <a:gd name="connsiteX3" fmla="*/ 3011295 w 3973822"/>
              <a:gd name="connsiteY3" fmla="*/ 1695916 h 1965600"/>
              <a:gd name="connsiteX4" fmla="*/ 2808874 w 3973822"/>
              <a:gd name="connsiteY4" fmla="*/ 1674316 h 1965600"/>
              <a:gd name="connsiteX5" fmla="*/ 2620853 w 3973822"/>
              <a:gd name="connsiteY5" fmla="*/ 1707221 h 1965600"/>
              <a:gd name="connsiteX6" fmla="*/ 2469653 w 3973822"/>
              <a:gd name="connsiteY6" fmla="*/ 1755979 h 1965600"/>
              <a:gd name="connsiteX7" fmla="*/ 2361653 w 3973822"/>
              <a:gd name="connsiteY7" fmla="*/ 1820779 h 1965600"/>
              <a:gd name="connsiteX8" fmla="*/ 2253653 w 3973822"/>
              <a:gd name="connsiteY8" fmla="*/ 1856779 h 1965600"/>
              <a:gd name="connsiteX9" fmla="*/ 2109653 w 3973822"/>
              <a:gd name="connsiteY9" fmla="*/ 1856779 h 1965600"/>
              <a:gd name="connsiteX10" fmla="*/ 1879253 w 3973822"/>
              <a:gd name="connsiteY10" fmla="*/ 1878379 h 1965600"/>
              <a:gd name="connsiteX11" fmla="*/ 1627253 w 3973822"/>
              <a:gd name="connsiteY11" fmla="*/ 1943179 h 1965600"/>
              <a:gd name="connsiteX12" fmla="*/ 1490453 w 3973822"/>
              <a:gd name="connsiteY12" fmla="*/ 1921579 h 1965600"/>
              <a:gd name="connsiteX13" fmla="*/ 1382453 w 3973822"/>
              <a:gd name="connsiteY13" fmla="*/ 1885579 h 1965600"/>
              <a:gd name="connsiteX14" fmla="*/ 1166453 w 3973822"/>
              <a:gd name="connsiteY14" fmla="*/ 1914379 h 1965600"/>
              <a:gd name="connsiteX15" fmla="*/ 1022453 w 3973822"/>
              <a:gd name="connsiteY15" fmla="*/ 1928779 h 1965600"/>
              <a:gd name="connsiteX16" fmla="*/ 864053 w 3973822"/>
              <a:gd name="connsiteY16" fmla="*/ 1914379 h 1965600"/>
              <a:gd name="connsiteX17" fmla="*/ 748853 w 3973822"/>
              <a:gd name="connsiteY17" fmla="*/ 1892779 h 1965600"/>
              <a:gd name="connsiteX18" fmla="*/ 597653 w 3973822"/>
              <a:gd name="connsiteY18" fmla="*/ 1871179 h 1965600"/>
              <a:gd name="connsiteX19" fmla="*/ 516811 w 3973822"/>
              <a:gd name="connsiteY19" fmla="*/ 1805558 h 1965600"/>
              <a:gd name="connsiteX20" fmla="*/ 554453 w 3973822"/>
              <a:gd name="connsiteY20" fmla="*/ 1741579 h 1965600"/>
              <a:gd name="connsiteX21" fmla="*/ 568853 w 3973822"/>
              <a:gd name="connsiteY21" fmla="*/ 1662379 h 1965600"/>
              <a:gd name="connsiteX22" fmla="*/ 554453 w 3973822"/>
              <a:gd name="connsiteY22" fmla="*/ 1597579 h 1965600"/>
              <a:gd name="connsiteX23" fmla="*/ 496853 w 3973822"/>
              <a:gd name="connsiteY23" fmla="*/ 1539979 h 1965600"/>
              <a:gd name="connsiteX24" fmla="*/ 511253 w 3973822"/>
              <a:gd name="connsiteY24" fmla="*/ 1475179 h 1965600"/>
              <a:gd name="connsiteX25" fmla="*/ 583253 w 3973822"/>
              <a:gd name="connsiteY25" fmla="*/ 1446379 h 1965600"/>
              <a:gd name="connsiteX26" fmla="*/ 619253 w 3973822"/>
              <a:gd name="connsiteY26" fmla="*/ 1410379 h 1965600"/>
              <a:gd name="connsiteX27" fmla="*/ 597653 w 3973822"/>
              <a:gd name="connsiteY27" fmla="*/ 1352779 h 1965600"/>
              <a:gd name="connsiteX28" fmla="*/ 612053 w 3973822"/>
              <a:gd name="connsiteY28" fmla="*/ 1295179 h 1965600"/>
              <a:gd name="connsiteX29" fmla="*/ 590453 w 3973822"/>
              <a:gd name="connsiteY29" fmla="*/ 1244779 h 1965600"/>
              <a:gd name="connsiteX30" fmla="*/ 540053 w 3973822"/>
              <a:gd name="connsiteY30" fmla="*/ 1194379 h 1965600"/>
              <a:gd name="connsiteX31" fmla="*/ 489653 w 3973822"/>
              <a:gd name="connsiteY31" fmla="*/ 1143979 h 1965600"/>
              <a:gd name="connsiteX32" fmla="*/ 403253 w 3973822"/>
              <a:gd name="connsiteY32" fmla="*/ 1151179 h 1965600"/>
              <a:gd name="connsiteX33" fmla="*/ 273653 w 3973822"/>
              <a:gd name="connsiteY33" fmla="*/ 1151179 h 1965600"/>
              <a:gd name="connsiteX34" fmla="*/ 158453 w 3973822"/>
              <a:gd name="connsiteY34" fmla="*/ 1143979 h 1965600"/>
              <a:gd name="connsiteX35" fmla="*/ 50453 w 3973822"/>
              <a:gd name="connsiteY35" fmla="*/ 1151179 h 1965600"/>
              <a:gd name="connsiteX36" fmla="*/ 14453 w 3973822"/>
              <a:gd name="connsiteY36" fmla="*/ 1122379 h 1965600"/>
              <a:gd name="connsiteX37" fmla="*/ 28853 w 3973822"/>
              <a:gd name="connsiteY37" fmla="*/ 1064779 h 1965600"/>
              <a:gd name="connsiteX38" fmla="*/ 53 w 3973822"/>
              <a:gd name="connsiteY38" fmla="*/ 1021579 h 1965600"/>
              <a:gd name="connsiteX39" fmla="*/ 21653 w 3973822"/>
              <a:gd name="connsiteY39" fmla="*/ 992779 h 1965600"/>
              <a:gd name="connsiteX40" fmla="*/ 21653 w 3973822"/>
              <a:gd name="connsiteY40" fmla="*/ 956779 h 1965600"/>
              <a:gd name="connsiteX41" fmla="*/ 43253 w 3973822"/>
              <a:gd name="connsiteY41" fmla="*/ 891979 h 1965600"/>
              <a:gd name="connsiteX42" fmla="*/ 108053 w 3973822"/>
              <a:gd name="connsiteY42" fmla="*/ 841579 h 1965600"/>
              <a:gd name="connsiteX43" fmla="*/ 201653 w 3973822"/>
              <a:gd name="connsiteY43" fmla="*/ 827179 h 1965600"/>
              <a:gd name="connsiteX44" fmla="*/ 223253 w 3973822"/>
              <a:gd name="connsiteY44" fmla="*/ 783979 h 1965600"/>
              <a:gd name="connsiteX45" fmla="*/ 316853 w 3973822"/>
              <a:gd name="connsiteY45" fmla="*/ 762379 h 1965600"/>
              <a:gd name="connsiteX46" fmla="*/ 403253 w 3973822"/>
              <a:gd name="connsiteY46" fmla="*/ 719179 h 1965600"/>
              <a:gd name="connsiteX47" fmla="*/ 482453 w 3973822"/>
              <a:gd name="connsiteY47" fmla="*/ 719179 h 1965600"/>
              <a:gd name="connsiteX48" fmla="*/ 568853 w 3973822"/>
              <a:gd name="connsiteY48" fmla="*/ 697579 h 1965600"/>
              <a:gd name="connsiteX49" fmla="*/ 636117 w 3973822"/>
              <a:gd name="connsiteY49" fmla="*/ 642442 h 1965600"/>
              <a:gd name="connsiteX50" fmla="*/ 697821 w 3973822"/>
              <a:gd name="connsiteY50" fmla="*/ 567979 h 1965600"/>
              <a:gd name="connsiteX51" fmla="*/ 782580 w 3973822"/>
              <a:gd name="connsiteY51" fmla="*/ 516758 h 1965600"/>
              <a:gd name="connsiteX52" fmla="*/ 890579 w 3973822"/>
              <a:gd name="connsiteY52" fmla="*/ 481579 h 1965600"/>
              <a:gd name="connsiteX53" fmla="*/ 1020179 w 3973822"/>
              <a:gd name="connsiteY53" fmla="*/ 446400 h 1965600"/>
              <a:gd name="connsiteX54" fmla="*/ 1100011 w 3973822"/>
              <a:gd name="connsiteY54" fmla="*/ 434463 h 1965600"/>
              <a:gd name="connsiteX55" fmla="*/ 1237001 w 3973822"/>
              <a:gd name="connsiteY55" fmla="*/ 397643 h 1965600"/>
              <a:gd name="connsiteX56" fmla="*/ 1188053 w 3973822"/>
              <a:gd name="connsiteY56" fmla="*/ 337579 h 1965600"/>
              <a:gd name="connsiteX57" fmla="*/ 1165821 w 3973822"/>
              <a:gd name="connsiteY57" fmla="*/ 285537 h 1965600"/>
              <a:gd name="connsiteX58" fmla="*/ 1196895 w 3973822"/>
              <a:gd name="connsiteY58" fmla="*/ 217642 h 1965600"/>
              <a:gd name="connsiteX59" fmla="*/ 1281653 w 3973822"/>
              <a:gd name="connsiteY59" fmla="*/ 179179 h 1965600"/>
              <a:gd name="connsiteX60" fmla="*/ 1346453 w 3973822"/>
              <a:gd name="connsiteY60" fmla="*/ 179179 h 1965600"/>
              <a:gd name="connsiteX61" fmla="*/ 1393758 w 3973822"/>
              <a:gd name="connsiteY61" fmla="*/ 121579 h 1965600"/>
              <a:gd name="connsiteX62" fmla="*/ 1473779 w 3973822"/>
              <a:gd name="connsiteY62" fmla="*/ 84127 h 1965600"/>
              <a:gd name="connsiteX63" fmla="*/ 1610769 w 3973822"/>
              <a:gd name="connsiteY63" fmla="*/ 0 h 1965600"/>
              <a:gd name="connsiteX0" fmla="*/ 3973822 w 3973822"/>
              <a:gd name="connsiteY0" fmla="*/ 1965600 h 1965600"/>
              <a:gd name="connsiteX1" fmla="*/ 3748979 w 3973822"/>
              <a:gd name="connsiteY1" fmla="*/ 1934337 h 1965600"/>
              <a:gd name="connsiteX2" fmla="*/ 3323358 w 3973822"/>
              <a:gd name="connsiteY2" fmla="*/ 1769558 h 1965600"/>
              <a:gd name="connsiteX3" fmla="*/ 3011295 w 3973822"/>
              <a:gd name="connsiteY3" fmla="*/ 1695916 h 1965600"/>
              <a:gd name="connsiteX4" fmla="*/ 2808874 w 3973822"/>
              <a:gd name="connsiteY4" fmla="*/ 1674316 h 1965600"/>
              <a:gd name="connsiteX5" fmla="*/ 2620853 w 3973822"/>
              <a:gd name="connsiteY5" fmla="*/ 1707221 h 1965600"/>
              <a:gd name="connsiteX6" fmla="*/ 2469653 w 3973822"/>
              <a:gd name="connsiteY6" fmla="*/ 1755979 h 1965600"/>
              <a:gd name="connsiteX7" fmla="*/ 2361653 w 3973822"/>
              <a:gd name="connsiteY7" fmla="*/ 1820779 h 1965600"/>
              <a:gd name="connsiteX8" fmla="*/ 2253653 w 3973822"/>
              <a:gd name="connsiteY8" fmla="*/ 1856779 h 1965600"/>
              <a:gd name="connsiteX9" fmla="*/ 2109653 w 3973822"/>
              <a:gd name="connsiteY9" fmla="*/ 1856779 h 1965600"/>
              <a:gd name="connsiteX10" fmla="*/ 1879253 w 3973822"/>
              <a:gd name="connsiteY10" fmla="*/ 1878379 h 1965600"/>
              <a:gd name="connsiteX11" fmla="*/ 1627253 w 3973822"/>
              <a:gd name="connsiteY11" fmla="*/ 1943179 h 1965600"/>
              <a:gd name="connsiteX12" fmla="*/ 1490453 w 3973822"/>
              <a:gd name="connsiteY12" fmla="*/ 1921579 h 1965600"/>
              <a:gd name="connsiteX13" fmla="*/ 1382453 w 3973822"/>
              <a:gd name="connsiteY13" fmla="*/ 1885579 h 1965600"/>
              <a:gd name="connsiteX14" fmla="*/ 1166453 w 3973822"/>
              <a:gd name="connsiteY14" fmla="*/ 1914379 h 1965600"/>
              <a:gd name="connsiteX15" fmla="*/ 1022453 w 3973822"/>
              <a:gd name="connsiteY15" fmla="*/ 1928779 h 1965600"/>
              <a:gd name="connsiteX16" fmla="*/ 864053 w 3973822"/>
              <a:gd name="connsiteY16" fmla="*/ 1914379 h 1965600"/>
              <a:gd name="connsiteX17" fmla="*/ 748853 w 3973822"/>
              <a:gd name="connsiteY17" fmla="*/ 1892779 h 1965600"/>
              <a:gd name="connsiteX18" fmla="*/ 581610 w 3973822"/>
              <a:gd name="connsiteY18" fmla="*/ 1847116 h 1965600"/>
              <a:gd name="connsiteX19" fmla="*/ 516811 w 3973822"/>
              <a:gd name="connsiteY19" fmla="*/ 1805558 h 1965600"/>
              <a:gd name="connsiteX20" fmla="*/ 554453 w 3973822"/>
              <a:gd name="connsiteY20" fmla="*/ 1741579 h 1965600"/>
              <a:gd name="connsiteX21" fmla="*/ 568853 w 3973822"/>
              <a:gd name="connsiteY21" fmla="*/ 1662379 h 1965600"/>
              <a:gd name="connsiteX22" fmla="*/ 554453 w 3973822"/>
              <a:gd name="connsiteY22" fmla="*/ 1597579 h 1965600"/>
              <a:gd name="connsiteX23" fmla="*/ 496853 w 3973822"/>
              <a:gd name="connsiteY23" fmla="*/ 1539979 h 1965600"/>
              <a:gd name="connsiteX24" fmla="*/ 511253 w 3973822"/>
              <a:gd name="connsiteY24" fmla="*/ 1475179 h 1965600"/>
              <a:gd name="connsiteX25" fmla="*/ 583253 w 3973822"/>
              <a:gd name="connsiteY25" fmla="*/ 1446379 h 1965600"/>
              <a:gd name="connsiteX26" fmla="*/ 619253 w 3973822"/>
              <a:gd name="connsiteY26" fmla="*/ 1410379 h 1965600"/>
              <a:gd name="connsiteX27" fmla="*/ 597653 w 3973822"/>
              <a:gd name="connsiteY27" fmla="*/ 1352779 h 1965600"/>
              <a:gd name="connsiteX28" fmla="*/ 612053 w 3973822"/>
              <a:gd name="connsiteY28" fmla="*/ 1295179 h 1965600"/>
              <a:gd name="connsiteX29" fmla="*/ 590453 w 3973822"/>
              <a:gd name="connsiteY29" fmla="*/ 1244779 h 1965600"/>
              <a:gd name="connsiteX30" fmla="*/ 540053 w 3973822"/>
              <a:gd name="connsiteY30" fmla="*/ 1194379 h 1965600"/>
              <a:gd name="connsiteX31" fmla="*/ 489653 w 3973822"/>
              <a:gd name="connsiteY31" fmla="*/ 1143979 h 1965600"/>
              <a:gd name="connsiteX32" fmla="*/ 403253 w 3973822"/>
              <a:gd name="connsiteY32" fmla="*/ 1151179 h 1965600"/>
              <a:gd name="connsiteX33" fmla="*/ 273653 w 3973822"/>
              <a:gd name="connsiteY33" fmla="*/ 1151179 h 1965600"/>
              <a:gd name="connsiteX34" fmla="*/ 158453 w 3973822"/>
              <a:gd name="connsiteY34" fmla="*/ 1143979 h 1965600"/>
              <a:gd name="connsiteX35" fmla="*/ 50453 w 3973822"/>
              <a:gd name="connsiteY35" fmla="*/ 1151179 h 1965600"/>
              <a:gd name="connsiteX36" fmla="*/ 14453 w 3973822"/>
              <a:gd name="connsiteY36" fmla="*/ 1122379 h 1965600"/>
              <a:gd name="connsiteX37" fmla="*/ 28853 w 3973822"/>
              <a:gd name="connsiteY37" fmla="*/ 1064779 h 1965600"/>
              <a:gd name="connsiteX38" fmla="*/ 53 w 3973822"/>
              <a:gd name="connsiteY38" fmla="*/ 1021579 h 1965600"/>
              <a:gd name="connsiteX39" fmla="*/ 21653 w 3973822"/>
              <a:gd name="connsiteY39" fmla="*/ 992779 h 1965600"/>
              <a:gd name="connsiteX40" fmla="*/ 21653 w 3973822"/>
              <a:gd name="connsiteY40" fmla="*/ 956779 h 1965600"/>
              <a:gd name="connsiteX41" fmla="*/ 43253 w 3973822"/>
              <a:gd name="connsiteY41" fmla="*/ 891979 h 1965600"/>
              <a:gd name="connsiteX42" fmla="*/ 108053 w 3973822"/>
              <a:gd name="connsiteY42" fmla="*/ 841579 h 1965600"/>
              <a:gd name="connsiteX43" fmla="*/ 201653 w 3973822"/>
              <a:gd name="connsiteY43" fmla="*/ 827179 h 1965600"/>
              <a:gd name="connsiteX44" fmla="*/ 223253 w 3973822"/>
              <a:gd name="connsiteY44" fmla="*/ 783979 h 1965600"/>
              <a:gd name="connsiteX45" fmla="*/ 316853 w 3973822"/>
              <a:gd name="connsiteY45" fmla="*/ 762379 h 1965600"/>
              <a:gd name="connsiteX46" fmla="*/ 403253 w 3973822"/>
              <a:gd name="connsiteY46" fmla="*/ 719179 h 1965600"/>
              <a:gd name="connsiteX47" fmla="*/ 482453 w 3973822"/>
              <a:gd name="connsiteY47" fmla="*/ 719179 h 1965600"/>
              <a:gd name="connsiteX48" fmla="*/ 568853 w 3973822"/>
              <a:gd name="connsiteY48" fmla="*/ 697579 h 1965600"/>
              <a:gd name="connsiteX49" fmla="*/ 636117 w 3973822"/>
              <a:gd name="connsiteY49" fmla="*/ 642442 h 1965600"/>
              <a:gd name="connsiteX50" fmla="*/ 697821 w 3973822"/>
              <a:gd name="connsiteY50" fmla="*/ 567979 h 1965600"/>
              <a:gd name="connsiteX51" fmla="*/ 782580 w 3973822"/>
              <a:gd name="connsiteY51" fmla="*/ 516758 h 1965600"/>
              <a:gd name="connsiteX52" fmla="*/ 890579 w 3973822"/>
              <a:gd name="connsiteY52" fmla="*/ 481579 h 1965600"/>
              <a:gd name="connsiteX53" fmla="*/ 1020179 w 3973822"/>
              <a:gd name="connsiteY53" fmla="*/ 446400 h 1965600"/>
              <a:gd name="connsiteX54" fmla="*/ 1100011 w 3973822"/>
              <a:gd name="connsiteY54" fmla="*/ 434463 h 1965600"/>
              <a:gd name="connsiteX55" fmla="*/ 1237001 w 3973822"/>
              <a:gd name="connsiteY55" fmla="*/ 397643 h 1965600"/>
              <a:gd name="connsiteX56" fmla="*/ 1188053 w 3973822"/>
              <a:gd name="connsiteY56" fmla="*/ 337579 h 1965600"/>
              <a:gd name="connsiteX57" fmla="*/ 1165821 w 3973822"/>
              <a:gd name="connsiteY57" fmla="*/ 285537 h 1965600"/>
              <a:gd name="connsiteX58" fmla="*/ 1196895 w 3973822"/>
              <a:gd name="connsiteY58" fmla="*/ 217642 h 1965600"/>
              <a:gd name="connsiteX59" fmla="*/ 1281653 w 3973822"/>
              <a:gd name="connsiteY59" fmla="*/ 179179 h 1965600"/>
              <a:gd name="connsiteX60" fmla="*/ 1346453 w 3973822"/>
              <a:gd name="connsiteY60" fmla="*/ 179179 h 1965600"/>
              <a:gd name="connsiteX61" fmla="*/ 1393758 w 3973822"/>
              <a:gd name="connsiteY61" fmla="*/ 121579 h 1965600"/>
              <a:gd name="connsiteX62" fmla="*/ 1473779 w 3973822"/>
              <a:gd name="connsiteY62" fmla="*/ 84127 h 1965600"/>
              <a:gd name="connsiteX63" fmla="*/ 1610769 w 3973822"/>
              <a:gd name="connsiteY63" fmla="*/ 0 h 1965600"/>
              <a:gd name="connsiteX0" fmla="*/ 3973822 w 3973822"/>
              <a:gd name="connsiteY0" fmla="*/ 1965600 h 1965600"/>
              <a:gd name="connsiteX1" fmla="*/ 3748979 w 3973822"/>
              <a:gd name="connsiteY1" fmla="*/ 1934337 h 1965600"/>
              <a:gd name="connsiteX2" fmla="*/ 3323358 w 3973822"/>
              <a:gd name="connsiteY2" fmla="*/ 1769558 h 1965600"/>
              <a:gd name="connsiteX3" fmla="*/ 3011295 w 3973822"/>
              <a:gd name="connsiteY3" fmla="*/ 1695916 h 1965600"/>
              <a:gd name="connsiteX4" fmla="*/ 2808874 w 3973822"/>
              <a:gd name="connsiteY4" fmla="*/ 1674316 h 1965600"/>
              <a:gd name="connsiteX5" fmla="*/ 2620853 w 3973822"/>
              <a:gd name="connsiteY5" fmla="*/ 1707221 h 1965600"/>
              <a:gd name="connsiteX6" fmla="*/ 2469653 w 3973822"/>
              <a:gd name="connsiteY6" fmla="*/ 1755979 h 1965600"/>
              <a:gd name="connsiteX7" fmla="*/ 2361653 w 3973822"/>
              <a:gd name="connsiteY7" fmla="*/ 1820779 h 1965600"/>
              <a:gd name="connsiteX8" fmla="*/ 2253653 w 3973822"/>
              <a:gd name="connsiteY8" fmla="*/ 1856779 h 1965600"/>
              <a:gd name="connsiteX9" fmla="*/ 2109653 w 3973822"/>
              <a:gd name="connsiteY9" fmla="*/ 1856779 h 1965600"/>
              <a:gd name="connsiteX10" fmla="*/ 1879253 w 3973822"/>
              <a:gd name="connsiteY10" fmla="*/ 1878379 h 1965600"/>
              <a:gd name="connsiteX11" fmla="*/ 1627253 w 3973822"/>
              <a:gd name="connsiteY11" fmla="*/ 1943179 h 1965600"/>
              <a:gd name="connsiteX12" fmla="*/ 1490453 w 3973822"/>
              <a:gd name="connsiteY12" fmla="*/ 1921579 h 1965600"/>
              <a:gd name="connsiteX13" fmla="*/ 1382453 w 3973822"/>
              <a:gd name="connsiteY13" fmla="*/ 1885579 h 1965600"/>
              <a:gd name="connsiteX14" fmla="*/ 1166453 w 3973822"/>
              <a:gd name="connsiteY14" fmla="*/ 1914379 h 1965600"/>
              <a:gd name="connsiteX15" fmla="*/ 1022453 w 3973822"/>
              <a:gd name="connsiteY15" fmla="*/ 1928779 h 1965600"/>
              <a:gd name="connsiteX16" fmla="*/ 864053 w 3973822"/>
              <a:gd name="connsiteY16" fmla="*/ 1914379 h 1965600"/>
              <a:gd name="connsiteX17" fmla="*/ 748853 w 3973822"/>
              <a:gd name="connsiteY17" fmla="*/ 1892779 h 1965600"/>
              <a:gd name="connsiteX18" fmla="*/ 581610 w 3973822"/>
              <a:gd name="connsiteY18" fmla="*/ 1847116 h 1965600"/>
              <a:gd name="connsiteX19" fmla="*/ 516811 w 3973822"/>
              <a:gd name="connsiteY19" fmla="*/ 1805558 h 1965600"/>
              <a:gd name="connsiteX20" fmla="*/ 530390 w 3973822"/>
              <a:gd name="connsiteY20" fmla="*/ 1725537 h 1965600"/>
              <a:gd name="connsiteX21" fmla="*/ 568853 w 3973822"/>
              <a:gd name="connsiteY21" fmla="*/ 1662379 h 1965600"/>
              <a:gd name="connsiteX22" fmla="*/ 554453 w 3973822"/>
              <a:gd name="connsiteY22" fmla="*/ 1597579 h 1965600"/>
              <a:gd name="connsiteX23" fmla="*/ 496853 w 3973822"/>
              <a:gd name="connsiteY23" fmla="*/ 1539979 h 1965600"/>
              <a:gd name="connsiteX24" fmla="*/ 511253 w 3973822"/>
              <a:gd name="connsiteY24" fmla="*/ 1475179 h 1965600"/>
              <a:gd name="connsiteX25" fmla="*/ 583253 w 3973822"/>
              <a:gd name="connsiteY25" fmla="*/ 1446379 h 1965600"/>
              <a:gd name="connsiteX26" fmla="*/ 619253 w 3973822"/>
              <a:gd name="connsiteY26" fmla="*/ 1410379 h 1965600"/>
              <a:gd name="connsiteX27" fmla="*/ 597653 w 3973822"/>
              <a:gd name="connsiteY27" fmla="*/ 1352779 h 1965600"/>
              <a:gd name="connsiteX28" fmla="*/ 612053 w 3973822"/>
              <a:gd name="connsiteY28" fmla="*/ 1295179 h 1965600"/>
              <a:gd name="connsiteX29" fmla="*/ 590453 w 3973822"/>
              <a:gd name="connsiteY29" fmla="*/ 1244779 h 1965600"/>
              <a:gd name="connsiteX30" fmla="*/ 540053 w 3973822"/>
              <a:gd name="connsiteY30" fmla="*/ 1194379 h 1965600"/>
              <a:gd name="connsiteX31" fmla="*/ 489653 w 3973822"/>
              <a:gd name="connsiteY31" fmla="*/ 1143979 h 1965600"/>
              <a:gd name="connsiteX32" fmla="*/ 403253 w 3973822"/>
              <a:gd name="connsiteY32" fmla="*/ 1151179 h 1965600"/>
              <a:gd name="connsiteX33" fmla="*/ 273653 w 3973822"/>
              <a:gd name="connsiteY33" fmla="*/ 1151179 h 1965600"/>
              <a:gd name="connsiteX34" fmla="*/ 158453 w 3973822"/>
              <a:gd name="connsiteY34" fmla="*/ 1143979 h 1965600"/>
              <a:gd name="connsiteX35" fmla="*/ 50453 w 3973822"/>
              <a:gd name="connsiteY35" fmla="*/ 1151179 h 1965600"/>
              <a:gd name="connsiteX36" fmla="*/ 14453 w 3973822"/>
              <a:gd name="connsiteY36" fmla="*/ 1122379 h 1965600"/>
              <a:gd name="connsiteX37" fmla="*/ 28853 w 3973822"/>
              <a:gd name="connsiteY37" fmla="*/ 1064779 h 1965600"/>
              <a:gd name="connsiteX38" fmla="*/ 53 w 3973822"/>
              <a:gd name="connsiteY38" fmla="*/ 1021579 h 1965600"/>
              <a:gd name="connsiteX39" fmla="*/ 21653 w 3973822"/>
              <a:gd name="connsiteY39" fmla="*/ 992779 h 1965600"/>
              <a:gd name="connsiteX40" fmla="*/ 21653 w 3973822"/>
              <a:gd name="connsiteY40" fmla="*/ 956779 h 1965600"/>
              <a:gd name="connsiteX41" fmla="*/ 43253 w 3973822"/>
              <a:gd name="connsiteY41" fmla="*/ 891979 h 1965600"/>
              <a:gd name="connsiteX42" fmla="*/ 108053 w 3973822"/>
              <a:gd name="connsiteY42" fmla="*/ 841579 h 1965600"/>
              <a:gd name="connsiteX43" fmla="*/ 201653 w 3973822"/>
              <a:gd name="connsiteY43" fmla="*/ 827179 h 1965600"/>
              <a:gd name="connsiteX44" fmla="*/ 223253 w 3973822"/>
              <a:gd name="connsiteY44" fmla="*/ 783979 h 1965600"/>
              <a:gd name="connsiteX45" fmla="*/ 316853 w 3973822"/>
              <a:gd name="connsiteY45" fmla="*/ 762379 h 1965600"/>
              <a:gd name="connsiteX46" fmla="*/ 403253 w 3973822"/>
              <a:gd name="connsiteY46" fmla="*/ 719179 h 1965600"/>
              <a:gd name="connsiteX47" fmla="*/ 482453 w 3973822"/>
              <a:gd name="connsiteY47" fmla="*/ 719179 h 1965600"/>
              <a:gd name="connsiteX48" fmla="*/ 568853 w 3973822"/>
              <a:gd name="connsiteY48" fmla="*/ 697579 h 1965600"/>
              <a:gd name="connsiteX49" fmla="*/ 636117 w 3973822"/>
              <a:gd name="connsiteY49" fmla="*/ 642442 h 1965600"/>
              <a:gd name="connsiteX50" fmla="*/ 697821 w 3973822"/>
              <a:gd name="connsiteY50" fmla="*/ 567979 h 1965600"/>
              <a:gd name="connsiteX51" fmla="*/ 782580 w 3973822"/>
              <a:gd name="connsiteY51" fmla="*/ 516758 h 1965600"/>
              <a:gd name="connsiteX52" fmla="*/ 890579 w 3973822"/>
              <a:gd name="connsiteY52" fmla="*/ 481579 h 1965600"/>
              <a:gd name="connsiteX53" fmla="*/ 1020179 w 3973822"/>
              <a:gd name="connsiteY53" fmla="*/ 446400 h 1965600"/>
              <a:gd name="connsiteX54" fmla="*/ 1100011 w 3973822"/>
              <a:gd name="connsiteY54" fmla="*/ 434463 h 1965600"/>
              <a:gd name="connsiteX55" fmla="*/ 1237001 w 3973822"/>
              <a:gd name="connsiteY55" fmla="*/ 397643 h 1965600"/>
              <a:gd name="connsiteX56" fmla="*/ 1188053 w 3973822"/>
              <a:gd name="connsiteY56" fmla="*/ 337579 h 1965600"/>
              <a:gd name="connsiteX57" fmla="*/ 1165821 w 3973822"/>
              <a:gd name="connsiteY57" fmla="*/ 285537 h 1965600"/>
              <a:gd name="connsiteX58" fmla="*/ 1196895 w 3973822"/>
              <a:gd name="connsiteY58" fmla="*/ 217642 h 1965600"/>
              <a:gd name="connsiteX59" fmla="*/ 1281653 w 3973822"/>
              <a:gd name="connsiteY59" fmla="*/ 179179 h 1965600"/>
              <a:gd name="connsiteX60" fmla="*/ 1346453 w 3973822"/>
              <a:gd name="connsiteY60" fmla="*/ 179179 h 1965600"/>
              <a:gd name="connsiteX61" fmla="*/ 1393758 w 3973822"/>
              <a:gd name="connsiteY61" fmla="*/ 121579 h 1965600"/>
              <a:gd name="connsiteX62" fmla="*/ 1473779 w 3973822"/>
              <a:gd name="connsiteY62" fmla="*/ 84127 h 1965600"/>
              <a:gd name="connsiteX63" fmla="*/ 1610769 w 3973822"/>
              <a:gd name="connsiteY63" fmla="*/ 0 h 196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3973822" h="1965600">
                <a:moveTo>
                  <a:pt x="3973822" y="1965600"/>
                </a:moveTo>
                <a:cubicBezTo>
                  <a:pt x="3948622" y="1956000"/>
                  <a:pt x="3857390" y="1967011"/>
                  <a:pt x="3748979" y="1934337"/>
                </a:cubicBezTo>
                <a:cubicBezTo>
                  <a:pt x="3640568" y="1901663"/>
                  <a:pt x="3446305" y="1809295"/>
                  <a:pt x="3323358" y="1769558"/>
                </a:cubicBezTo>
                <a:cubicBezTo>
                  <a:pt x="3200411" y="1729821"/>
                  <a:pt x="3097042" y="1711790"/>
                  <a:pt x="3011295" y="1695916"/>
                </a:cubicBezTo>
                <a:cubicBezTo>
                  <a:pt x="2925548" y="1680042"/>
                  <a:pt x="2873948" y="1672432"/>
                  <a:pt x="2808874" y="1674316"/>
                </a:cubicBezTo>
                <a:cubicBezTo>
                  <a:pt x="2743800" y="1676200"/>
                  <a:pt x="2677390" y="1693610"/>
                  <a:pt x="2620853" y="1707221"/>
                </a:cubicBezTo>
                <a:cubicBezTo>
                  <a:pt x="2564316" y="1720832"/>
                  <a:pt x="2512853" y="1737053"/>
                  <a:pt x="2469653" y="1755979"/>
                </a:cubicBezTo>
                <a:cubicBezTo>
                  <a:pt x="2426453" y="1774905"/>
                  <a:pt x="2397653" y="1803979"/>
                  <a:pt x="2361653" y="1820779"/>
                </a:cubicBezTo>
                <a:cubicBezTo>
                  <a:pt x="2325653" y="1837579"/>
                  <a:pt x="2295653" y="1850779"/>
                  <a:pt x="2253653" y="1856779"/>
                </a:cubicBezTo>
                <a:cubicBezTo>
                  <a:pt x="2211653" y="1862779"/>
                  <a:pt x="2172053" y="1853179"/>
                  <a:pt x="2109653" y="1856779"/>
                </a:cubicBezTo>
                <a:cubicBezTo>
                  <a:pt x="2047253" y="1860379"/>
                  <a:pt x="1959653" y="1863979"/>
                  <a:pt x="1879253" y="1878379"/>
                </a:cubicBezTo>
                <a:cubicBezTo>
                  <a:pt x="1798853" y="1892779"/>
                  <a:pt x="1692053" y="1935979"/>
                  <a:pt x="1627253" y="1943179"/>
                </a:cubicBezTo>
                <a:cubicBezTo>
                  <a:pt x="1562453" y="1950379"/>
                  <a:pt x="1531253" y="1931179"/>
                  <a:pt x="1490453" y="1921579"/>
                </a:cubicBezTo>
                <a:cubicBezTo>
                  <a:pt x="1449653" y="1911979"/>
                  <a:pt x="1436453" y="1886779"/>
                  <a:pt x="1382453" y="1885579"/>
                </a:cubicBezTo>
                <a:cubicBezTo>
                  <a:pt x="1328453" y="1884379"/>
                  <a:pt x="1226453" y="1907179"/>
                  <a:pt x="1166453" y="1914379"/>
                </a:cubicBezTo>
                <a:cubicBezTo>
                  <a:pt x="1106453" y="1921579"/>
                  <a:pt x="1072853" y="1928779"/>
                  <a:pt x="1022453" y="1928779"/>
                </a:cubicBezTo>
                <a:cubicBezTo>
                  <a:pt x="972053" y="1928779"/>
                  <a:pt x="909653" y="1920379"/>
                  <a:pt x="864053" y="1914379"/>
                </a:cubicBezTo>
                <a:cubicBezTo>
                  <a:pt x="818453" y="1908379"/>
                  <a:pt x="795927" y="1903989"/>
                  <a:pt x="748853" y="1892779"/>
                </a:cubicBezTo>
                <a:cubicBezTo>
                  <a:pt x="701779" y="1881569"/>
                  <a:pt x="620284" y="1861653"/>
                  <a:pt x="581610" y="1847116"/>
                </a:cubicBezTo>
                <a:cubicBezTo>
                  <a:pt x="542936" y="1832579"/>
                  <a:pt x="525348" y="1825821"/>
                  <a:pt x="516811" y="1805558"/>
                </a:cubicBezTo>
                <a:cubicBezTo>
                  <a:pt x="508274" y="1785295"/>
                  <a:pt x="521716" y="1749400"/>
                  <a:pt x="530390" y="1725537"/>
                </a:cubicBezTo>
                <a:cubicBezTo>
                  <a:pt x="539064" y="1701674"/>
                  <a:pt x="564843" y="1683705"/>
                  <a:pt x="568853" y="1662379"/>
                </a:cubicBezTo>
                <a:cubicBezTo>
                  <a:pt x="572863" y="1641053"/>
                  <a:pt x="566453" y="1617979"/>
                  <a:pt x="554453" y="1597579"/>
                </a:cubicBezTo>
                <a:cubicBezTo>
                  <a:pt x="542453" y="1577179"/>
                  <a:pt x="504053" y="1560379"/>
                  <a:pt x="496853" y="1539979"/>
                </a:cubicBezTo>
                <a:cubicBezTo>
                  <a:pt x="489653" y="1519579"/>
                  <a:pt x="496853" y="1490779"/>
                  <a:pt x="511253" y="1475179"/>
                </a:cubicBezTo>
                <a:cubicBezTo>
                  <a:pt x="525653" y="1459579"/>
                  <a:pt x="565253" y="1457179"/>
                  <a:pt x="583253" y="1446379"/>
                </a:cubicBezTo>
                <a:cubicBezTo>
                  <a:pt x="601253" y="1435579"/>
                  <a:pt x="616853" y="1425979"/>
                  <a:pt x="619253" y="1410379"/>
                </a:cubicBezTo>
                <a:cubicBezTo>
                  <a:pt x="621653" y="1394779"/>
                  <a:pt x="598853" y="1371979"/>
                  <a:pt x="597653" y="1352779"/>
                </a:cubicBezTo>
                <a:cubicBezTo>
                  <a:pt x="596453" y="1333579"/>
                  <a:pt x="613253" y="1313179"/>
                  <a:pt x="612053" y="1295179"/>
                </a:cubicBezTo>
                <a:cubicBezTo>
                  <a:pt x="610853" y="1277179"/>
                  <a:pt x="602453" y="1261579"/>
                  <a:pt x="590453" y="1244779"/>
                </a:cubicBezTo>
                <a:cubicBezTo>
                  <a:pt x="578453" y="1227979"/>
                  <a:pt x="540053" y="1194379"/>
                  <a:pt x="540053" y="1194379"/>
                </a:cubicBezTo>
                <a:cubicBezTo>
                  <a:pt x="523253" y="1177579"/>
                  <a:pt x="512453" y="1151179"/>
                  <a:pt x="489653" y="1143979"/>
                </a:cubicBezTo>
                <a:cubicBezTo>
                  <a:pt x="466853" y="1136779"/>
                  <a:pt x="439253" y="1149979"/>
                  <a:pt x="403253" y="1151179"/>
                </a:cubicBezTo>
                <a:cubicBezTo>
                  <a:pt x="367253" y="1152379"/>
                  <a:pt x="314453" y="1152379"/>
                  <a:pt x="273653" y="1151179"/>
                </a:cubicBezTo>
                <a:cubicBezTo>
                  <a:pt x="232853" y="1149979"/>
                  <a:pt x="195653" y="1143979"/>
                  <a:pt x="158453" y="1143979"/>
                </a:cubicBezTo>
                <a:cubicBezTo>
                  <a:pt x="121253" y="1143979"/>
                  <a:pt x="74453" y="1154779"/>
                  <a:pt x="50453" y="1151179"/>
                </a:cubicBezTo>
                <a:cubicBezTo>
                  <a:pt x="26453" y="1147579"/>
                  <a:pt x="18053" y="1136779"/>
                  <a:pt x="14453" y="1122379"/>
                </a:cubicBezTo>
                <a:cubicBezTo>
                  <a:pt x="10853" y="1107979"/>
                  <a:pt x="31253" y="1081579"/>
                  <a:pt x="28853" y="1064779"/>
                </a:cubicBezTo>
                <a:cubicBezTo>
                  <a:pt x="26453" y="1047979"/>
                  <a:pt x="1253" y="1033579"/>
                  <a:pt x="53" y="1021579"/>
                </a:cubicBezTo>
                <a:cubicBezTo>
                  <a:pt x="-1147" y="1009579"/>
                  <a:pt x="18053" y="1003579"/>
                  <a:pt x="21653" y="992779"/>
                </a:cubicBezTo>
                <a:cubicBezTo>
                  <a:pt x="25253" y="981979"/>
                  <a:pt x="18053" y="973579"/>
                  <a:pt x="21653" y="956779"/>
                </a:cubicBezTo>
                <a:cubicBezTo>
                  <a:pt x="25253" y="939979"/>
                  <a:pt x="28853" y="911179"/>
                  <a:pt x="43253" y="891979"/>
                </a:cubicBezTo>
                <a:cubicBezTo>
                  <a:pt x="57653" y="872779"/>
                  <a:pt x="81653" y="852379"/>
                  <a:pt x="108053" y="841579"/>
                </a:cubicBezTo>
                <a:cubicBezTo>
                  <a:pt x="134453" y="830779"/>
                  <a:pt x="182453" y="836779"/>
                  <a:pt x="201653" y="827179"/>
                </a:cubicBezTo>
                <a:cubicBezTo>
                  <a:pt x="220853" y="817579"/>
                  <a:pt x="204053" y="794779"/>
                  <a:pt x="223253" y="783979"/>
                </a:cubicBezTo>
                <a:cubicBezTo>
                  <a:pt x="242453" y="773179"/>
                  <a:pt x="286853" y="773179"/>
                  <a:pt x="316853" y="762379"/>
                </a:cubicBezTo>
                <a:cubicBezTo>
                  <a:pt x="346853" y="751579"/>
                  <a:pt x="375653" y="726379"/>
                  <a:pt x="403253" y="719179"/>
                </a:cubicBezTo>
                <a:cubicBezTo>
                  <a:pt x="430853" y="711979"/>
                  <a:pt x="454853" y="722779"/>
                  <a:pt x="482453" y="719179"/>
                </a:cubicBezTo>
                <a:cubicBezTo>
                  <a:pt x="510053" y="715579"/>
                  <a:pt x="543242" y="710369"/>
                  <a:pt x="568853" y="697579"/>
                </a:cubicBezTo>
                <a:cubicBezTo>
                  <a:pt x="594464" y="684790"/>
                  <a:pt x="614622" y="664042"/>
                  <a:pt x="636117" y="642442"/>
                </a:cubicBezTo>
                <a:cubicBezTo>
                  <a:pt x="657612" y="620842"/>
                  <a:pt x="673411" y="588926"/>
                  <a:pt x="697821" y="567979"/>
                </a:cubicBezTo>
                <a:cubicBezTo>
                  <a:pt x="722231" y="547032"/>
                  <a:pt x="750454" y="531158"/>
                  <a:pt x="782580" y="516758"/>
                </a:cubicBezTo>
                <a:cubicBezTo>
                  <a:pt x="814706" y="502358"/>
                  <a:pt x="850979" y="493305"/>
                  <a:pt x="890579" y="481579"/>
                </a:cubicBezTo>
                <a:cubicBezTo>
                  <a:pt x="930179" y="469853"/>
                  <a:pt x="985274" y="454253"/>
                  <a:pt x="1020179" y="446400"/>
                </a:cubicBezTo>
                <a:cubicBezTo>
                  <a:pt x="1055084" y="438547"/>
                  <a:pt x="1063874" y="442589"/>
                  <a:pt x="1100011" y="434463"/>
                </a:cubicBezTo>
                <a:cubicBezTo>
                  <a:pt x="1136148" y="426337"/>
                  <a:pt x="1222327" y="413790"/>
                  <a:pt x="1237001" y="397643"/>
                </a:cubicBezTo>
                <a:cubicBezTo>
                  <a:pt x="1251675" y="381496"/>
                  <a:pt x="1199916" y="356263"/>
                  <a:pt x="1188053" y="337579"/>
                </a:cubicBezTo>
                <a:cubicBezTo>
                  <a:pt x="1176190" y="318895"/>
                  <a:pt x="1164347" y="305526"/>
                  <a:pt x="1165821" y="285537"/>
                </a:cubicBezTo>
                <a:cubicBezTo>
                  <a:pt x="1167295" y="265548"/>
                  <a:pt x="1177590" y="235368"/>
                  <a:pt x="1196895" y="217642"/>
                </a:cubicBezTo>
                <a:cubicBezTo>
                  <a:pt x="1216200" y="199916"/>
                  <a:pt x="1256727" y="185589"/>
                  <a:pt x="1281653" y="179179"/>
                </a:cubicBezTo>
                <a:cubicBezTo>
                  <a:pt x="1306579" y="172769"/>
                  <a:pt x="1327769" y="188779"/>
                  <a:pt x="1346453" y="179179"/>
                </a:cubicBezTo>
                <a:cubicBezTo>
                  <a:pt x="1365137" y="169579"/>
                  <a:pt x="1372537" y="137421"/>
                  <a:pt x="1393758" y="121579"/>
                </a:cubicBezTo>
                <a:cubicBezTo>
                  <a:pt x="1414979" y="105737"/>
                  <a:pt x="1430926" y="104390"/>
                  <a:pt x="1473779" y="84127"/>
                </a:cubicBezTo>
                <a:cubicBezTo>
                  <a:pt x="1494179" y="70927"/>
                  <a:pt x="1567569" y="3600"/>
                  <a:pt x="1610769" y="0"/>
                </a:cubicBezTo>
              </a:path>
            </a:pathLst>
          </a:custGeom>
          <a:ln w="19050" cap="rnd">
            <a:solidFill>
              <a:schemeClr val="bg2"/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5118753" y="2776547"/>
            <a:ext cx="864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chemeClr val="bg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р. </a:t>
            </a:r>
            <a:r>
              <a:rPr lang="ru-RU" sz="800" b="1" dirty="0" err="1">
                <a:solidFill>
                  <a:schemeClr val="bg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Ж</a:t>
            </a:r>
            <a:r>
              <a:rPr lang="ru-RU" sz="800" b="1" dirty="0" err="1" smtClean="0">
                <a:solidFill>
                  <a:schemeClr val="bg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упанова</a:t>
            </a:r>
            <a:endParaRPr lang="ru-RU" sz="800" b="1" dirty="0">
              <a:solidFill>
                <a:schemeClr val="bg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84368" y="2356306"/>
            <a:ext cx="10694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err="1" smtClean="0">
                <a:solidFill>
                  <a:schemeClr val="bg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Кроноцкий</a:t>
            </a:r>
            <a:r>
              <a:rPr lang="ru-RU" sz="800" b="1" dirty="0" smtClean="0">
                <a:solidFill>
                  <a:schemeClr val="bg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залив</a:t>
            </a:r>
          </a:p>
          <a:p>
            <a:endParaRPr lang="ru-RU" sz="800" b="1" dirty="0">
              <a:solidFill>
                <a:schemeClr val="bg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299942"/>
            <a:ext cx="9144000" cy="843558"/>
          </a:xfrm>
          <a:prstGeom prst="rect">
            <a:avLst/>
          </a:prstGeom>
          <a:solidFill>
            <a:srgbClr val="304678">
              <a:alpha val="6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510750" y="4425610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Река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Жупанова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берет начало на восточных склонах Елагинского хребта и впадает в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Кроноцкий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залив Тихого океана</a:t>
            </a:r>
            <a:endParaRPr lang="ru-RU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6057" y="4517942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Длина реки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242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км. Площадь водосбора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6980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км</a:t>
            </a:r>
            <a:r>
              <a:rPr lang="ru-RU" sz="1400" b="1" baseline="300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 </a:t>
            </a:r>
            <a:endParaRPr lang="ru-RU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00948" y="3982174"/>
            <a:ext cx="122413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err="1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</a:t>
            </a:r>
            <a:r>
              <a:rPr lang="ru-RU" sz="800" b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лк.Корякская</a:t>
            </a:r>
            <a:r>
              <a:rPr lang="ru-RU" sz="8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сопка</a:t>
            </a:r>
            <a:endParaRPr lang="ru-RU" sz="8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5962" y="3219822"/>
            <a:ext cx="136005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влк.Жупановская</a:t>
            </a:r>
            <a:r>
              <a:rPr lang="ru-RU" sz="8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сопка</a:t>
            </a:r>
            <a:endParaRPr lang="ru-RU" sz="8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64088" y="1635646"/>
            <a:ext cx="136005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влк.Малый</a:t>
            </a:r>
            <a:r>
              <a:rPr lang="ru-RU" sz="8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800" b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Семячик</a:t>
            </a:r>
            <a:endParaRPr lang="ru-RU" sz="8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47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0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2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6" grpId="3" animBg="1"/>
      <p:bldP spid="25" grpId="0"/>
      <p:bldP spid="25" grpId="1"/>
      <p:bldP spid="26" grpId="0"/>
      <p:bldP spid="2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144000" cy="1563638"/>
          </a:xfrm>
          <a:prstGeom prst="rect">
            <a:avLst/>
          </a:prstGeom>
          <a:gradFill>
            <a:gsLst>
              <a:gs pos="0">
                <a:schemeClr val="bg1"/>
              </a:gs>
              <a:gs pos="6400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227"/>
            <a:ext cx="576064" cy="7196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748463" y="4717998"/>
            <a:ext cx="410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4</a:t>
            </a:r>
            <a:endParaRPr lang="ru-RU" sz="1600" b="1" dirty="0"/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2181368" y="0"/>
            <a:ext cx="4752528" cy="135406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КАСКАД ЖУПАНОВСКИХ</a:t>
            </a:r>
          </a:p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ГИДРО-ЭЛЕКТРО СТАНЦИЙ</a:t>
            </a:r>
            <a:endParaRPr lang="ru-RU" sz="2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9792" y="902626"/>
            <a:ext cx="720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Мильково</a:t>
            </a:r>
            <a:endParaRPr lang="ru-RU" sz="8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13076" y="2779498"/>
            <a:ext cx="864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chemeClr val="bg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р. </a:t>
            </a:r>
            <a:r>
              <a:rPr lang="ru-RU" sz="800" b="1" dirty="0" err="1">
                <a:solidFill>
                  <a:schemeClr val="bg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Ж</a:t>
            </a:r>
            <a:r>
              <a:rPr lang="ru-RU" sz="800" b="1" dirty="0" err="1" smtClean="0">
                <a:solidFill>
                  <a:schemeClr val="bg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упанова</a:t>
            </a:r>
            <a:endParaRPr lang="ru-RU" sz="800" b="1" dirty="0">
              <a:solidFill>
                <a:schemeClr val="bg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84368" y="2356306"/>
            <a:ext cx="10694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err="1" smtClean="0">
                <a:solidFill>
                  <a:schemeClr val="bg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Кроноцкий</a:t>
            </a:r>
            <a:r>
              <a:rPr lang="ru-RU" sz="800" b="1" dirty="0" smtClean="0">
                <a:solidFill>
                  <a:schemeClr val="bg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залив</a:t>
            </a:r>
          </a:p>
          <a:p>
            <a:endParaRPr lang="ru-RU" sz="800" b="1" dirty="0">
              <a:solidFill>
                <a:schemeClr val="bg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4368" y="4296218"/>
            <a:ext cx="9144000" cy="843558"/>
          </a:xfrm>
          <a:prstGeom prst="rect">
            <a:avLst/>
          </a:prstGeom>
          <a:solidFill>
            <a:srgbClr val="304678">
              <a:alpha val="6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510750" y="4425610"/>
            <a:ext cx="7776864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cs typeface="Arial" pitchFamily="34" charset="0"/>
              </a:rPr>
              <a:t>Институтом </a:t>
            </a:r>
            <a:r>
              <a:rPr lang="ru-RU" sz="1600" b="1" dirty="0">
                <a:solidFill>
                  <a:schemeClr val="bg1"/>
                </a:solidFill>
                <a:cs typeface="Arial" pitchFamily="34" charset="0"/>
              </a:rPr>
              <a:t>ОАО </a:t>
            </a:r>
            <a:r>
              <a:rPr lang="ru-RU" sz="1600" b="1" dirty="0" smtClean="0">
                <a:solidFill>
                  <a:schemeClr val="bg1"/>
                </a:solidFill>
                <a:cs typeface="Arial" pitchFamily="34" charset="0"/>
              </a:rPr>
              <a:t>«</a:t>
            </a:r>
            <a:r>
              <a:rPr lang="ru-RU" sz="1600" b="1" dirty="0" err="1" smtClean="0">
                <a:solidFill>
                  <a:schemeClr val="bg1"/>
                </a:solidFill>
                <a:cs typeface="Arial" pitchFamily="34" charset="0"/>
              </a:rPr>
              <a:t>Ленгидропроект</a:t>
            </a:r>
            <a:r>
              <a:rPr lang="ru-RU" sz="1600" b="1" dirty="0" smtClean="0">
                <a:solidFill>
                  <a:schemeClr val="bg1"/>
                </a:solidFill>
                <a:cs typeface="Arial" pitchFamily="34" charset="0"/>
              </a:rPr>
              <a:t>» предложены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cs typeface="Arial" pitchFamily="34" charset="0"/>
              </a:rPr>
              <a:t>три </a:t>
            </a:r>
            <a:r>
              <a:rPr lang="ru-RU" sz="1600" b="1" dirty="0">
                <a:solidFill>
                  <a:schemeClr val="bg1"/>
                </a:solidFill>
                <a:cs typeface="Arial" pitchFamily="34" charset="0"/>
              </a:rPr>
              <a:t>основных створа </a:t>
            </a:r>
            <a:endParaRPr lang="ru-RU" sz="1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  <p:sp>
        <p:nvSpPr>
          <p:cNvPr id="3" name="Арка 2"/>
          <p:cNvSpPr/>
          <p:nvPr/>
        </p:nvSpPr>
        <p:spPr>
          <a:xfrm rot="-5100000">
            <a:off x="4197938" y="2759648"/>
            <a:ext cx="140237" cy="153045"/>
          </a:xfrm>
          <a:prstGeom prst="blockArc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Арка 15"/>
          <p:cNvSpPr/>
          <p:nvPr/>
        </p:nvSpPr>
        <p:spPr>
          <a:xfrm rot="-4800000">
            <a:off x="3288633" y="1990112"/>
            <a:ext cx="140237" cy="153045"/>
          </a:xfrm>
          <a:prstGeom prst="blockArc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Арка 16"/>
          <p:cNvSpPr/>
          <p:nvPr/>
        </p:nvSpPr>
        <p:spPr>
          <a:xfrm rot="1200000">
            <a:off x="3650567" y="1551666"/>
            <a:ext cx="140237" cy="153045"/>
          </a:xfrm>
          <a:prstGeom prst="blockArc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88402" y="2540577"/>
            <a:ext cx="936104" cy="5078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89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ГЭС-1</a:t>
            </a:r>
          </a:p>
          <a:p>
            <a:r>
              <a:rPr lang="ru-RU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НПУ-224м</a:t>
            </a:r>
            <a:endParaRPr lang="ru-RU" sz="11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52298" y="1821393"/>
            <a:ext cx="936104" cy="5078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89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ГЭС-2</a:t>
            </a:r>
          </a:p>
          <a:p>
            <a:r>
              <a:rPr lang="ru-RU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НПУ-320м</a:t>
            </a:r>
            <a:endParaRPr lang="ru-RU" sz="11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56238" y="1321981"/>
            <a:ext cx="936104" cy="5078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89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ГЭС-3</a:t>
            </a:r>
          </a:p>
          <a:p>
            <a:r>
              <a:rPr lang="ru-RU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НПУ-400м</a:t>
            </a:r>
            <a:endParaRPr lang="ru-RU" sz="11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00948" y="3982174"/>
            <a:ext cx="122413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err="1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</a:t>
            </a:r>
            <a:r>
              <a:rPr lang="ru-RU" sz="800" b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лк.Корякская</a:t>
            </a:r>
            <a:r>
              <a:rPr lang="ru-RU" sz="8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сопка</a:t>
            </a:r>
            <a:endParaRPr lang="ru-RU" sz="8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55962" y="3219822"/>
            <a:ext cx="136005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влк.Жупановская</a:t>
            </a:r>
            <a:r>
              <a:rPr lang="ru-RU" sz="8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сопка</a:t>
            </a:r>
            <a:endParaRPr lang="ru-RU" sz="8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64088" y="1635646"/>
            <a:ext cx="136005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влк.Малый</a:t>
            </a:r>
            <a:r>
              <a:rPr lang="ru-RU" sz="8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800" b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Семячик</a:t>
            </a:r>
            <a:endParaRPr lang="ru-RU" sz="8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123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3" grpId="0"/>
      <p:bldP spid="6" grpId="0" animBg="1"/>
      <p:bldP spid="6" grpId="1" animBg="1"/>
      <p:bldP spid="25" grpId="0"/>
      <p:bldP spid="25" grpId="1"/>
      <p:bldP spid="3" grpId="0" animBg="1"/>
      <p:bldP spid="16" grpId="0" animBg="1"/>
      <p:bldP spid="16" grpId="1" animBg="1"/>
      <p:bldP spid="17" grpId="0" animBg="1"/>
      <p:bldP spid="17" grpId="1" animBg="1"/>
      <p:bldP spid="19" grpId="0"/>
      <p:bldP spid="20" grpId="0"/>
      <p:bldP spid="20" grpId="1"/>
      <p:bldP spid="21" grpId="0"/>
      <p:bldP spid="21" grpId="1"/>
      <p:bldP spid="22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144000" cy="1563638"/>
          </a:xfrm>
          <a:prstGeom prst="rect">
            <a:avLst/>
          </a:prstGeom>
          <a:gradFill>
            <a:gsLst>
              <a:gs pos="0">
                <a:schemeClr val="bg1"/>
              </a:gs>
              <a:gs pos="6400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227"/>
            <a:ext cx="576064" cy="7196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748463" y="4717998"/>
            <a:ext cx="410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</a:t>
            </a:r>
            <a:endParaRPr lang="ru-RU" sz="1600" b="1" dirty="0"/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2181368" y="0"/>
            <a:ext cx="4752528" cy="135406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КАСКАД ЖУПАНОВСКИХ</a:t>
            </a:r>
          </a:p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ГИДРО-ЭЛЕКТРО СТАНЦИЙ</a:t>
            </a:r>
            <a:endParaRPr lang="ru-RU" sz="2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9792" y="902626"/>
            <a:ext cx="720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Мильково</a:t>
            </a:r>
            <a:endParaRPr lang="ru-RU" sz="8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84368" y="2356306"/>
            <a:ext cx="10694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err="1" smtClean="0">
                <a:solidFill>
                  <a:schemeClr val="bg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Кроноцкий</a:t>
            </a:r>
            <a:r>
              <a:rPr lang="ru-RU" sz="800" b="1" dirty="0" smtClean="0">
                <a:solidFill>
                  <a:schemeClr val="bg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залив</a:t>
            </a:r>
          </a:p>
          <a:p>
            <a:endParaRPr lang="ru-RU" sz="800" b="1" dirty="0">
              <a:solidFill>
                <a:schemeClr val="bg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09290" y="1923678"/>
            <a:ext cx="3934710" cy="1754928"/>
          </a:xfrm>
          <a:prstGeom prst="rect">
            <a:avLst/>
          </a:prstGeom>
          <a:solidFill>
            <a:srgbClr val="304678">
              <a:alpha val="63922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5263042" y="1882486"/>
            <a:ext cx="3827205" cy="175432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cs typeface="Arial" pitchFamily="34" charset="0"/>
              </a:rPr>
              <a:t>Высота – </a:t>
            </a:r>
            <a:r>
              <a:rPr lang="ru-RU" sz="12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r>
              <a:rPr lang="en-US" sz="1200" b="1" dirty="0" smtClean="0">
                <a:solidFill>
                  <a:schemeClr val="bg1"/>
                </a:solidFill>
                <a:cs typeface="Arial" pitchFamily="34" charset="0"/>
              </a:rPr>
              <a:t>22</a:t>
            </a:r>
            <a:r>
              <a:rPr lang="ru-RU" sz="1200" b="1" dirty="0" smtClean="0">
                <a:solidFill>
                  <a:schemeClr val="bg1"/>
                </a:solidFill>
                <a:cs typeface="Arial" pitchFamily="34" charset="0"/>
              </a:rPr>
              <a:t> м.</a:t>
            </a:r>
          </a:p>
          <a:p>
            <a:r>
              <a:rPr lang="ru-RU" sz="1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Площадь затопления – </a:t>
            </a:r>
            <a:r>
              <a:rPr lang="ru-RU" sz="1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136 </a:t>
            </a:r>
            <a:r>
              <a:rPr lang="ru-RU" sz="12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кв</a:t>
            </a:r>
            <a:r>
              <a:rPr lang="ru-RU" sz="12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.км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.</a:t>
            </a:r>
          </a:p>
          <a:p>
            <a:r>
              <a:rPr lang="ru-RU" sz="1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Гарантированная мощность – </a:t>
            </a:r>
            <a:r>
              <a:rPr lang="ru-RU" sz="1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129 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МВт</a:t>
            </a:r>
          </a:p>
          <a:p>
            <a:r>
              <a:rPr lang="ru-RU" sz="1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Установленная мощность – </a:t>
            </a:r>
            <a:r>
              <a:rPr lang="ru-RU" sz="1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270 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МВт</a:t>
            </a:r>
          </a:p>
          <a:p>
            <a:r>
              <a:rPr lang="ru-RU" sz="1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Выработка электроэнергии – </a:t>
            </a:r>
            <a:r>
              <a:rPr lang="ru-RU" sz="1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1289 </a:t>
            </a:r>
            <a:r>
              <a:rPr lang="ru-RU" sz="12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кВтч</a:t>
            </a:r>
            <a:endParaRPr lang="ru-RU" sz="12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  <a:p>
            <a:r>
              <a:rPr lang="ru-RU" sz="1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Объем инвестиций</a:t>
            </a:r>
          </a:p>
          <a:p>
            <a:r>
              <a:rPr lang="ru-RU" sz="1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(с </a:t>
            </a:r>
            <a:r>
              <a:rPr lang="ru-RU" sz="12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инфрастркуткрой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) – 48,8 млрд.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руб.</a:t>
            </a:r>
          </a:p>
          <a:p>
            <a:r>
              <a:rPr lang="ru-RU" sz="1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Себестоимость производства – 0,24 р/</a:t>
            </a:r>
            <a:r>
              <a:rPr lang="ru-RU" sz="12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кВтч</a:t>
            </a:r>
            <a:endParaRPr lang="ru-RU" sz="12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  <a:p>
            <a:r>
              <a:rPr lang="ru-RU" sz="1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Тариф на срок окупаемости (17 лет) – 3,50 р/</a:t>
            </a:r>
            <a:r>
              <a:rPr lang="ru-RU" sz="12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кВтч</a:t>
            </a:r>
            <a:endParaRPr lang="ru-RU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8402" y="2540577"/>
            <a:ext cx="936104" cy="5078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89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ГЭС-1</a:t>
            </a:r>
          </a:p>
          <a:p>
            <a:r>
              <a:rPr lang="ru-RU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НПУ-224м</a:t>
            </a:r>
            <a:endParaRPr lang="ru-RU" sz="11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6" name="Арка 25"/>
          <p:cNvSpPr/>
          <p:nvPr/>
        </p:nvSpPr>
        <p:spPr>
          <a:xfrm rot="-5100000">
            <a:off x="4197938" y="2759648"/>
            <a:ext cx="140237" cy="153045"/>
          </a:xfrm>
          <a:prstGeom prst="blockArc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507" y="3683342"/>
            <a:ext cx="2371830" cy="133415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4" name="Рисунок 13" descr="C:\Users\RumyantsevVN\AppData\Local\Microsoft\Windows\Temporary Internet Files\Content.Word\D__work_ГЭС на р Жупанова_рисунки в записку ГЭС-1англ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9675"/>
            <a:ext cx="3779912" cy="2903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390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4" grpId="0"/>
      <p:bldP spid="6" grpId="0" animBg="1"/>
      <p:bldP spid="6" grpId="1" animBg="1"/>
      <p:bldP spid="25" grpId="0"/>
      <p:bldP spid="25" grpId="1"/>
      <p:bldP spid="22" grpId="0"/>
      <p:bldP spid="26" grpId="0" animBg="1"/>
      <p:bldP spid="2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144000" cy="1563638"/>
          </a:xfrm>
          <a:prstGeom prst="rect">
            <a:avLst/>
          </a:prstGeom>
          <a:gradFill>
            <a:gsLst>
              <a:gs pos="0">
                <a:schemeClr val="bg1"/>
              </a:gs>
              <a:gs pos="6400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227"/>
            <a:ext cx="576064" cy="7196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748463" y="4717998"/>
            <a:ext cx="410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6</a:t>
            </a: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2181368" y="0"/>
            <a:ext cx="4752528" cy="135406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КАСКАД ЖУПАНОВСКИХ</a:t>
            </a:r>
          </a:p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ГИДРО-ЭЛЕКТРО СТАНЦИЙ</a:t>
            </a:r>
            <a:endParaRPr lang="ru-RU" sz="2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9792" y="902626"/>
            <a:ext cx="720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Мильково</a:t>
            </a:r>
            <a:endParaRPr lang="ru-RU" sz="8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71192" y="1303576"/>
            <a:ext cx="4788024" cy="1694344"/>
          </a:xfrm>
          <a:prstGeom prst="rect">
            <a:avLst/>
          </a:prstGeom>
          <a:solidFill>
            <a:srgbClr val="304678">
              <a:alpha val="63922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4355976" y="1412084"/>
            <a:ext cx="3827205" cy="124649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500" dirty="0" smtClean="0">
                <a:solidFill>
                  <a:schemeClr val="bg1"/>
                </a:solidFill>
                <a:cs typeface="Arial" pitchFamily="34" charset="0"/>
              </a:rPr>
              <a:t>Высота – </a:t>
            </a:r>
            <a:r>
              <a:rPr lang="ru-RU" sz="1500" b="1" dirty="0" smtClean="0">
                <a:solidFill>
                  <a:schemeClr val="bg1"/>
                </a:solidFill>
                <a:cs typeface="Arial" pitchFamily="34" charset="0"/>
              </a:rPr>
              <a:t>99 м.</a:t>
            </a:r>
          </a:p>
          <a:p>
            <a:r>
              <a:rPr lang="ru-RU" sz="15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Площадь затопления – 2</a:t>
            </a:r>
            <a:r>
              <a:rPr lang="ru-RU" sz="15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4,5 </a:t>
            </a:r>
            <a:r>
              <a:rPr lang="ru-RU" sz="15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кв</a:t>
            </a:r>
            <a:r>
              <a:rPr lang="ru-RU" sz="15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.км</a:t>
            </a:r>
            <a:r>
              <a:rPr lang="ru-RU" sz="15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.</a:t>
            </a:r>
          </a:p>
          <a:p>
            <a:r>
              <a:rPr lang="ru-RU" sz="15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Установленная мощность – </a:t>
            </a:r>
            <a:r>
              <a:rPr lang="ru-RU" sz="15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90 </a:t>
            </a:r>
            <a:r>
              <a:rPr lang="ru-RU" sz="15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МВт</a:t>
            </a:r>
          </a:p>
          <a:p>
            <a:r>
              <a:rPr lang="ru-RU" sz="15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Выработка электроэнергии – </a:t>
            </a:r>
            <a:r>
              <a:rPr lang="ru-RU" sz="15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474 </a:t>
            </a:r>
            <a:r>
              <a:rPr lang="ru-RU" sz="15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кВтч</a:t>
            </a:r>
            <a:endParaRPr lang="ru-RU" sz="15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  <a:p>
            <a:r>
              <a:rPr lang="ru-RU" sz="15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Объем инвестиций - 21</a:t>
            </a:r>
            <a:r>
              <a:rPr lang="ru-RU" sz="15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 </a:t>
            </a:r>
            <a:r>
              <a:rPr lang="ru-RU" sz="15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млрд. руб.</a:t>
            </a:r>
            <a:endParaRPr lang="ru-RU" sz="15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19872" y="1820310"/>
            <a:ext cx="936104" cy="5078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89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ГЭС-2</a:t>
            </a:r>
          </a:p>
          <a:p>
            <a:r>
              <a:rPr lang="ru-RU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НПУ-320м</a:t>
            </a:r>
            <a:endParaRPr lang="ru-RU" sz="11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6" name="Арка 25"/>
          <p:cNvSpPr/>
          <p:nvPr/>
        </p:nvSpPr>
        <p:spPr>
          <a:xfrm rot="-5100000">
            <a:off x="3278777" y="1997704"/>
            <a:ext cx="140237" cy="153045"/>
          </a:xfrm>
          <a:prstGeom prst="blockArc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066" y="2997920"/>
            <a:ext cx="2371829" cy="133415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5" name="Рисунок 14" descr="C:\Users\RumyantsevVN\AppData\Local\Microsoft\Windows\Temporary Internet Files\Content.Word\D__work_ГЭС на р Жупанова_рисунки в записку ГЭС-2англ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" y="2664083"/>
            <a:ext cx="4355936" cy="2504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714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 animBg="1"/>
      <p:bldP spid="6" grpId="1" animBg="1"/>
      <p:bldP spid="25" grpId="0"/>
      <p:bldP spid="25" grpId="1"/>
      <p:bldP spid="22" grpId="0"/>
      <p:bldP spid="22" grpId="1"/>
      <p:bldP spid="26" grpId="0" animBg="1"/>
      <p:bldP spid="26" grpId="1" animBg="1"/>
      <p:bldP spid="26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144000" cy="1563638"/>
          </a:xfrm>
          <a:prstGeom prst="rect">
            <a:avLst/>
          </a:prstGeom>
          <a:gradFill>
            <a:gsLst>
              <a:gs pos="0">
                <a:schemeClr val="bg1"/>
              </a:gs>
              <a:gs pos="6400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227"/>
            <a:ext cx="576064" cy="7196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748463" y="4717998"/>
            <a:ext cx="410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7</a:t>
            </a: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2181368" y="0"/>
            <a:ext cx="4752528" cy="135406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КАСКАД ЖУПАНОВСКИХ</a:t>
            </a:r>
          </a:p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ГИДРО-ЭЛЕКТРО СТАНЦИЙ</a:t>
            </a:r>
            <a:endParaRPr lang="ru-RU" sz="2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9792" y="902626"/>
            <a:ext cx="720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Мильково</a:t>
            </a:r>
            <a:endParaRPr lang="ru-RU" sz="8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42574" y="998576"/>
            <a:ext cx="3514495" cy="1018952"/>
          </a:xfrm>
          <a:prstGeom prst="rect">
            <a:avLst/>
          </a:prstGeom>
          <a:solidFill>
            <a:srgbClr val="304678">
              <a:alpha val="63922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5656871" y="998576"/>
            <a:ext cx="3827205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500" dirty="0" smtClean="0">
                <a:solidFill>
                  <a:schemeClr val="bg1"/>
                </a:solidFill>
                <a:cs typeface="Arial" pitchFamily="34" charset="0"/>
              </a:rPr>
              <a:t>Высота – </a:t>
            </a:r>
            <a:r>
              <a:rPr lang="ru-RU" sz="1500" b="1" dirty="0" smtClean="0">
                <a:solidFill>
                  <a:schemeClr val="bg1"/>
                </a:solidFill>
                <a:cs typeface="Arial" pitchFamily="34" charset="0"/>
              </a:rPr>
              <a:t>83 м.</a:t>
            </a:r>
          </a:p>
          <a:p>
            <a:r>
              <a:rPr lang="ru-RU" sz="15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Установленная мощность – </a:t>
            </a:r>
            <a:r>
              <a:rPr lang="ru-RU" sz="15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55 </a:t>
            </a:r>
            <a:r>
              <a:rPr lang="ru-RU" sz="15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МВт</a:t>
            </a:r>
          </a:p>
          <a:p>
            <a:r>
              <a:rPr lang="ru-RU" sz="15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Выработка электроэнергии – </a:t>
            </a:r>
            <a:r>
              <a:rPr lang="ru-RU" sz="15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240 </a:t>
            </a:r>
            <a:r>
              <a:rPr lang="ru-RU" sz="15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кВтч</a:t>
            </a:r>
            <a:endParaRPr lang="ru-RU" sz="15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  <a:p>
            <a:r>
              <a:rPr lang="ru-RU" sz="15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Объем инвестиций - 20</a:t>
            </a:r>
            <a:r>
              <a:rPr lang="ru-RU" sz="15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 </a:t>
            </a:r>
            <a:r>
              <a:rPr lang="ru-RU" sz="15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млрд. руб.</a:t>
            </a:r>
            <a:endParaRPr lang="ru-RU" sz="15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17675" y="1278929"/>
            <a:ext cx="936104" cy="5078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89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ГЭС-3</a:t>
            </a:r>
          </a:p>
          <a:p>
            <a:r>
              <a:rPr lang="ru-RU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НПУ-400м</a:t>
            </a:r>
            <a:endParaRPr lang="ru-RU" sz="11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6" name="Арка 25"/>
          <p:cNvSpPr/>
          <p:nvPr/>
        </p:nvSpPr>
        <p:spPr>
          <a:xfrm rot="1800000">
            <a:off x="3731559" y="1456323"/>
            <a:ext cx="140237" cy="153045"/>
          </a:xfrm>
          <a:prstGeom prst="blockArc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715" y="2017528"/>
            <a:ext cx="2371829" cy="133415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6" name="Рисунок 15" descr="D:\Румянцев\ГЭС на р Жупанова\ДЕКЛАРАЦИЯ о НАМЕРЕНИЯХ\ПЕРЕВОД\Чертежи и рисунки\D__work_ГЭС на р Жупанова_рисунки в записку ГЭС-3англ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9809"/>
            <a:ext cx="3301441" cy="35039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720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 animBg="1"/>
      <p:bldP spid="6" grpId="1" animBg="1"/>
      <p:bldP spid="25" grpId="0"/>
      <p:bldP spid="25" grpId="1"/>
      <p:bldP spid="22" grpId="0"/>
      <p:bldP spid="22" grpId="1"/>
      <p:bldP spid="26" grpId="0" animBg="1"/>
      <p:bldP spid="26" grpId="1" animBg="1"/>
      <p:bldP spid="26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144000" cy="1563638"/>
          </a:xfrm>
          <a:prstGeom prst="rect">
            <a:avLst/>
          </a:prstGeom>
          <a:gradFill>
            <a:gsLst>
              <a:gs pos="0">
                <a:schemeClr val="bg1"/>
              </a:gs>
              <a:gs pos="6400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227"/>
            <a:ext cx="576064" cy="7196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748463" y="4717998"/>
            <a:ext cx="410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8</a:t>
            </a: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2181368" y="0"/>
            <a:ext cx="4752528" cy="135406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КАСКАД ЖУПАНОВСКИХ</a:t>
            </a:r>
          </a:p>
          <a:p>
            <a:pPr marL="182880" indent="0" algn="ctr">
              <a:buFont typeface="Georgia" pitchFamily="18" charset="0"/>
              <a:buNone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ГИДРО-ЭЛЕКТРО СТАНЦИЙ</a:t>
            </a:r>
            <a:endParaRPr lang="ru-RU" sz="2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9792" y="902626"/>
            <a:ext cx="720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Мильково</a:t>
            </a:r>
            <a:endParaRPr lang="ru-RU" sz="8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14368" y="4299942"/>
            <a:ext cx="9144000" cy="843558"/>
          </a:xfrm>
          <a:prstGeom prst="rect">
            <a:avLst/>
          </a:prstGeom>
          <a:solidFill>
            <a:srgbClr val="304678">
              <a:alpha val="6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11560" y="4209114"/>
            <a:ext cx="7992888" cy="95410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cs typeface="Arial" pitchFamily="34" charset="0"/>
              </a:rPr>
              <a:t>Строительство дорог до ГЭС-</a:t>
            </a:r>
            <a:r>
              <a:rPr lang="en-US" sz="16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r>
              <a:rPr lang="ru-RU" sz="1600" b="1" dirty="0" smtClean="0">
                <a:solidFill>
                  <a:schemeClr val="bg1"/>
                </a:solidFill>
                <a:cs typeface="Arial" pitchFamily="34" charset="0"/>
              </a:rPr>
              <a:t> (около </a:t>
            </a:r>
            <a:r>
              <a:rPr lang="ru-RU" sz="20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r>
              <a:rPr lang="en-US" sz="2000" b="1" dirty="0" smtClean="0">
                <a:solidFill>
                  <a:schemeClr val="bg1"/>
                </a:solidFill>
                <a:cs typeface="Arial" pitchFamily="34" charset="0"/>
              </a:rPr>
              <a:t>30</a:t>
            </a:r>
            <a:r>
              <a:rPr lang="ru-RU" sz="1600" b="1" dirty="0" smtClean="0">
                <a:solidFill>
                  <a:schemeClr val="bg1"/>
                </a:solidFill>
                <a:cs typeface="Arial" pitchFamily="34" charset="0"/>
              </a:rPr>
              <a:t> км.) от </a:t>
            </a:r>
            <a:r>
              <a:rPr lang="ru-RU" sz="1600" b="1" dirty="0" err="1" smtClean="0">
                <a:solidFill>
                  <a:schemeClr val="bg1"/>
                </a:solidFill>
                <a:cs typeface="Arial" pitchFamily="34" charset="0"/>
              </a:rPr>
              <a:t>п.Раздольный</a:t>
            </a:r>
            <a:r>
              <a:rPr lang="ru-RU" sz="1600" b="1" dirty="0" smtClean="0">
                <a:solidFill>
                  <a:schemeClr val="bg1"/>
                </a:solidFill>
                <a:cs typeface="Arial" pitchFamily="34" charset="0"/>
              </a:rPr>
              <a:t> по слабопересеченной местности. Объем инвестиций – </a:t>
            </a:r>
            <a:r>
              <a:rPr lang="ru-RU" sz="2000" b="1" dirty="0">
                <a:solidFill>
                  <a:schemeClr val="bg1"/>
                </a:solidFill>
                <a:cs typeface="Arial" pitchFamily="34" charset="0"/>
              </a:rPr>
              <a:t>4</a:t>
            </a:r>
            <a:r>
              <a:rPr lang="ru-RU" sz="1600" b="1" dirty="0" smtClean="0">
                <a:solidFill>
                  <a:schemeClr val="bg1"/>
                </a:solidFill>
                <a:cs typeface="Arial" pitchFamily="34" charset="0"/>
              </a:rPr>
              <a:t> млрд. руб.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Общий объем инвестиций </a:t>
            </a:r>
            <a:r>
              <a:rPr lang="ru-RU" sz="16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вдорожную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 инфраструктуру – 9 млрд. руб.</a:t>
            </a:r>
            <a:endParaRPr lang="ru-RU" sz="1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  <p:sp>
        <p:nvSpPr>
          <p:cNvPr id="2" name="Полилиния 1"/>
          <p:cNvSpPr/>
          <p:nvPr/>
        </p:nvSpPr>
        <p:spPr>
          <a:xfrm>
            <a:off x="578068" y="2847881"/>
            <a:ext cx="3636579" cy="1356257"/>
          </a:xfrm>
          <a:custGeom>
            <a:avLst/>
            <a:gdLst>
              <a:gd name="connsiteX0" fmla="*/ 0 w 4059252"/>
              <a:gd name="connsiteY0" fmla="*/ 1356257 h 1356257"/>
              <a:gd name="connsiteX1" fmla="*/ 241738 w 4059252"/>
              <a:gd name="connsiteY1" fmla="*/ 1082988 h 1356257"/>
              <a:gd name="connsiteX2" fmla="*/ 546538 w 4059252"/>
              <a:gd name="connsiteY2" fmla="*/ 893802 h 1356257"/>
              <a:gd name="connsiteX3" fmla="*/ 830317 w 4059252"/>
              <a:gd name="connsiteY3" fmla="*/ 757167 h 1356257"/>
              <a:gd name="connsiteX4" fmla="*/ 1040524 w 4059252"/>
              <a:gd name="connsiteY4" fmla="*/ 652064 h 1356257"/>
              <a:gd name="connsiteX5" fmla="*/ 1114097 w 4059252"/>
              <a:gd name="connsiteY5" fmla="*/ 557471 h 1356257"/>
              <a:gd name="connsiteX6" fmla="*/ 1250731 w 4059252"/>
              <a:gd name="connsiteY6" fmla="*/ 525940 h 1356257"/>
              <a:gd name="connsiteX7" fmla="*/ 1439917 w 4059252"/>
              <a:gd name="connsiteY7" fmla="*/ 462878 h 1356257"/>
              <a:gd name="connsiteX8" fmla="*/ 1576552 w 4059252"/>
              <a:gd name="connsiteY8" fmla="*/ 389305 h 1356257"/>
              <a:gd name="connsiteX9" fmla="*/ 1723697 w 4059252"/>
              <a:gd name="connsiteY9" fmla="*/ 399816 h 1356257"/>
              <a:gd name="connsiteX10" fmla="*/ 1860331 w 4059252"/>
              <a:gd name="connsiteY10" fmla="*/ 420836 h 1356257"/>
              <a:gd name="connsiteX11" fmla="*/ 1912883 w 4059252"/>
              <a:gd name="connsiteY11" fmla="*/ 357774 h 1356257"/>
              <a:gd name="connsiteX12" fmla="*/ 1965434 w 4059252"/>
              <a:gd name="connsiteY12" fmla="*/ 242160 h 1356257"/>
              <a:gd name="connsiteX13" fmla="*/ 2039007 w 4059252"/>
              <a:gd name="connsiteY13" fmla="*/ 147567 h 1356257"/>
              <a:gd name="connsiteX14" fmla="*/ 2196662 w 4059252"/>
              <a:gd name="connsiteY14" fmla="*/ 179098 h 1356257"/>
              <a:gd name="connsiteX15" fmla="*/ 2469931 w 4059252"/>
              <a:gd name="connsiteY15" fmla="*/ 116036 h 1356257"/>
              <a:gd name="connsiteX16" fmla="*/ 2753710 w 4059252"/>
              <a:gd name="connsiteY16" fmla="*/ 42464 h 1356257"/>
              <a:gd name="connsiteX17" fmla="*/ 2963917 w 4059252"/>
              <a:gd name="connsiteY17" fmla="*/ 422 h 1356257"/>
              <a:gd name="connsiteX18" fmla="*/ 3132083 w 4059252"/>
              <a:gd name="connsiteY18" fmla="*/ 21443 h 1356257"/>
              <a:gd name="connsiteX19" fmla="*/ 3342290 w 4059252"/>
              <a:gd name="connsiteY19" fmla="*/ 31953 h 1356257"/>
              <a:gd name="connsiteX20" fmla="*/ 3489434 w 4059252"/>
              <a:gd name="connsiteY20" fmla="*/ 73995 h 1356257"/>
              <a:gd name="connsiteX21" fmla="*/ 3605048 w 4059252"/>
              <a:gd name="connsiteY21" fmla="*/ 84505 h 1356257"/>
              <a:gd name="connsiteX22" fmla="*/ 3636579 w 4059252"/>
              <a:gd name="connsiteY22" fmla="*/ 10933 h 1356257"/>
              <a:gd name="connsiteX23" fmla="*/ 4056993 w 4059252"/>
              <a:gd name="connsiteY23" fmla="*/ 242160 h 1356257"/>
              <a:gd name="connsiteX24" fmla="*/ 3773214 w 4059252"/>
              <a:gd name="connsiteY24" fmla="*/ 200119 h 1356257"/>
              <a:gd name="connsiteX0" fmla="*/ 0 w 4059252"/>
              <a:gd name="connsiteY0" fmla="*/ 1356257 h 1356257"/>
              <a:gd name="connsiteX1" fmla="*/ 241738 w 4059252"/>
              <a:gd name="connsiteY1" fmla="*/ 1082988 h 1356257"/>
              <a:gd name="connsiteX2" fmla="*/ 546538 w 4059252"/>
              <a:gd name="connsiteY2" fmla="*/ 893802 h 1356257"/>
              <a:gd name="connsiteX3" fmla="*/ 830317 w 4059252"/>
              <a:gd name="connsiteY3" fmla="*/ 757167 h 1356257"/>
              <a:gd name="connsiteX4" fmla="*/ 1040524 w 4059252"/>
              <a:gd name="connsiteY4" fmla="*/ 652064 h 1356257"/>
              <a:gd name="connsiteX5" fmla="*/ 1114097 w 4059252"/>
              <a:gd name="connsiteY5" fmla="*/ 557471 h 1356257"/>
              <a:gd name="connsiteX6" fmla="*/ 1250731 w 4059252"/>
              <a:gd name="connsiteY6" fmla="*/ 525940 h 1356257"/>
              <a:gd name="connsiteX7" fmla="*/ 1439917 w 4059252"/>
              <a:gd name="connsiteY7" fmla="*/ 462878 h 1356257"/>
              <a:gd name="connsiteX8" fmla="*/ 1576552 w 4059252"/>
              <a:gd name="connsiteY8" fmla="*/ 389305 h 1356257"/>
              <a:gd name="connsiteX9" fmla="*/ 1723697 w 4059252"/>
              <a:gd name="connsiteY9" fmla="*/ 399816 h 1356257"/>
              <a:gd name="connsiteX10" fmla="*/ 1860331 w 4059252"/>
              <a:gd name="connsiteY10" fmla="*/ 420836 h 1356257"/>
              <a:gd name="connsiteX11" fmla="*/ 1912883 w 4059252"/>
              <a:gd name="connsiteY11" fmla="*/ 357774 h 1356257"/>
              <a:gd name="connsiteX12" fmla="*/ 1965434 w 4059252"/>
              <a:gd name="connsiteY12" fmla="*/ 242160 h 1356257"/>
              <a:gd name="connsiteX13" fmla="*/ 2039007 w 4059252"/>
              <a:gd name="connsiteY13" fmla="*/ 147567 h 1356257"/>
              <a:gd name="connsiteX14" fmla="*/ 2196662 w 4059252"/>
              <a:gd name="connsiteY14" fmla="*/ 179098 h 1356257"/>
              <a:gd name="connsiteX15" fmla="*/ 2469931 w 4059252"/>
              <a:gd name="connsiteY15" fmla="*/ 116036 h 1356257"/>
              <a:gd name="connsiteX16" fmla="*/ 2753710 w 4059252"/>
              <a:gd name="connsiteY16" fmla="*/ 42464 h 1356257"/>
              <a:gd name="connsiteX17" fmla="*/ 2963917 w 4059252"/>
              <a:gd name="connsiteY17" fmla="*/ 422 h 1356257"/>
              <a:gd name="connsiteX18" fmla="*/ 3132083 w 4059252"/>
              <a:gd name="connsiteY18" fmla="*/ 21443 h 1356257"/>
              <a:gd name="connsiteX19" fmla="*/ 3342290 w 4059252"/>
              <a:gd name="connsiteY19" fmla="*/ 31953 h 1356257"/>
              <a:gd name="connsiteX20" fmla="*/ 3489434 w 4059252"/>
              <a:gd name="connsiteY20" fmla="*/ 73995 h 1356257"/>
              <a:gd name="connsiteX21" fmla="*/ 3605048 w 4059252"/>
              <a:gd name="connsiteY21" fmla="*/ 84505 h 1356257"/>
              <a:gd name="connsiteX22" fmla="*/ 3636579 w 4059252"/>
              <a:gd name="connsiteY22" fmla="*/ 10933 h 1356257"/>
              <a:gd name="connsiteX23" fmla="*/ 4056993 w 4059252"/>
              <a:gd name="connsiteY23" fmla="*/ 242160 h 1356257"/>
              <a:gd name="connsiteX24" fmla="*/ 3773214 w 4059252"/>
              <a:gd name="connsiteY24" fmla="*/ 200119 h 1356257"/>
              <a:gd name="connsiteX0" fmla="*/ 0 w 4056993"/>
              <a:gd name="connsiteY0" fmla="*/ 1356257 h 1356257"/>
              <a:gd name="connsiteX1" fmla="*/ 241738 w 4056993"/>
              <a:gd name="connsiteY1" fmla="*/ 1082988 h 1356257"/>
              <a:gd name="connsiteX2" fmla="*/ 546538 w 4056993"/>
              <a:gd name="connsiteY2" fmla="*/ 893802 h 1356257"/>
              <a:gd name="connsiteX3" fmla="*/ 830317 w 4056993"/>
              <a:gd name="connsiteY3" fmla="*/ 757167 h 1356257"/>
              <a:gd name="connsiteX4" fmla="*/ 1040524 w 4056993"/>
              <a:gd name="connsiteY4" fmla="*/ 652064 h 1356257"/>
              <a:gd name="connsiteX5" fmla="*/ 1114097 w 4056993"/>
              <a:gd name="connsiteY5" fmla="*/ 557471 h 1356257"/>
              <a:gd name="connsiteX6" fmla="*/ 1250731 w 4056993"/>
              <a:gd name="connsiteY6" fmla="*/ 525940 h 1356257"/>
              <a:gd name="connsiteX7" fmla="*/ 1439917 w 4056993"/>
              <a:gd name="connsiteY7" fmla="*/ 462878 h 1356257"/>
              <a:gd name="connsiteX8" fmla="*/ 1576552 w 4056993"/>
              <a:gd name="connsiteY8" fmla="*/ 389305 h 1356257"/>
              <a:gd name="connsiteX9" fmla="*/ 1723697 w 4056993"/>
              <a:gd name="connsiteY9" fmla="*/ 399816 h 1356257"/>
              <a:gd name="connsiteX10" fmla="*/ 1860331 w 4056993"/>
              <a:gd name="connsiteY10" fmla="*/ 420836 h 1356257"/>
              <a:gd name="connsiteX11" fmla="*/ 1912883 w 4056993"/>
              <a:gd name="connsiteY11" fmla="*/ 357774 h 1356257"/>
              <a:gd name="connsiteX12" fmla="*/ 1965434 w 4056993"/>
              <a:gd name="connsiteY12" fmla="*/ 242160 h 1356257"/>
              <a:gd name="connsiteX13" fmla="*/ 2039007 w 4056993"/>
              <a:gd name="connsiteY13" fmla="*/ 147567 h 1356257"/>
              <a:gd name="connsiteX14" fmla="*/ 2196662 w 4056993"/>
              <a:gd name="connsiteY14" fmla="*/ 179098 h 1356257"/>
              <a:gd name="connsiteX15" fmla="*/ 2469931 w 4056993"/>
              <a:gd name="connsiteY15" fmla="*/ 116036 h 1356257"/>
              <a:gd name="connsiteX16" fmla="*/ 2753710 w 4056993"/>
              <a:gd name="connsiteY16" fmla="*/ 42464 h 1356257"/>
              <a:gd name="connsiteX17" fmla="*/ 2963917 w 4056993"/>
              <a:gd name="connsiteY17" fmla="*/ 422 h 1356257"/>
              <a:gd name="connsiteX18" fmla="*/ 3132083 w 4056993"/>
              <a:gd name="connsiteY18" fmla="*/ 21443 h 1356257"/>
              <a:gd name="connsiteX19" fmla="*/ 3342290 w 4056993"/>
              <a:gd name="connsiteY19" fmla="*/ 31953 h 1356257"/>
              <a:gd name="connsiteX20" fmla="*/ 3489434 w 4056993"/>
              <a:gd name="connsiteY20" fmla="*/ 73995 h 1356257"/>
              <a:gd name="connsiteX21" fmla="*/ 3605048 w 4056993"/>
              <a:gd name="connsiteY21" fmla="*/ 84505 h 1356257"/>
              <a:gd name="connsiteX22" fmla="*/ 3636579 w 4056993"/>
              <a:gd name="connsiteY22" fmla="*/ 10933 h 1356257"/>
              <a:gd name="connsiteX23" fmla="*/ 4056993 w 4056993"/>
              <a:gd name="connsiteY23" fmla="*/ 242160 h 1356257"/>
              <a:gd name="connsiteX0" fmla="*/ 0 w 3636579"/>
              <a:gd name="connsiteY0" fmla="*/ 1356257 h 1356257"/>
              <a:gd name="connsiteX1" fmla="*/ 241738 w 3636579"/>
              <a:gd name="connsiteY1" fmla="*/ 1082988 h 1356257"/>
              <a:gd name="connsiteX2" fmla="*/ 546538 w 3636579"/>
              <a:gd name="connsiteY2" fmla="*/ 893802 h 1356257"/>
              <a:gd name="connsiteX3" fmla="*/ 830317 w 3636579"/>
              <a:gd name="connsiteY3" fmla="*/ 757167 h 1356257"/>
              <a:gd name="connsiteX4" fmla="*/ 1040524 w 3636579"/>
              <a:gd name="connsiteY4" fmla="*/ 652064 h 1356257"/>
              <a:gd name="connsiteX5" fmla="*/ 1114097 w 3636579"/>
              <a:gd name="connsiteY5" fmla="*/ 557471 h 1356257"/>
              <a:gd name="connsiteX6" fmla="*/ 1250731 w 3636579"/>
              <a:gd name="connsiteY6" fmla="*/ 525940 h 1356257"/>
              <a:gd name="connsiteX7" fmla="*/ 1439917 w 3636579"/>
              <a:gd name="connsiteY7" fmla="*/ 462878 h 1356257"/>
              <a:gd name="connsiteX8" fmla="*/ 1576552 w 3636579"/>
              <a:gd name="connsiteY8" fmla="*/ 389305 h 1356257"/>
              <a:gd name="connsiteX9" fmla="*/ 1723697 w 3636579"/>
              <a:gd name="connsiteY9" fmla="*/ 399816 h 1356257"/>
              <a:gd name="connsiteX10" fmla="*/ 1860331 w 3636579"/>
              <a:gd name="connsiteY10" fmla="*/ 420836 h 1356257"/>
              <a:gd name="connsiteX11" fmla="*/ 1912883 w 3636579"/>
              <a:gd name="connsiteY11" fmla="*/ 357774 h 1356257"/>
              <a:gd name="connsiteX12" fmla="*/ 1965434 w 3636579"/>
              <a:gd name="connsiteY12" fmla="*/ 242160 h 1356257"/>
              <a:gd name="connsiteX13" fmla="*/ 2039007 w 3636579"/>
              <a:gd name="connsiteY13" fmla="*/ 147567 h 1356257"/>
              <a:gd name="connsiteX14" fmla="*/ 2196662 w 3636579"/>
              <a:gd name="connsiteY14" fmla="*/ 179098 h 1356257"/>
              <a:gd name="connsiteX15" fmla="*/ 2469931 w 3636579"/>
              <a:gd name="connsiteY15" fmla="*/ 116036 h 1356257"/>
              <a:gd name="connsiteX16" fmla="*/ 2753710 w 3636579"/>
              <a:gd name="connsiteY16" fmla="*/ 42464 h 1356257"/>
              <a:gd name="connsiteX17" fmla="*/ 2963917 w 3636579"/>
              <a:gd name="connsiteY17" fmla="*/ 422 h 1356257"/>
              <a:gd name="connsiteX18" fmla="*/ 3132083 w 3636579"/>
              <a:gd name="connsiteY18" fmla="*/ 21443 h 1356257"/>
              <a:gd name="connsiteX19" fmla="*/ 3342290 w 3636579"/>
              <a:gd name="connsiteY19" fmla="*/ 31953 h 1356257"/>
              <a:gd name="connsiteX20" fmla="*/ 3489434 w 3636579"/>
              <a:gd name="connsiteY20" fmla="*/ 73995 h 1356257"/>
              <a:gd name="connsiteX21" fmla="*/ 3605048 w 3636579"/>
              <a:gd name="connsiteY21" fmla="*/ 84505 h 1356257"/>
              <a:gd name="connsiteX22" fmla="*/ 3636579 w 3636579"/>
              <a:gd name="connsiteY22" fmla="*/ 10933 h 1356257"/>
              <a:gd name="connsiteX0" fmla="*/ 0 w 3636579"/>
              <a:gd name="connsiteY0" fmla="*/ 1356257 h 1356257"/>
              <a:gd name="connsiteX1" fmla="*/ 224320 w 3636579"/>
              <a:gd name="connsiteY1" fmla="*/ 1117822 h 1356257"/>
              <a:gd name="connsiteX2" fmla="*/ 546538 w 3636579"/>
              <a:gd name="connsiteY2" fmla="*/ 893802 h 1356257"/>
              <a:gd name="connsiteX3" fmla="*/ 830317 w 3636579"/>
              <a:gd name="connsiteY3" fmla="*/ 757167 h 1356257"/>
              <a:gd name="connsiteX4" fmla="*/ 1040524 w 3636579"/>
              <a:gd name="connsiteY4" fmla="*/ 652064 h 1356257"/>
              <a:gd name="connsiteX5" fmla="*/ 1114097 w 3636579"/>
              <a:gd name="connsiteY5" fmla="*/ 557471 h 1356257"/>
              <a:gd name="connsiteX6" fmla="*/ 1250731 w 3636579"/>
              <a:gd name="connsiteY6" fmla="*/ 525940 h 1356257"/>
              <a:gd name="connsiteX7" fmla="*/ 1439917 w 3636579"/>
              <a:gd name="connsiteY7" fmla="*/ 462878 h 1356257"/>
              <a:gd name="connsiteX8" fmla="*/ 1576552 w 3636579"/>
              <a:gd name="connsiteY8" fmla="*/ 389305 h 1356257"/>
              <a:gd name="connsiteX9" fmla="*/ 1723697 w 3636579"/>
              <a:gd name="connsiteY9" fmla="*/ 399816 h 1356257"/>
              <a:gd name="connsiteX10" fmla="*/ 1860331 w 3636579"/>
              <a:gd name="connsiteY10" fmla="*/ 420836 h 1356257"/>
              <a:gd name="connsiteX11" fmla="*/ 1912883 w 3636579"/>
              <a:gd name="connsiteY11" fmla="*/ 357774 h 1356257"/>
              <a:gd name="connsiteX12" fmla="*/ 1965434 w 3636579"/>
              <a:gd name="connsiteY12" fmla="*/ 242160 h 1356257"/>
              <a:gd name="connsiteX13" fmla="*/ 2039007 w 3636579"/>
              <a:gd name="connsiteY13" fmla="*/ 147567 h 1356257"/>
              <a:gd name="connsiteX14" fmla="*/ 2196662 w 3636579"/>
              <a:gd name="connsiteY14" fmla="*/ 179098 h 1356257"/>
              <a:gd name="connsiteX15" fmla="*/ 2469931 w 3636579"/>
              <a:gd name="connsiteY15" fmla="*/ 116036 h 1356257"/>
              <a:gd name="connsiteX16" fmla="*/ 2753710 w 3636579"/>
              <a:gd name="connsiteY16" fmla="*/ 42464 h 1356257"/>
              <a:gd name="connsiteX17" fmla="*/ 2963917 w 3636579"/>
              <a:gd name="connsiteY17" fmla="*/ 422 h 1356257"/>
              <a:gd name="connsiteX18" fmla="*/ 3132083 w 3636579"/>
              <a:gd name="connsiteY18" fmla="*/ 21443 h 1356257"/>
              <a:gd name="connsiteX19" fmla="*/ 3342290 w 3636579"/>
              <a:gd name="connsiteY19" fmla="*/ 31953 h 1356257"/>
              <a:gd name="connsiteX20" fmla="*/ 3489434 w 3636579"/>
              <a:gd name="connsiteY20" fmla="*/ 73995 h 1356257"/>
              <a:gd name="connsiteX21" fmla="*/ 3605048 w 3636579"/>
              <a:gd name="connsiteY21" fmla="*/ 84505 h 1356257"/>
              <a:gd name="connsiteX22" fmla="*/ 3636579 w 3636579"/>
              <a:gd name="connsiteY22" fmla="*/ 10933 h 1356257"/>
              <a:gd name="connsiteX0" fmla="*/ 0 w 3636579"/>
              <a:gd name="connsiteY0" fmla="*/ 1356257 h 1356257"/>
              <a:gd name="connsiteX1" fmla="*/ 224320 w 3636579"/>
              <a:gd name="connsiteY1" fmla="*/ 1117822 h 1356257"/>
              <a:gd name="connsiteX2" fmla="*/ 546538 w 3636579"/>
              <a:gd name="connsiteY2" fmla="*/ 893802 h 1356257"/>
              <a:gd name="connsiteX3" fmla="*/ 830317 w 3636579"/>
              <a:gd name="connsiteY3" fmla="*/ 757167 h 1356257"/>
              <a:gd name="connsiteX4" fmla="*/ 1040524 w 3636579"/>
              <a:gd name="connsiteY4" fmla="*/ 652064 h 1356257"/>
              <a:gd name="connsiteX5" fmla="*/ 1114097 w 3636579"/>
              <a:gd name="connsiteY5" fmla="*/ 557471 h 1356257"/>
              <a:gd name="connsiteX6" fmla="*/ 1250731 w 3636579"/>
              <a:gd name="connsiteY6" fmla="*/ 525940 h 1356257"/>
              <a:gd name="connsiteX7" fmla="*/ 1439917 w 3636579"/>
              <a:gd name="connsiteY7" fmla="*/ 462878 h 1356257"/>
              <a:gd name="connsiteX8" fmla="*/ 1576552 w 3636579"/>
              <a:gd name="connsiteY8" fmla="*/ 389305 h 1356257"/>
              <a:gd name="connsiteX9" fmla="*/ 1723697 w 3636579"/>
              <a:gd name="connsiteY9" fmla="*/ 399816 h 1356257"/>
              <a:gd name="connsiteX10" fmla="*/ 1860331 w 3636579"/>
              <a:gd name="connsiteY10" fmla="*/ 420836 h 1356257"/>
              <a:gd name="connsiteX11" fmla="*/ 1912883 w 3636579"/>
              <a:gd name="connsiteY11" fmla="*/ 357774 h 1356257"/>
              <a:gd name="connsiteX12" fmla="*/ 1965434 w 3636579"/>
              <a:gd name="connsiteY12" fmla="*/ 242160 h 1356257"/>
              <a:gd name="connsiteX13" fmla="*/ 2039007 w 3636579"/>
              <a:gd name="connsiteY13" fmla="*/ 147567 h 1356257"/>
              <a:gd name="connsiteX14" fmla="*/ 2196662 w 3636579"/>
              <a:gd name="connsiteY14" fmla="*/ 179098 h 1356257"/>
              <a:gd name="connsiteX15" fmla="*/ 2469931 w 3636579"/>
              <a:gd name="connsiteY15" fmla="*/ 116036 h 1356257"/>
              <a:gd name="connsiteX16" fmla="*/ 2753710 w 3636579"/>
              <a:gd name="connsiteY16" fmla="*/ 42464 h 1356257"/>
              <a:gd name="connsiteX17" fmla="*/ 2963917 w 3636579"/>
              <a:gd name="connsiteY17" fmla="*/ 422 h 1356257"/>
              <a:gd name="connsiteX18" fmla="*/ 3132083 w 3636579"/>
              <a:gd name="connsiteY18" fmla="*/ 21443 h 1356257"/>
              <a:gd name="connsiteX19" fmla="*/ 3342290 w 3636579"/>
              <a:gd name="connsiteY19" fmla="*/ 31953 h 1356257"/>
              <a:gd name="connsiteX20" fmla="*/ 3489434 w 3636579"/>
              <a:gd name="connsiteY20" fmla="*/ 73995 h 1356257"/>
              <a:gd name="connsiteX21" fmla="*/ 3631174 w 3636579"/>
              <a:gd name="connsiteY21" fmla="*/ 128047 h 1356257"/>
              <a:gd name="connsiteX22" fmla="*/ 3636579 w 3636579"/>
              <a:gd name="connsiteY22" fmla="*/ 10933 h 1356257"/>
              <a:gd name="connsiteX0" fmla="*/ 0 w 3636579"/>
              <a:gd name="connsiteY0" fmla="*/ 1356257 h 1356257"/>
              <a:gd name="connsiteX1" fmla="*/ 224320 w 3636579"/>
              <a:gd name="connsiteY1" fmla="*/ 1117822 h 1356257"/>
              <a:gd name="connsiteX2" fmla="*/ 546538 w 3636579"/>
              <a:gd name="connsiteY2" fmla="*/ 893802 h 1356257"/>
              <a:gd name="connsiteX3" fmla="*/ 830317 w 3636579"/>
              <a:gd name="connsiteY3" fmla="*/ 757167 h 1356257"/>
              <a:gd name="connsiteX4" fmla="*/ 1040524 w 3636579"/>
              <a:gd name="connsiteY4" fmla="*/ 652064 h 1356257"/>
              <a:gd name="connsiteX5" fmla="*/ 1114097 w 3636579"/>
              <a:gd name="connsiteY5" fmla="*/ 557471 h 1356257"/>
              <a:gd name="connsiteX6" fmla="*/ 1250731 w 3636579"/>
              <a:gd name="connsiteY6" fmla="*/ 525940 h 1356257"/>
              <a:gd name="connsiteX7" fmla="*/ 1439917 w 3636579"/>
              <a:gd name="connsiteY7" fmla="*/ 462878 h 1356257"/>
              <a:gd name="connsiteX8" fmla="*/ 1576552 w 3636579"/>
              <a:gd name="connsiteY8" fmla="*/ 389305 h 1356257"/>
              <a:gd name="connsiteX9" fmla="*/ 1723697 w 3636579"/>
              <a:gd name="connsiteY9" fmla="*/ 399816 h 1356257"/>
              <a:gd name="connsiteX10" fmla="*/ 1860331 w 3636579"/>
              <a:gd name="connsiteY10" fmla="*/ 420836 h 1356257"/>
              <a:gd name="connsiteX11" fmla="*/ 1912883 w 3636579"/>
              <a:gd name="connsiteY11" fmla="*/ 357774 h 1356257"/>
              <a:gd name="connsiteX12" fmla="*/ 1965434 w 3636579"/>
              <a:gd name="connsiteY12" fmla="*/ 242160 h 1356257"/>
              <a:gd name="connsiteX13" fmla="*/ 2039007 w 3636579"/>
              <a:gd name="connsiteY13" fmla="*/ 147567 h 1356257"/>
              <a:gd name="connsiteX14" fmla="*/ 2196662 w 3636579"/>
              <a:gd name="connsiteY14" fmla="*/ 179098 h 1356257"/>
              <a:gd name="connsiteX15" fmla="*/ 2469931 w 3636579"/>
              <a:gd name="connsiteY15" fmla="*/ 116036 h 1356257"/>
              <a:gd name="connsiteX16" fmla="*/ 2753710 w 3636579"/>
              <a:gd name="connsiteY16" fmla="*/ 42464 h 1356257"/>
              <a:gd name="connsiteX17" fmla="*/ 2963917 w 3636579"/>
              <a:gd name="connsiteY17" fmla="*/ 422 h 1356257"/>
              <a:gd name="connsiteX18" fmla="*/ 3132083 w 3636579"/>
              <a:gd name="connsiteY18" fmla="*/ 21443 h 1356257"/>
              <a:gd name="connsiteX19" fmla="*/ 3342290 w 3636579"/>
              <a:gd name="connsiteY19" fmla="*/ 31953 h 1356257"/>
              <a:gd name="connsiteX20" fmla="*/ 3489434 w 3636579"/>
              <a:gd name="connsiteY20" fmla="*/ 73995 h 1356257"/>
              <a:gd name="connsiteX21" fmla="*/ 3631174 w 3636579"/>
              <a:gd name="connsiteY21" fmla="*/ 128047 h 1356257"/>
              <a:gd name="connsiteX22" fmla="*/ 3636579 w 3636579"/>
              <a:gd name="connsiteY22" fmla="*/ 10933 h 1356257"/>
              <a:gd name="connsiteX0" fmla="*/ 0 w 3648074"/>
              <a:gd name="connsiteY0" fmla="*/ 1356257 h 1356257"/>
              <a:gd name="connsiteX1" fmla="*/ 224320 w 3648074"/>
              <a:gd name="connsiteY1" fmla="*/ 1117822 h 1356257"/>
              <a:gd name="connsiteX2" fmla="*/ 546538 w 3648074"/>
              <a:gd name="connsiteY2" fmla="*/ 893802 h 1356257"/>
              <a:gd name="connsiteX3" fmla="*/ 830317 w 3648074"/>
              <a:gd name="connsiteY3" fmla="*/ 757167 h 1356257"/>
              <a:gd name="connsiteX4" fmla="*/ 1040524 w 3648074"/>
              <a:gd name="connsiteY4" fmla="*/ 652064 h 1356257"/>
              <a:gd name="connsiteX5" fmla="*/ 1114097 w 3648074"/>
              <a:gd name="connsiteY5" fmla="*/ 557471 h 1356257"/>
              <a:gd name="connsiteX6" fmla="*/ 1250731 w 3648074"/>
              <a:gd name="connsiteY6" fmla="*/ 525940 h 1356257"/>
              <a:gd name="connsiteX7" fmla="*/ 1439917 w 3648074"/>
              <a:gd name="connsiteY7" fmla="*/ 462878 h 1356257"/>
              <a:gd name="connsiteX8" fmla="*/ 1576552 w 3648074"/>
              <a:gd name="connsiteY8" fmla="*/ 389305 h 1356257"/>
              <a:gd name="connsiteX9" fmla="*/ 1723697 w 3648074"/>
              <a:gd name="connsiteY9" fmla="*/ 399816 h 1356257"/>
              <a:gd name="connsiteX10" fmla="*/ 1860331 w 3648074"/>
              <a:gd name="connsiteY10" fmla="*/ 420836 h 1356257"/>
              <a:gd name="connsiteX11" fmla="*/ 1912883 w 3648074"/>
              <a:gd name="connsiteY11" fmla="*/ 357774 h 1356257"/>
              <a:gd name="connsiteX12" fmla="*/ 1965434 w 3648074"/>
              <a:gd name="connsiteY12" fmla="*/ 242160 h 1356257"/>
              <a:gd name="connsiteX13" fmla="*/ 2039007 w 3648074"/>
              <a:gd name="connsiteY13" fmla="*/ 147567 h 1356257"/>
              <a:gd name="connsiteX14" fmla="*/ 2196662 w 3648074"/>
              <a:gd name="connsiteY14" fmla="*/ 179098 h 1356257"/>
              <a:gd name="connsiteX15" fmla="*/ 2469931 w 3648074"/>
              <a:gd name="connsiteY15" fmla="*/ 116036 h 1356257"/>
              <a:gd name="connsiteX16" fmla="*/ 2753710 w 3648074"/>
              <a:gd name="connsiteY16" fmla="*/ 42464 h 1356257"/>
              <a:gd name="connsiteX17" fmla="*/ 2963917 w 3648074"/>
              <a:gd name="connsiteY17" fmla="*/ 422 h 1356257"/>
              <a:gd name="connsiteX18" fmla="*/ 3132083 w 3648074"/>
              <a:gd name="connsiteY18" fmla="*/ 21443 h 1356257"/>
              <a:gd name="connsiteX19" fmla="*/ 3342290 w 3648074"/>
              <a:gd name="connsiteY19" fmla="*/ 31953 h 1356257"/>
              <a:gd name="connsiteX20" fmla="*/ 3489434 w 3648074"/>
              <a:gd name="connsiteY20" fmla="*/ 73995 h 1356257"/>
              <a:gd name="connsiteX21" fmla="*/ 3631174 w 3648074"/>
              <a:gd name="connsiteY21" fmla="*/ 128047 h 1356257"/>
              <a:gd name="connsiteX22" fmla="*/ 3636579 w 3648074"/>
              <a:gd name="connsiteY22" fmla="*/ 10933 h 1356257"/>
              <a:gd name="connsiteX0" fmla="*/ 0 w 3638362"/>
              <a:gd name="connsiteY0" fmla="*/ 1356257 h 1356257"/>
              <a:gd name="connsiteX1" fmla="*/ 224320 w 3638362"/>
              <a:gd name="connsiteY1" fmla="*/ 1117822 h 1356257"/>
              <a:gd name="connsiteX2" fmla="*/ 546538 w 3638362"/>
              <a:gd name="connsiteY2" fmla="*/ 893802 h 1356257"/>
              <a:gd name="connsiteX3" fmla="*/ 830317 w 3638362"/>
              <a:gd name="connsiteY3" fmla="*/ 757167 h 1356257"/>
              <a:gd name="connsiteX4" fmla="*/ 1040524 w 3638362"/>
              <a:gd name="connsiteY4" fmla="*/ 652064 h 1356257"/>
              <a:gd name="connsiteX5" fmla="*/ 1114097 w 3638362"/>
              <a:gd name="connsiteY5" fmla="*/ 557471 h 1356257"/>
              <a:gd name="connsiteX6" fmla="*/ 1250731 w 3638362"/>
              <a:gd name="connsiteY6" fmla="*/ 525940 h 1356257"/>
              <a:gd name="connsiteX7" fmla="*/ 1439917 w 3638362"/>
              <a:gd name="connsiteY7" fmla="*/ 462878 h 1356257"/>
              <a:gd name="connsiteX8" fmla="*/ 1576552 w 3638362"/>
              <a:gd name="connsiteY8" fmla="*/ 389305 h 1356257"/>
              <a:gd name="connsiteX9" fmla="*/ 1723697 w 3638362"/>
              <a:gd name="connsiteY9" fmla="*/ 399816 h 1356257"/>
              <a:gd name="connsiteX10" fmla="*/ 1860331 w 3638362"/>
              <a:gd name="connsiteY10" fmla="*/ 420836 h 1356257"/>
              <a:gd name="connsiteX11" fmla="*/ 1912883 w 3638362"/>
              <a:gd name="connsiteY11" fmla="*/ 357774 h 1356257"/>
              <a:gd name="connsiteX12" fmla="*/ 1965434 w 3638362"/>
              <a:gd name="connsiteY12" fmla="*/ 242160 h 1356257"/>
              <a:gd name="connsiteX13" fmla="*/ 2039007 w 3638362"/>
              <a:gd name="connsiteY13" fmla="*/ 147567 h 1356257"/>
              <a:gd name="connsiteX14" fmla="*/ 2196662 w 3638362"/>
              <a:gd name="connsiteY14" fmla="*/ 179098 h 1356257"/>
              <a:gd name="connsiteX15" fmla="*/ 2469931 w 3638362"/>
              <a:gd name="connsiteY15" fmla="*/ 116036 h 1356257"/>
              <a:gd name="connsiteX16" fmla="*/ 2753710 w 3638362"/>
              <a:gd name="connsiteY16" fmla="*/ 42464 h 1356257"/>
              <a:gd name="connsiteX17" fmla="*/ 2963917 w 3638362"/>
              <a:gd name="connsiteY17" fmla="*/ 422 h 1356257"/>
              <a:gd name="connsiteX18" fmla="*/ 3132083 w 3638362"/>
              <a:gd name="connsiteY18" fmla="*/ 21443 h 1356257"/>
              <a:gd name="connsiteX19" fmla="*/ 3342290 w 3638362"/>
              <a:gd name="connsiteY19" fmla="*/ 31953 h 1356257"/>
              <a:gd name="connsiteX20" fmla="*/ 3489434 w 3638362"/>
              <a:gd name="connsiteY20" fmla="*/ 73995 h 1356257"/>
              <a:gd name="connsiteX21" fmla="*/ 3631174 w 3638362"/>
              <a:gd name="connsiteY21" fmla="*/ 128047 h 1356257"/>
              <a:gd name="connsiteX22" fmla="*/ 3636579 w 3638362"/>
              <a:gd name="connsiteY22" fmla="*/ 10933 h 1356257"/>
              <a:gd name="connsiteX0" fmla="*/ 0 w 3636579"/>
              <a:gd name="connsiteY0" fmla="*/ 1356257 h 1356257"/>
              <a:gd name="connsiteX1" fmla="*/ 224320 w 3636579"/>
              <a:gd name="connsiteY1" fmla="*/ 1117822 h 1356257"/>
              <a:gd name="connsiteX2" fmla="*/ 546538 w 3636579"/>
              <a:gd name="connsiteY2" fmla="*/ 893802 h 1356257"/>
              <a:gd name="connsiteX3" fmla="*/ 830317 w 3636579"/>
              <a:gd name="connsiteY3" fmla="*/ 757167 h 1356257"/>
              <a:gd name="connsiteX4" fmla="*/ 1040524 w 3636579"/>
              <a:gd name="connsiteY4" fmla="*/ 652064 h 1356257"/>
              <a:gd name="connsiteX5" fmla="*/ 1114097 w 3636579"/>
              <a:gd name="connsiteY5" fmla="*/ 557471 h 1356257"/>
              <a:gd name="connsiteX6" fmla="*/ 1250731 w 3636579"/>
              <a:gd name="connsiteY6" fmla="*/ 525940 h 1356257"/>
              <a:gd name="connsiteX7" fmla="*/ 1439917 w 3636579"/>
              <a:gd name="connsiteY7" fmla="*/ 462878 h 1356257"/>
              <a:gd name="connsiteX8" fmla="*/ 1576552 w 3636579"/>
              <a:gd name="connsiteY8" fmla="*/ 389305 h 1356257"/>
              <a:gd name="connsiteX9" fmla="*/ 1723697 w 3636579"/>
              <a:gd name="connsiteY9" fmla="*/ 399816 h 1356257"/>
              <a:gd name="connsiteX10" fmla="*/ 1860331 w 3636579"/>
              <a:gd name="connsiteY10" fmla="*/ 420836 h 1356257"/>
              <a:gd name="connsiteX11" fmla="*/ 1912883 w 3636579"/>
              <a:gd name="connsiteY11" fmla="*/ 357774 h 1356257"/>
              <a:gd name="connsiteX12" fmla="*/ 1965434 w 3636579"/>
              <a:gd name="connsiteY12" fmla="*/ 242160 h 1356257"/>
              <a:gd name="connsiteX13" fmla="*/ 2039007 w 3636579"/>
              <a:gd name="connsiteY13" fmla="*/ 147567 h 1356257"/>
              <a:gd name="connsiteX14" fmla="*/ 2196662 w 3636579"/>
              <a:gd name="connsiteY14" fmla="*/ 179098 h 1356257"/>
              <a:gd name="connsiteX15" fmla="*/ 2469931 w 3636579"/>
              <a:gd name="connsiteY15" fmla="*/ 116036 h 1356257"/>
              <a:gd name="connsiteX16" fmla="*/ 2753710 w 3636579"/>
              <a:gd name="connsiteY16" fmla="*/ 42464 h 1356257"/>
              <a:gd name="connsiteX17" fmla="*/ 2963917 w 3636579"/>
              <a:gd name="connsiteY17" fmla="*/ 422 h 1356257"/>
              <a:gd name="connsiteX18" fmla="*/ 3132083 w 3636579"/>
              <a:gd name="connsiteY18" fmla="*/ 21443 h 1356257"/>
              <a:gd name="connsiteX19" fmla="*/ 3342290 w 3636579"/>
              <a:gd name="connsiteY19" fmla="*/ 31953 h 1356257"/>
              <a:gd name="connsiteX20" fmla="*/ 3489434 w 3636579"/>
              <a:gd name="connsiteY20" fmla="*/ 73995 h 1356257"/>
              <a:gd name="connsiteX21" fmla="*/ 3622465 w 3636579"/>
              <a:gd name="connsiteY21" fmla="*/ 67087 h 1356257"/>
              <a:gd name="connsiteX22" fmla="*/ 3636579 w 3636579"/>
              <a:gd name="connsiteY22" fmla="*/ 10933 h 1356257"/>
              <a:gd name="connsiteX0" fmla="*/ 0 w 3636579"/>
              <a:gd name="connsiteY0" fmla="*/ 1356257 h 1356257"/>
              <a:gd name="connsiteX1" fmla="*/ 224320 w 3636579"/>
              <a:gd name="connsiteY1" fmla="*/ 1117822 h 1356257"/>
              <a:gd name="connsiteX2" fmla="*/ 546538 w 3636579"/>
              <a:gd name="connsiteY2" fmla="*/ 893802 h 1356257"/>
              <a:gd name="connsiteX3" fmla="*/ 830317 w 3636579"/>
              <a:gd name="connsiteY3" fmla="*/ 757167 h 1356257"/>
              <a:gd name="connsiteX4" fmla="*/ 1040524 w 3636579"/>
              <a:gd name="connsiteY4" fmla="*/ 652064 h 1356257"/>
              <a:gd name="connsiteX5" fmla="*/ 1114097 w 3636579"/>
              <a:gd name="connsiteY5" fmla="*/ 557471 h 1356257"/>
              <a:gd name="connsiteX6" fmla="*/ 1250731 w 3636579"/>
              <a:gd name="connsiteY6" fmla="*/ 525940 h 1356257"/>
              <a:gd name="connsiteX7" fmla="*/ 1439917 w 3636579"/>
              <a:gd name="connsiteY7" fmla="*/ 462878 h 1356257"/>
              <a:gd name="connsiteX8" fmla="*/ 1576552 w 3636579"/>
              <a:gd name="connsiteY8" fmla="*/ 389305 h 1356257"/>
              <a:gd name="connsiteX9" fmla="*/ 1723697 w 3636579"/>
              <a:gd name="connsiteY9" fmla="*/ 399816 h 1356257"/>
              <a:gd name="connsiteX10" fmla="*/ 1860331 w 3636579"/>
              <a:gd name="connsiteY10" fmla="*/ 420836 h 1356257"/>
              <a:gd name="connsiteX11" fmla="*/ 1912883 w 3636579"/>
              <a:gd name="connsiteY11" fmla="*/ 357774 h 1356257"/>
              <a:gd name="connsiteX12" fmla="*/ 1965434 w 3636579"/>
              <a:gd name="connsiteY12" fmla="*/ 242160 h 1356257"/>
              <a:gd name="connsiteX13" fmla="*/ 2039007 w 3636579"/>
              <a:gd name="connsiteY13" fmla="*/ 147567 h 1356257"/>
              <a:gd name="connsiteX14" fmla="*/ 2196662 w 3636579"/>
              <a:gd name="connsiteY14" fmla="*/ 179098 h 1356257"/>
              <a:gd name="connsiteX15" fmla="*/ 2469931 w 3636579"/>
              <a:gd name="connsiteY15" fmla="*/ 116036 h 1356257"/>
              <a:gd name="connsiteX16" fmla="*/ 2753710 w 3636579"/>
              <a:gd name="connsiteY16" fmla="*/ 42464 h 1356257"/>
              <a:gd name="connsiteX17" fmla="*/ 2963917 w 3636579"/>
              <a:gd name="connsiteY17" fmla="*/ 422 h 1356257"/>
              <a:gd name="connsiteX18" fmla="*/ 3132083 w 3636579"/>
              <a:gd name="connsiteY18" fmla="*/ 21443 h 1356257"/>
              <a:gd name="connsiteX19" fmla="*/ 3342290 w 3636579"/>
              <a:gd name="connsiteY19" fmla="*/ 31953 h 1356257"/>
              <a:gd name="connsiteX20" fmla="*/ 3489434 w 3636579"/>
              <a:gd name="connsiteY20" fmla="*/ 73995 h 1356257"/>
              <a:gd name="connsiteX21" fmla="*/ 3622465 w 3636579"/>
              <a:gd name="connsiteY21" fmla="*/ 67087 h 1356257"/>
              <a:gd name="connsiteX22" fmla="*/ 3636579 w 3636579"/>
              <a:gd name="connsiteY22" fmla="*/ 10933 h 135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636579" h="1356257">
                <a:moveTo>
                  <a:pt x="0" y="1356257"/>
                </a:moveTo>
                <a:cubicBezTo>
                  <a:pt x="75324" y="1258160"/>
                  <a:pt x="133230" y="1194898"/>
                  <a:pt x="224320" y="1117822"/>
                </a:cubicBezTo>
                <a:cubicBezTo>
                  <a:pt x="315410" y="1040746"/>
                  <a:pt x="445539" y="953911"/>
                  <a:pt x="546538" y="893802"/>
                </a:cubicBezTo>
                <a:cubicBezTo>
                  <a:pt x="647538" y="833693"/>
                  <a:pt x="747986" y="797457"/>
                  <a:pt x="830317" y="757167"/>
                </a:cubicBezTo>
                <a:cubicBezTo>
                  <a:pt x="912648" y="716877"/>
                  <a:pt x="993228" y="685347"/>
                  <a:pt x="1040524" y="652064"/>
                </a:cubicBezTo>
                <a:cubicBezTo>
                  <a:pt x="1087820" y="618781"/>
                  <a:pt x="1079063" y="578492"/>
                  <a:pt x="1114097" y="557471"/>
                </a:cubicBezTo>
                <a:cubicBezTo>
                  <a:pt x="1149131" y="536450"/>
                  <a:pt x="1196428" y="541705"/>
                  <a:pt x="1250731" y="525940"/>
                </a:cubicBezTo>
                <a:cubicBezTo>
                  <a:pt x="1305034" y="510175"/>
                  <a:pt x="1385614" y="485650"/>
                  <a:pt x="1439917" y="462878"/>
                </a:cubicBezTo>
                <a:cubicBezTo>
                  <a:pt x="1494221" y="440105"/>
                  <a:pt x="1529255" y="399815"/>
                  <a:pt x="1576552" y="389305"/>
                </a:cubicBezTo>
                <a:cubicBezTo>
                  <a:pt x="1623849" y="378795"/>
                  <a:pt x="1676401" y="394561"/>
                  <a:pt x="1723697" y="399816"/>
                </a:cubicBezTo>
                <a:cubicBezTo>
                  <a:pt x="1770994" y="405071"/>
                  <a:pt x="1828800" y="427843"/>
                  <a:pt x="1860331" y="420836"/>
                </a:cubicBezTo>
                <a:cubicBezTo>
                  <a:pt x="1891862" y="413829"/>
                  <a:pt x="1895366" y="387553"/>
                  <a:pt x="1912883" y="357774"/>
                </a:cubicBezTo>
                <a:cubicBezTo>
                  <a:pt x="1930400" y="327995"/>
                  <a:pt x="1944413" y="277194"/>
                  <a:pt x="1965434" y="242160"/>
                </a:cubicBezTo>
                <a:cubicBezTo>
                  <a:pt x="1986455" y="207126"/>
                  <a:pt x="2000469" y="158077"/>
                  <a:pt x="2039007" y="147567"/>
                </a:cubicBezTo>
                <a:cubicBezTo>
                  <a:pt x="2077545" y="137057"/>
                  <a:pt x="2124841" y="184353"/>
                  <a:pt x="2196662" y="179098"/>
                </a:cubicBezTo>
                <a:cubicBezTo>
                  <a:pt x="2268483" y="173843"/>
                  <a:pt x="2377090" y="138808"/>
                  <a:pt x="2469931" y="116036"/>
                </a:cubicBezTo>
                <a:cubicBezTo>
                  <a:pt x="2562772" y="93264"/>
                  <a:pt x="2671379" y="61733"/>
                  <a:pt x="2753710" y="42464"/>
                </a:cubicBezTo>
                <a:cubicBezTo>
                  <a:pt x="2836041" y="23195"/>
                  <a:pt x="2900855" y="3925"/>
                  <a:pt x="2963917" y="422"/>
                </a:cubicBezTo>
                <a:cubicBezTo>
                  <a:pt x="3026979" y="-3081"/>
                  <a:pt x="3069021" y="16188"/>
                  <a:pt x="3132083" y="21443"/>
                </a:cubicBezTo>
                <a:cubicBezTo>
                  <a:pt x="3195145" y="26698"/>
                  <a:pt x="3282732" y="23194"/>
                  <a:pt x="3342290" y="31953"/>
                </a:cubicBezTo>
                <a:cubicBezTo>
                  <a:pt x="3401849" y="40712"/>
                  <a:pt x="3442738" y="68139"/>
                  <a:pt x="3489434" y="73995"/>
                </a:cubicBezTo>
                <a:cubicBezTo>
                  <a:pt x="3536130" y="79851"/>
                  <a:pt x="3615357" y="77597"/>
                  <a:pt x="3622465" y="67087"/>
                </a:cubicBezTo>
                <a:cubicBezTo>
                  <a:pt x="3629573" y="56577"/>
                  <a:pt x="3630925" y="71742"/>
                  <a:pt x="3636579" y="10933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2482" y="4079510"/>
            <a:ext cx="11712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</a:t>
            </a:r>
            <a:r>
              <a:rPr lang="ru-RU" sz="800" b="1" dirty="0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ос. Раздольный</a:t>
            </a:r>
            <a:endParaRPr lang="ru-RU" sz="8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677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4" grpId="1" animBg="1"/>
      <p:bldP spid="15" grpId="0"/>
      <p:bldP spid="15" grpId="1"/>
      <p:bldP spid="2" grpId="0" animBg="1"/>
      <p:bldP spid="2" grpId="1" animBg="1"/>
      <p:bldP spid="16" grpId="0"/>
      <p:bldP spid="16" grpId="1"/>
    </p:bldLst>
  </p:timing>
</p:sld>
</file>

<file path=ppt/theme/theme1.xml><?xml version="1.0" encoding="utf-8"?>
<a:theme xmlns:a="http://schemas.openxmlformats.org/drawingml/2006/main" name="Презентация Жупаново Япония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Жупаново Япония</Template>
  <TotalTime>198</TotalTime>
  <Words>1002</Words>
  <Application>Microsoft Office PowerPoint</Application>
  <PresentationFormat>Экран (16:9)</PresentationFormat>
  <Paragraphs>264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Презентация Жупаново Япония</vt:lpstr>
      <vt:lpstr>РАЗВИТИЕ ЭНЕРГОСИСТЕМЫ КАМЧАТСКОГО КРАЯ</vt:lpstr>
      <vt:lpstr>ИСТОРИЧЕСКАЯ СПРАВКА О СОЗДАНИИ ГЭС НА КАМЧАТКЕ</vt:lpstr>
      <vt:lpstr>РАЗВИТИЕ ЭНЕРГОСИСТЕМЫ КАМЧАТСКОГО КРАЯ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ЭНЕРГОСИСТЕМЫ КАМЧАТСКОГО КРАЯ</dc:title>
  <dc:creator>Кирилл Шевкунов</dc:creator>
  <cp:lastModifiedBy>Леликова Ирина Сергеевна</cp:lastModifiedBy>
  <cp:revision>20</cp:revision>
  <dcterms:created xsi:type="dcterms:W3CDTF">2014-04-15T05:11:26Z</dcterms:created>
  <dcterms:modified xsi:type="dcterms:W3CDTF">2014-04-25T01:09:21Z</dcterms:modified>
</cp:coreProperties>
</file>