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1" r:id="rId4"/>
    <p:sldId id="264" r:id="rId5"/>
    <p:sldId id="259" r:id="rId6"/>
    <p:sldId id="270" r:id="rId7"/>
    <p:sldId id="266" r:id="rId8"/>
    <p:sldId id="260" r:id="rId9"/>
    <p:sldId id="263" r:id="rId10"/>
    <p:sldId id="261" r:id="rId11"/>
    <p:sldId id="256" r:id="rId12"/>
    <p:sldId id="267" r:id="rId13"/>
    <p:sldId id="268" r:id="rId14"/>
    <p:sldId id="269" r:id="rId15"/>
    <p:sldId id="274" r:id="rId16"/>
    <p:sldId id="273" r:id="rId17"/>
    <p:sldId id="262" r:id="rId18"/>
    <p:sldId id="265" r:id="rId19"/>
    <p:sldId id="272" r:id="rId20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7AAC96E-2035-4444-9293-C3D1BC36D21E}">
          <p14:sldIdLst>
            <p14:sldId id="257"/>
          </p14:sldIdLst>
        </p14:section>
        <p14:section name="Раздел без заголовка" id="{D7FC5AD2-7B60-424F-A9CA-6CBDB6D2931F}">
          <p14:sldIdLst>
            <p14:sldId id="258"/>
            <p14:sldId id="271"/>
            <p14:sldId id="264"/>
            <p14:sldId id="259"/>
            <p14:sldId id="270"/>
            <p14:sldId id="266"/>
            <p14:sldId id="260"/>
            <p14:sldId id="263"/>
            <p14:sldId id="261"/>
            <p14:sldId id="256"/>
            <p14:sldId id="267"/>
            <p14:sldId id="268"/>
            <p14:sldId id="269"/>
            <p14:sldId id="274"/>
            <p14:sldId id="273"/>
            <p14:sldId id="262"/>
            <p14:sldId id="265"/>
            <p14:sldId id="27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848"/>
    <a:srgbClr val="E1DFF7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78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5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500" dirty="0"/>
              <a:t>ФИНАНСОВОЕ ОБЕСПЕЧЕНИЕ </a:t>
            </a:r>
          </a:p>
          <a:p>
            <a:pPr>
              <a:defRPr sz="2500"/>
            </a:pPr>
            <a:r>
              <a:rPr lang="ru-RU" sz="2500" dirty="0"/>
              <a:t>ПРИОРИТЕТНОГО ПРОЕКТА</a:t>
            </a:r>
          </a:p>
          <a:p>
            <a:pPr>
              <a:defRPr sz="2500"/>
            </a:pPr>
            <a:r>
              <a:rPr lang="ru-RU" sz="2500" dirty="0" smtClean="0"/>
              <a:t>ПОРЯДКА 69 МЛН. РУБ</a:t>
            </a:r>
            <a:endParaRPr lang="ru-RU" sz="2500" dirty="0"/>
          </a:p>
        </c:rich>
      </c:tx>
      <c:layout>
        <c:manualLayout>
          <c:xMode val="edge"/>
          <c:yMode val="edge"/>
          <c:x val="0.42899160097090239"/>
          <c:y val="6.15558585145983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5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2800" b="1" dirty="0" smtClean="0"/>
                      <a:t>65</a:t>
                    </a:r>
                  </a:p>
                  <a:p>
                    <a:r>
                      <a:rPr lang="ru-RU" sz="2000" b="1" dirty="0" smtClean="0"/>
                      <a:t>МЛН</a:t>
                    </a:r>
                  </a:p>
                  <a:p>
                    <a:endParaRPr lang="ru-RU" sz="2400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1791090509591496E-2"/>
                      <c:h val="0.19855048464625247"/>
                    </c:manualLayout>
                  </c15:layout>
                </c:ext>
              </c:extLst>
            </c:dLbl>
            <c:dLbl>
              <c:idx val="1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800" dirty="0" smtClean="0"/>
                      <a:t>3,4 </a:t>
                    </a:r>
                  </a:p>
                  <a:p>
                    <a:pPr>
                      <a:defRPr sz="1800">
                        <a:solidFill>
                          <a:schemeClr val="tx1"/>
                        </a:solidFill>
                      </a:defRPr>
                    </a:pPr>
                    <a:r>
                      <a:rPr lang="ru-RU" sz="1800" dirty="0" smtClean="0"/>
                      <a:t>МЛН</a:t>
                    </a:r>
                  </a:p>
                  <a:p>
                    <a:pPr>
                      <a:defRPr sz="1800">
                        <a:solidFill>
                          <a:schemeClr val="tx1"/>
                        </a:solidFill>
                      </a:defRPr>
                    </a:pPr>
                    <a:endParaRPr lang="ru-RU" sz="1800" dirty="0" smtClean="0"/>
                  </a:p>
                  <a:p>
                    <a:pPr>
                      <a:defRPr sz="1800">
                        <a:solidFill>
                          <a:schemeClr val="tx1"/>
                        </a:solidFill>
                      </a:defRPr>
                    </a:pPr>
                    <a:endParaRPr lang="ru-RU" sz="18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9843681137756602E-2"/>
                      <c:h val="0.21865905085099477"/>
                    </c:manualLayout>
                  </c15:layout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0,5</a:t>
                    </a:r>
                  </a:p>
                  <a:p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МЛН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ФЕДЕРАЛЬНЫЙ</c:v>
                </c:pt>
                <c:pt idx="1">
                  <c:v>КРАЕВОЙ</c:v>
                </c:pt>
                <c:pt idx="2">
                  <c:v>МЕСТНЫЙ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5951328"/>
        <c:axId val="125952448"/>
      </c:barChart>
      <c:catAx>
        <c:axId val="12595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  <c:crossAx val="125952448"/>
        <c:crosses val="autoZero"/>
        <c:auto val="1"/>
        <c:lblAlgn val="ctr"/>
        <c:lblOffset val="100"/>
        <c:noMultiLvlLbl val="0"/>
      </c:catAx>
      <c:valAx>
        <c:axId val="12595244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5951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/>
              <a:t>ПОЛУЧЕННУЮ СУБСИДИЮ МУНИЦИПАЛИТЕТ НАПРАВЛЯЕТ НА БЛАГОУСТРОЙСТВО ДВОРОВЫХ И ОБЩЕСТВЕННЫХ</a:t>
            </a:r>
            <a:r>
              <a:rPr lang="ru-RU" b="1" baseline="0" dirty="0" smtClean="0"/>
              <a:t> ТЕРРИТОРИЙ, В СЛЕДУЮЩЕЙ ПРОПОРЦИИ:</a:t>
            </a:r>
            <a:endParaRPr lang="ru-RU" b="1" dirty="0"/>
          </a:p>
        </c:rich>
      </c:tx>
      <c:layout>
        <c:manualLayout>
          <c:xMode val="edge"/>
          <c:yMode val="edge"/>
          <c:x val="0.19442323785613758"/>
          <c:y val="1.36096791180585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752415458937197E-2"/>
          <c:y val="0.21508136766344529"/>
          <c:w val="0.84842995169082125"/>
          <c:h val="0.6854106597436622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НАПРАВЛЕНИЕ СРЕДСТВ СУБСИДИИ, ПОЛУЧЕННОЙ МУНИЦИПАЛИТЕТОМ НА: 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9.1484984213929782E-2"/>
                  <c:y val="-0.35837810774879408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4400" b="1" dirty="0" smtClean="0"/>
                      <a:t>2/3</a:t>
                    </a:r>
                    <a:r>
                      <a:rPr lang="ru-RU" sz="4400" b="1" baseline="0" dirty="0" smtClean="0"/>
                      <a:t> </a:t>
                    </a:r>
                    <a:r>
                      <a:rPr lang="ru-RU" sz="1600" b="1" baseline="0" dirty="0" smtClean="0"/>
                      <a:t>БЛАГОУСТРОЙСТВО </a:t>
                    </a:r>
                    <a:r>
                      <a:rPr lang="ru-RU" sz="3200" b="1" baseline="0" dirty="0" smtClean="0"/>
                      <a:t>ДВОРОВЫХ </a:t>
                    </a:r>
                    <a:r>
                      <a:rPr lang="ru-RU" sz="1600" b="1" baseline="0" dirty="0" smtClean="0"/>
                      <a:t>ТЕРРИТОРИЙ</a:t>
                    </a:r>
                  </a:p>
                </c:rich>
              </c:tx>
              <c:spPr>
                <a:solidFill>
                  <a:srgbClr val="E1DFF7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5665953440602529"/>
                      <c:h val="0.45097547107171604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4.8795123435657478E-2"/>
                  <c:y val="0.36484474142359813"/>
                </c:manualLayout>
              </c:layout>
              <c:tx>
                <c:rich>
                  <a:bodyPr/>
                  <a:lstStyle/>
                  <a:p>
                    <a:r>
                      <a:rPr lang="ru-RU" sz="3600" b="1" dirty="0" smtClean="0"/>
                      <a:t>1/3 </a:t>
                    </a:r>
                    <a:r>
                      <a:rPr lang="ru-RU" sz="1600" b="1" dirty="0" smtClean="0"/>
                      <a:t>БЛАГОУСТРОЙСТВО </a:t>
                    </a:r>
                    <a:r>
                      <a:rPr lang="ru-RU" sz="2500" b="1" dirty="0" smtClean="0"/>
                      <a:t>ОБЩЕСТВЕННЫХ</a:t>
                    </a:r>
                    <a:r>
                      <a:rPr lang="ru-RU" sz="2600" b="1" baseline="0" dirty="0" smtClean="0"/>
                      <a:t> </a:t>
                    </a:r>
                    <a:r>
                      <a:rPr lang="ru-RU" sz="1600" b="1" baseline="0" dirty="0" smtClean="0"/>
                      <a:t>ТЕРРИТОРИЙ</a:t>
                    </a:r>
                    <a:endParaRPr lang="ru-RU" sz="16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54374453193351"/>
                      <c:h val="0.38020899751960913"/>
                    </c:manualLayout>
                  </c15:layout>
                </c:ext>
              </c:extLst>
            </c:dLbl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AC6571-A15B-4CB5-896C-649E26183DF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4483B0-2696-4AB5-AEB0-BBD852D4A813}">
      <dgm:prSet custT="1"/>
      <dgm:spPr/>
      <dgm:t>
        <a:bodyPr/>
        <a:lstStyle/>
        <a:p>
          <a:pPr algn="ctr" rtl="0"/>
          <a:r>
            <a:rPr lang="ru-RU" sz="1800" dirty="0" smtClean="0"/>
            <a:t>1. </a:t>
          </a:r>
        </a:p>
        <a:p>
          <a:pPr algn="ctr" rtl="0"/>
          <a:r>
            <a:rPr lang="ru-RU" sz="1800" dirty="0" err="1" smtClean="0"/>
            <a:t>Вилючинский</a:t>
          </a:r>
          <a:r>
            <a:rPr lang="ru-RU" sz="1800" dirty="0" smtClean="0"/>
            <a:t> ГО</a:t>
          </a:r>
          <a:endParaRPr lang="ru-RU" sz="1800" dirty="0"/>
        </a:p>
      </dgm:t>
    </dgm:pt>
    <dgm:pt modelId="{7CA974BF-803E-481F-905E-4736CFFCE0A4}" type="parTrans" cxnId="{198BF739-ADA7-458E-B395-8601527255E6}">
      <dgm:prSet/>
      <dgm:spPr/>
      <dgm:t>
        <a:bodyPr/>
        <a:lstStyle/>
        <a:p>
          <a:pPr algn="ctr"/>
          <a:endParaRPr lang="ru-RU" sz="1800"/>
        </a:p>
      </dgm:t>
    </dgm:pt>
    <dgm:pt modelId="{C1EE9D91-50C4-416E-9DA0-120D08876F1E}" type="sibTrans" cxnId="{198BF739-ADA7-458E-B395-8601527255E6}">
      <dgm:prSet/>
      <dgm:spPr/>
      <dgm:t>
        <a:bodyPr/>
        <a:lstStyle/>
        <a:p>
          <a:pPr algn="ctr"/>
          <a:endParaRPr lang="ru-RU" sz="1800"/>
        </a:p>
      </dgm:t>
    </dgm:pt>
    <dgm:pt modelId="{A55FE094-CCD5-4E7B-9F55-6C9553D739FB}">
      <dgm:prSet custT="1"/>
      <dgm:spPr/>
      <dgm:t>
        <a:bodyPr/>
        <a:lstStyle/>
        <a:p>
          <a:pPr algn="ctr" rtl="0"/>
          <a:r>
            <a:rPr lang="ru-RU" sz="1800" dirty="0" smtClean="0"/>
            <a:t>2. </a:t>
          </a:r>
        </a:p>
        <a:p>
          <a:pPr algn="ctr" rtl="0"/>
          <a:r>
            <a:rPr lang="ru-RU" sz="1800" dirty="0" err="1" smtClean="0"/>
            <a:t>Вулканное</a:t>
          </a:r>
          <a:r>
            <a:rPr lang="ru-RU" sz="1800" dirty="0" smtClean="0"/>
            <a:t> ГП</a:t>
          </a:r>
          <a:endParaRPr lang="ru-RU" sz="1800" dirty="0"/>
        </a:p>
      </dgm:t>
    </dgm:pt>
    <dgm:pt modelId="{9F925EA7-A99A-4C2C-AB12-2A145036AE34}" type="parTrans" cxnId="{04B43A9D-6430-4755-88B3-8C5480B4190C}">
      <dgm:prSet/>
      <dgm:spPr/>
      <dgm:t>
        <a:bodyPr/>
        <a:lstStyle/>
        <a:p>
          <a:pPr algn="ctr"/>
          <a:endParaRPr lang="ru-RU" sz="1800"/>
        </a:p>
      </dgm:t>
    </dgm:pt>
    <dgm:pt modelId="{CCEC8078-536A-46C2-9E71-748BD152F246}" type="sibTrans" cxnId="{04B43A9D-6430-4755-88B3-8C5480B4190C}">
      <dgm:prSet/>
      <dgm:spPr/>
      <dgm:t>
        <a:bodyPr/>
        <a:lstStyle/>
        <a:p>
          <a:pPr algn="ctr"/>
          <a:endParaRPr lang="ru-RU" sz="1800"/>
        </a:p>
      </dgm:t>
    </dgm:pt>
    <dgm:pt modelId="{CB2523AF-FECD-48C4-818B-2A5A9C414E88}">
      <dgm:prSet custT="1"/>
      <dgm:spPr/>
      <dgm:t>
        <a:bodyPr/>
        <a:lstStyle/>
        <a:p>
          <a:pPr algn="ctr" rtl="0"/>
          <a:r>
            <a:rPr lang="ru-RU" sz="1800" dirty="0" smtClean="0"/>
            <a:t>3. </a:t>
          </a:r>
        </a:p>
        <a:p>
          <a:pPr algn="ctr" rtl="0"/>
          <a:r>
            <a:rPr lang="ru-RU" sz="1800" dirty="0" smtClean="0"/>
            <a:t>ГП "п </a:t>
          </a:r>
          <a:r>
            <a:rPr lang="ru-RU" sz="1800" dirty="0" err="1" smtClean="0"/>
            <a:t>Оссора</a:t>
          </a:r>
          <a:r>
            <a:rPr lang="ru-RU" sz="1800" dirty="0" smtClean="0"/>
            <a:t>"</a:t>
          </a:r>
          <a:endParaRPr lang="ru-RU" sz="1800" dirty="0"/>
        </a:p>
      </dgm:t>
    </dgm:pt>
    <dgm:pt modelId="{04FE112B-6BF9-4057-AD79-83E46D760F3B}" type="parTrans" cxnId="{BD4DBF4B-33D5-4B0E-86D7-61F44639AC9A}">
      <dgm:prSet/>
      <dgm:spPr/>
      <dgm:t>
        <a:bodyPr/>
        <a:lstStyle/>
        <a:p>
          <a:pPr algn="ctr"/>
          <a:endParaRPr lang="ru-RU" sz="1800"/>
        </a:p>
      </dgm:t>
    </dgm:pt>
    <dgm:pt modelId="{EB7DE3A6-AFCD-4022-88DD-A2EEE194FEA9}" type="sibTrans" cxnId="{BD4DBF4B-33D5-4B0E-86D7-61F44639AC9A}">
      <dgm:prSet/>
      <dgm:spPr/>
      <dgm:t>
        <a:bodyPr/>
        <a:lstStyle/>
        <a:p>
          <a:pPr algn="ctr"/>
          <a:endParaRPr lang="ru-RU" sz="1800"/>
        </a:p>
      </dgm:t>
    </dgm:pt>
    <dgm:pt modelId="{93B922FC-77E6-43A8-8693-580BA82F5B2E}">
      <dgm:prSet custT="1"/>
      <dgm:spPr/>
      <dgm:t>
        <a:bodyPr/>
        <a:lstStyle/>
        <a:p>
          <a:pPr algn="ctr" rtl="0"/>
          <a:r>
            <a:rPr lang="ru-RU" sz="1800" dirty="0" smtClean="0"/>
            <a:t>4. </a:t>
          </a:r>
        </a:p>
        <a:p>
          <a:pPr algn="ctr" rtl="0"/>
          <a:r>
            <a:rPr lang="ru-RU" sz="1800" dirty="0" smtClean="0"/>
            <a:t>ГП п. Палана</a:t>
          </a:r>
          <a:endParaRPr lang="ru-RU" sz="1800" dirty="0"/>
        </a:p>
      </dgm:t>
    </dgm:pt>
    <dgm:pt modelId="{6ECDB90D-3263-4DA0-A86C-E1B3719A728B}" type="parTrans" cxnId="{7970E7C7-A098-49F5-A1F3-3932B08CDDA2}">
      <dgm:prSet/>
      <dgm:spPr/>
      <dgm:t>
        <a:bodyPr/>
        <a:lstStyle/>
        <a:p>
          <a:pPr algn="ctr"/>
          <a:endParaRPr lang="ru-RU" sz="1800"/>
        </a:p>
      </dgm:t>
    </dgm:pt>
    <dgm:pt modelId="{810E71AA-CDFB-4CB9-80C5-DDFA80B68D86}" type="sibTrans" cxnId="{7970E7C7-A098-49F5-A1F3-3932B08CDDA2}">
      <dgm:prSet/>
      <dgm:spPr/>
      <dgm:t>
        <a:bodyPr/>
        <a:lstStyle/>
        <a:p>
          <a:pPr algn="ctr"/>
          <a:endParaRPr lang="ru-RU" sz="1800"/>
        </a:p>
      </dgm:t>
    </dgm:pt>
    <dgm:pt modelId="{58E47A3A-1216-499B-9145-DEE793930703}">
      <dgm:prSet custT="1"/>
      <dgm:spPr/>
      <dgm:t>
        <a:bodyPr/>
        <a:lstStyle/>
        <a:p>
          <a:pPr algn="ctr" rtl="0"/>
          <a:r>
            <a:rPr lang="ru-RU" sz="1800" dirty="0" smtClean="0"/>
            <a:t>5. </a:t>
          </a:r>
        </a:p>
        <a:p>
          <a:pPr algn="ctr" rtl="0"/>
          <a:r>
            <a:rPr lang="ru-RU" sz="1800" dirty="0" err="1" smtClean="0"/>
            <a:t>Елизовское</a:t>
          </a:r>
          <a:r>
            <a:rPr lang="ru-RU" sz="1800" dirty="0" smtClean="0"/>
            <a:t> ГП</a:t>
          </a:r>
          <a:endParaRPr lang="ru-RU" sz="1800" dirty="0"/>
        </a:p>
      </dgm:t>
    </dgm:pt>
    <dgm:pt modelId="{CCBFC8DD-9F75-4D9F-A5F4-2E9FF3028183}" type="parTrans" cxnId="{CB791FA5-1D94-4F30-8E01-F29C4298DE08}">
      <dgm:prSet/>
      <dgm:spPr/>
      <dgm:t>
        <a:bodyPr/>
        <a:lstStyle/>
        <a:p>
          <a:pPr algn="ctr"/>
          <a:endParaRPr lang="ru-RU" sz="1800"/>
        </a:p>
      </dgm:t>
    </dgm:pt>
    <dgm:pt modelId="{8E7EAE79-3E71-44F5-8256-FD623AD76C26}" type="sibTrans" cxnId="{CB791FA5-1D94-4F30-8E01-F29C4298DE08}">
      <dgm:prSet/>
      <dgm:spPr/>
      <dgm:t>
        <a:bodyPr/>
        <a:lstStyle/>
        <a:p>
          <a:pPr algn="ctr"/>
          <a:endParaRPr lang="ru-RU" sz="1800"/>
        </a:p>
      </dgm:t>
    </dgm:pt>
    <dgm:pt modelId="{83B527EB-9A09-460E-A0C8-BE6BD5DABE60}">
      <dgm:prSet custT="1"/>
      <dgm:spPr/>
      <dgm:t>
        <a:bodyPr/>
        <a:lstStyle/>
        <a:p>
          <a:pPr algn="ctr" rtl="0"/>
          <a:r>
            <a:rPr lang="ru-RU" sz="1800" dirty="0" smtClean="0"/>
            <a:t>6. </a:t>
          </a:r>
        </a:p>
        <a:p>
          <a:pPr algn="ctr" rtl="0"/>
          <a:r>
            <a:rPr lang="ru-RU" sz="1800" dirty="0" err="1" smtClean="0"/>
            <a:t>Ключевское</a:t>
          </a:r>
          <a:r>
            <a:rPr lang="ru-RU" sz="1800" dirty="0" smtClean="0"/>
            <a:t> СП</a:t>
          </a:r>
          <a:endParaRPr lang="ru-RU" sz="1800" dirty="0"/>
        </a:p>
      </dgm:t>
    </dgm:pt>
    <dgm:pt modelId="{8449BF13-0772-4BC0-B780-0053ADAF3A0F}" type="parTrans" cxnId="{B1792740-55A6-4271-A180-5C86E5A58852}">
      <dgm:prSet/>
      <dgm:spPr/>
      <dgm:t>
        <a:bodyPr/>
        <a:lstStyle/>
        <a:p>
          <a:pPr algn="ctr"/>
          <a:endParaRPr lang="ru-RU" sz="1800"/>
        </a:p>
      </dgm:t>
    </dgm:pt>
    <dgm:pt modelId="{5E89E51F-E5DA-4599-A881-7F5B20DDF763}" type="sibTrans" cxnId="{B1792740-55A6-4271-A180-5C86E5A58852}">
      <dgm:prSet/>
      <dgm:spPr/>
      <dgm:t>
        <a:bodyPr/>
        <a:lstStyle/>
        <a:p>
          <a:pPr algn="ctr"/>
          <a:endParaRPr lang="ru-RU" sz="1800"/>
        </a:p>
      </dgm:t>
    </dgm:pt>
    <dgm:pt modelId="{A6583727-2B45-4C17-A8A2-75316C2641C0}">
      <dgm:prSet custT="1"/>
      <dgm:spPr/>
      <dgm:t>
        <a:bodyPr/>
        <a:lstStyle/>
        <a:p>
          <a:pPr algn="ctr" rtl="0"/>
          <a:r>
            <a:rPr lang="ru-RU" sz="1800" dirty="0" smtClean="0"/>
            <a:t>7. </a:t>
          </a:r>
        </a:p>
        <a:p>
          <a:pPr algn="ctr" rtl="0"/>
          <a:r>
            <a:rPr lang="ru-RU" sz="1800" dirty="0" err="1" smtClean="0"/>
            <a:t>Козыревское</a:t>
          </a:r>
          <a:r>
            <a:rPr lang="ru-RU" sz="1800" dirty="0" smtClean="0"/>
            <a:t> СП</a:t>
          </a:r>
          <a:endParaRPr lang="ru-RU" sz="1800" dirty="0"/>
        </a:p>
      </dgm:t>
    </dgm:pt>
    <dgm:pt modelId="{FE93F8EF-7F14-494F-8BEA-24F7710BBBEC}" type="parTrans" cxnId="{D3936E0E-F667-41D2-A6CA-6245241D9C37}">
      <dgm:prSet/>
      <dgm:spPr/>
      <dgm:t>
        <a:bodyPr/>
        <a:lstStyle/>
        <a:p>
          <a:pPr algn="ctr"/>
          <a:endParaRPr lang="ru-RU" sz="1800"/>
        </a:p>
      </dgm:t>
    </dgm:pt>
    <dgm:pt modelId="{AE0939FD-62DB-476A-8CB1-F47DCE51B0BF}" type="sibTrans" cxnId="{D3936E0E-F667-41D2-A6CA-6245241D9C37}">
      <dgm:prSet/>
      <dgm:spPr/>
      <dgm:t>
        <a:bodyPr/>
        <a:lstStyle/>
        <a:p>
          <a:pPr algn="ctr"/>
          <a:endParaRPr lang="ru-RU" sz="1800"/>
        </a:p>
      </dgm:t>
    </dgm:pt>
    <dgm:pt modelId="{A2A23D9D-F6CD-4078-93C0-E890C8A1277D}">
      <dgm:prSet custT="1"/>
      <dgm:spPr/>
      <dgm:t>
        <a:bodyPr/>
        <a:lstStyle/>
        <a:p>
          <a:pPr algn="ctr" rtl="0"/>
          <a:r>
            <a:rPr lang="ru-RU" sz="1800" dirty="0" smtClean="0"/>
            <a:t>8. </a:t>
          </a:r>
        </a:p>
        <a:p>
          <a:pPr algn="ctr" rtl="0"/>
          <a:r>
            <a:rPr lang="ru-RU" sz="1800" dirty="0" smtClean="0"/>
            <a:t>Корякское СП</a:t>
          </a:r>
          <a:endParaRPr lang="ru-RU" sz="1800" dirty="0"/>
        </a:p>
      </dgm:t>
    </dgm:pt>
    <dgm:pt modelId="{052AA246-7DCC-4BAB-B500-19B7C99B59E6}" type="parTrans" cxnId="{5229ED46-43EE-45E4-BC1F-E5A9B11910E1}">
      <dgm:prSet/>
      <dgm:spPr/>
      <dgm:t>
        <a:bodyPr/>
        <a:lstStyle/>
        <a:p>
          <a:pPr algn="ctr"/>
          <a:endParaRPr lang="ru-RU" sz="1800"/>
        </a:p>
      </dgm:t>
    </dgm:pt>
    <dgm:pt modelId="{642ED9A8-7A1D-478E-B002-2B14DF545051}" type="sibTrans" cxnId="{5229ED46-43EE-45E4-BC1F-E5A9B11910E1}">
      <dgm:prSet/>
      <dgm:spPr/>
      <dgm:t>
        <a:bodyPr/>
        <a:lstStyle/>
        <a:p>
          <a:pPr algn="ctr"/>
          <a:endParaRPr lang="ru-RU" sz="1800"/>
        </a:p>
      </dgm:t>
    </dgm:pt>
    <dgm:pt modelId="{97BB95DA-814B-41C6-B7CD-CBC9E50AF7F9}">
      <dgm:prSet custT="1"/>
      <dgm:spPr/>
      <dgm:t>
        <a:bodyPr/>
        <a:lstStyle/>
        <a:p>
          <a:pPr algn="ctr" rtl="0"/>
          <a:r>
            <a:rPr lang="ru-RU" sz="1800" dirty="0" smtClean="0"/>
            <a:t>9. </a:t>
          </a:r>
        </a:p>
        <a:p>
          <a:pPr algn="ctr" rtl="0"/>
          <a:r>
            <a:rPr lang="ru-RU" sz="1800" dirty="0" err="1" smtClean="0"/>
            <a:t>Мильковское</a:t>
          </a:r>
          <a:r>
            <a:rPr lang="ru-RU" sz="1800" dirty="0" smtClean="0"/>
            <a:t> СП</a:t>
          </a:r>
          <a:endParaRPr lang="ru-RU" sz="1800" dirty="0"/>
        </a:p>
      </dgm:t>
    </dgm:pt>
    <dgm:pt modelId="{F56C949D-E1F0-4A9D-A373-EED04E50CE08}" type="parTrans" cxnId="{5F36ED38-0C7D-4417-88F1-8BBD71F0EA3A}">
      <dgm:prSet/>
      <dgm:spPr/>
      <dgm:t>
        <a:bodyPr/>
        <a:lstStyle/>
        <a:p>
          <a:pPr algn="ctr"/>
          <a:endParaRPr lang="ru-RU" sz="1800"/>
        </a:p>
      </dgm:t>
    </dgm:pt>
    <dgm:pt modelId="{DE2C416B-3F73-4B9F-8EFF-F81C5BA7363D}" type="sibTrans" cxnId="{5F36ED38-0C7D-4417-88F1-8BBD71F0EA3A}">
      <dgm:prSet/>
      <dgm:spPr/>
      <dgm:t>
        <a:bodyPr/>
        <a:lstStyle/>
        <a:p>
          <a:pPr algn="ctr"/>
          <a:endParaRPr lang="ru-RU" sz="1800"/>
        </a:p>
      </dgm:t>
    </dgm:pt>
    <dgm:pt modelId="{B2E1C68F-8563-4CE4-A571-63391B002E83}">
      <dgm:prSet custT="1"/>
      <dgm:spPr/>
      <dgm:t>
        <a:bodyPr/>
        <a:lstStyle/>
        <a:p>
          <a:pPr algn="ctr" rtl="0"/>
          <a:r>
            <a:rPr lang="ru-RU" sz="1800" dirty="0" smtClean="0"/>
            <a:t>10. </a:t>
          </a:r>
        </a:p>
        <a:p>
          <a:pPr algn="ctr" rtl="0"/>
          <a:r>
            <a:rPr lang="ru-RU" sz="1800" dirty="0" smtClean="0"/>
            <a:t>Николаевское СП</a:t>
          </a:r>
          <a:endParaRPr lang="ru-RU" sz="1800" dirty="0"/>
        </a:p>
      </dgm:t>
    </dgm:pt>
    <dgm:pt modelId="{A4725094-9131-49C7-9325-90AF9637403F}" type="parTrans" cxnId="{EFE30580-3B1D-4E14-88DB-11D9329B03FF}">
      <dgm:prSet/>
      <dgm:spPr/>
      <dgm:t>
        <a:bodyPr/>
        <a:lstStyle/>
        <a:p>
          <a:pPr algn="ctr"/>
          <a:endParaRPr lang="ru-RU" sz="1800"/>
        </a:p>
      </dgm:t>
    </dgm:pt>
    <dgm:pt modelId="{CA4DB440-D4DB-4E49-A6C0-BA7BFB897840}" type="sibTrans" cxnId="{EFE30580-3B1D-4E14-88DB-11D9329B03FF}">
      <dgm:prSet/>
      <dgm:spPr/>
      <dgm:t>
        <a:bodyPr/>
        <a:lstStyle/>
        <a:p>
          <a:pPr algn="ctr"/>
          <a:endParaRPr lang="ru-RU" sz="1800"/>
        </a:p>
      </dgm:t>
    </dgm:pt>
    <dgm:pt modelId="{37ABDC21-F816-4A4F-83D7-FDB0DF166F6A}">
      <dgm:prSet custT="1"/>
      <dgm:spPr/>
      <dgm:t>
        <a:bodyPr/>
        <a:lstStyle/>
        <a:p>
          <a:pPr algn="ctr" rtl="0"/>
          <a:r>
            <a:rPr lang="ru-RU" sz="1800" dirty="0" smtClean="0"/>
            <a:t>11. </a:t>
          </a:r>
          <a:r>
            <a:rPr lang="ru-RU" sz="1800" dirty="0" err="1" smtClean="0"/>
            <a:t>Новоавачинское</a:t>
          </a:r>
          <a:r>
            <a:rPr lang="ru-RU" sz="1800" dirty="0" smtClean="0"/>
            <a:t> СП</a:t>
          </a:r>
          <a:endParaRPr lang="ru-RU" sz="1800" dirty="0"/>
        </a:p>
      </dgm:t>
    </dgm:pt>
    <dgm:pt modelId="{6F4F545D-43EA-4101-B006-8EA25E02FB1F}" type="parTrans" cxnId="{62998C75-B19F-48FC-B3FF-79F0649E6701}">
      <dgm:prSet/>
      <dgm:spPr/>
      <dgm:t>
        <a:bodyPr/>
        <a:lstStyle/>
        <a:p>
          <a:pPr algn="ctr"/>
          <a:endParaRPr lang="ru-RU" sz="1800"/>
        </a:p>
      </dgm:t>
    </dgm:pt>
    <dgm:pt modelId="{E0BA9EC8-9F40-41BC-968E-83949210051B}" type="sibTrans" cxnId="{62998C75-B19F-48FC-B3FF-79F0649E6701}">
      <dgm:prSet/>
      <dgm:spPr/>
      <dgm:t>
        <a:bodyPr/>
        <a:lstStyle/>
        <a:p>
          <a:pPr algn="ctr"/>
          <a:endParaRPr lang="ru-RU" sz="1800"/>
        </a:p>
      </dgm:t>
    </dgm:pt>
    <dgm:pt modelId="{DFF93428-D2E0-4BB3-BE4B-B0F726C8032F}">
      <dgm:prSet custT="1"/>
      <dgm:spPr/>
      <dgm:t>
        <a:bodyPr/>
        <a:lstStyle/>
        <a:p>
          <a:pPr algn="ctr" rtl="0"/>
          <a:r>
            <a:rPr lang="ru-RU" sz="1800" dirty="0" smtClean="0"/>
            <a:t>12.</a:t>
          </a:r>
        </a:p>
        <a:p>
          <a:pPr algn="ctr" rtl="0"/>
          <a:r>
            <a:rPr lang="ru-RU" sz="1800" dirty="0" err="1" smtClean="0"/>
            <a:t>Озерновское</a:t>
          </a:r>
          <a:r>
            <a:rPr lang="ru-RU" sz="1800" dirty="0" smtClean="0"/>
            <a:t> ГП</a:t>
          </a:r>
          <a:endParaRPr lang="ru-RU" sz="1800" dirty="0"/>
        </a:p>
      </dgm:t>
    </dgm:pt>
    <dgm:pt modelId="{DE89422D-41FD-4370-B5F3-2E0A73547D8A}" type="parTrans" cxnId="{06B76E25-9AEB-485E-8134-48F19192EAD0}">
      <dgm:prSet/>
      <dgm:spPr/>
      <dgm:t>
        <a:bodyPr/>
        <a:lstStyle/>
        <a:p>
          <a:pPr algn="ctr"/>
          <a:endParaRPr lang="ru-RU" sz="1800"/>
        </a:p>
      </dgm:t>
    </dgm:pt>
    <dgm:pt modelId="{8AAD5919-DAE6-4136-8D72-82E85757A454}" type="sibTrans" cxnId="{06B76E25-9AEB-485E-8134-48F19192EAD0}">
      <dgm:prSet/>
      <dgm:spPr/>
      <dgm:t>
        <a:bodyPr/>
        <a:lstStyle/>
        <a:p>
          <a:pPr algn="ctr"/>
          <a:endParaRPr lang="ru-RU" sz="1800"/>
        </a:p>
      </dgm:t>
    </dgm:pt>
    <dgm:pt modelId="{6533508C-A5EB-483E-962B-062BBE59DE63}">
      <dgm:prSet custT="1"/>
      <dgm:spPr/>
      <dgm:t>
        <a:bodyPr/>
        <a:lstStyle/>
        <a:p>
          <a:pPr algn="ctr" rtl="0"/>
          <a:r>
            <a:rPr lang="ru-RU" sz="1800" dirty="0" smtClean="0"/>
            <a:t>13.</a:t>
          </a:r>
        </a:p>
        <a:p>
          <a:pPr algn="ctr" rtl="0"/>
          <a:r>
            <a:rPr lang="ru-RU" sz="1800" dirty="0" smtClean="0"/>
            <a:t>Октябрьское ГП</a:t>
          </a:r>
          <a:endParaRPr lang="ru-RU" sz="1800" dirty="0"/>
        </a:p>
      </dgm:t>
    </dgm:pt>
    <dgm:pt modelId="{4E489E33-3868-4FE2-9C15-9260513F23DE}" type="parTrans" cxnId="{0B12E2E0-767F-4EE1-AADB-78BFBE6B0C69}">
      <dgm:prSet/>
      <dgm:spPr/>
      <dgm:t>
        <a:bodyPr/>
        <a:lstStyle/>
        <a:p>
          <a:pPr algn="ctr"/>
          <a:endParaRPr lang="ru-RU" sz="1800"/>
        </a:p>
      </dgm:t>
    </dgm:pt>
    <dgm:pt modelId="{F51F13BB-E57D-479D-B342-983D6AE492BB}" type="sibTrans" cxnId="{0B12E2E0-767F-4EE1-AADB-78BFBE6B0C69}">
      <dgm:prSet/>
      <dgm:spPr/>
      <dgm:t>
        <a:bodyPr/>
        <a:lstStyle/>
        <a:p>
          <a:pPr algn="ctr"/>
          <a:endParaRPr lang="ru-RU" sz="1800"/>
        </a:p>
      </dgm:t>
    </dgm:pt>
    <dgm:pt modelId="{561C2BDC-04EB-4FC5-AEB2-B0FD3B422E3B}">
      <dgm:prSet custT="1"/>
      <dgm:spPr/>
      <dgm:t>
        <a:bodyPr/>
        <a:lstStyle/>
        <a:p>
          <a:pPr algn="ctr" rtl="0"/>
          <a:r>
            <a:rPr lang="ru-RU" sz="1800" dirty="0" smtClean="0"/>
            <a:t>14. </a:t>
          </a:r>
          <a:r>
            <a:rPr lang="ru-RU" sz="1800" dirty="0" err="1" smtClean="0"/>
            <a:t>Паратунское</a:t>
          </a:r>
          <a:r>
            <a:rPr lang="ru-RU" sz="1800" dirty="0" smtClean="0"/>
            <a:t> СП</a:t>
          </a:r>
          <a:endParaRPr lang="ru-RU" sz="1800" dirty="0"/>
        </a:p>
      </dgm:t>
    </dgm:pt>
    <dgm:pt modelId="{F51FADAE-5DE2-4512-AC82-FC0EA8E9CD88}" type="parTrans" cxnId="{64009A26-5DCA-47CF-8230-A481B40BFA53}">
      <dgm:prSet/>
      <dgm:spPr/>
      <dgm:t>
        <a:bodyPr/>
        <a:lstStyle/>
        <a:p>
          <a:pPr algn="ctr"/>
          <a:endParaRPr lang="ru-RU" sz="1800"/>
        </a:p>
      </dgm:t>
    </dgm:pt>
    <dgm:pt modelId="{5F517146-DC7A-4021-AB71-1A1A0A90B1AD}" type="sibTrans" cxnId="{64009A26-5DCA-47CF-8230-A481B40BFA53}">
      <dgm:prSet/>
      <dgm:spPr/>
      <dgm:t>
        <a:bodyPr/>
        <a:lstStyle/>
        <a:p>
          <a:pPr algn="ctr"/>
          <a:endParaRPr lang="ru-RU" sz="1800"/>
        </a:p>
      </dgm:t>
    </dgm:pt>
    <dgm:pt modelId="{C03D70AA-F54E-4D2D-B4E3-DC376DC08C5B}">
      <dgm:prSet custT="1"/>
      <dgm:spPr/>
      <dgm:t>
        <a:bodyPr/>
        <a:lstStyle/>
        <a:p>
          <a:pPr algn="ctr" rtl="0"/>
          <a:r>
            <a:rPr lang="ru-RU" sz="1800" dirty="0" smtClean="0"/>
            <a:t>15.</a:t>
          </a:r>
        </a:p>
        <a:p>
          <a:pPr algn="ctr" rtl="0"/>
          <a:r>
            <a:rPr lang="ru-RU" sz="1800" dirty="0" smtClean="0"/>
            <a:t>Петропавловск-Камчатский ГО</a:t>
          </a:r>
          <a:endParaRPr lang="ru-RU" sz="1800" dirty="0"/>
        </a:p>
      </dgm:t>
    </dgm:pt>
    <dgm:pt modelId="{8F8189F7-1F2E-4D74-83AB-BEE4C1EA0814}" type="parTrans" cxnId="{473D4226-C71F-4FB6-8965-8BEDFC289509}">
      <dgm:prSet/>
      <dgm:spPr/>
      <dgm:t>
        <a:bodyPr/>
        <a:lstStyle/>
        <a:p>
          <a:pPr algn="ctr"/>
          <a:endParaRPr lang="ru-RU" sz="1800"/>
        </a:p>
      </dgm:t>
    </dgm:pt>
    <dgm:pt modelId="{DA843FE1-D503-4B1E-856D-4B722DA0792B}" type="sibTrans" cxnId="{473D4226-C71F-4FB6-8965-8BEDFC289509}">
      <dgm:prSet/>
      <dgm:spPr/>
      <dgm:t>
        <a:bodyPr/>
        <a:lstStyle/>
        <a:p>
          <a:pPr algn="ctr"/>
          <a:endParaRPr lang="ru-RU" sz="1800"/>
        </a:p>
      </dgm:t>
    </dgm:pt>
    <dgm:pt modelId="{91AA07CD-4D67-476C-A149-EBB9782D4B85}">
      <dgm:prSet custT="1"/>
      <dgm:spPr/>
      <dgm:t>
        <a:bodyPr/>
        <a:lstStyle/>
        <a:p>
          <a:pPr algn="ctr" rtl="0"/>
          <a:r>
            <a:rPr lang="ru-RU" sz="1800" dirty="0" smtClean="0"/>
            <a:t>16.</a:t>
          </a:r>
        </a:p>
        <a:p>
          <a:pPr algn="ctr" rtl="0"/>
          <a:r>
            <a:rPr lang="ru-RU" sz="1800" dirty="0" smtClean="0"/>
            <a:t>Пионерское СП</a:t>
          </a:r>
          <a:endParaRPr lang="ru-RU" sz="1800" dirty="0"/>
        </a:p>
      </dgm:t>
    </dgm:pt>
    <dgm:pt modelId="{B9ED1C3E-14AB-4A29-A237-4FE5ACBD7619}" type="parTrans" cxnId="{D1103474-DF59-408A-B55B-48642D5BC6D8}">
      <dgm:prSet/>
      <dgm:spPr/>
      <dgm:t>
        <a:bodyPr/>
        <a:lstStyle/>
        <a:p>
          <a:pPr algn="ctr"/>
          <a:endParaRPr lang="ru-RU" sz="1800"/>
        </a:p>
      </dgm:t>
    </dgm:pt>
    <dgm:pt modelId="{A7823DED-AD83-4014-9DCA-560412345230}" type="sibTrans" cxnId="{D1103474-DF59-408A-B55B-48642D5BC6D8}">
      <dgm:prSet/>
      <dgm:spPr/>
      <dgm:t>
        <a:bodyPr/>
        <a:lstStyle/>
        <a:p>
          <a:pPr algn="ctr"/>
          <a:endParaRPr lang="ru-RU" sz="1800"/>
        </a:p>
      </dgm:t>
    </dgm:pt>
    <dgm:pt modelId="{79757AA2-CDB4-4765-B42E-3470E7820647}">
      <dgm:prSet custT="1"/>
      <dgm:spPr/>
      <dgm:t>
        <a:bodyPr/>
        <a:lstStyle/>
        <a:p>
          <a:pPr algn="ctr" rtl="0"/>
          <a:r>
            <a:rPr lang="ru-RU" sz="1800" dirty="0" smtClean="0"/>
            <a:t>17.</a:t>
          </a:r>
        </a:p>
        <a:p>
          <a:pPr algn="ctr" rtl="0"/>
          <a:r>
            <a:rPr lang="ru-RU" sz="1800" dirty="0" err="1" smtClean="0"/>
            <a:t>Раздольненское</a:t>
          </a:r>
          <a:r>
            <a:rPr lang="ru-RU" sz="1800" dirty="0" smtClean="0"/>
            <a:t> СП</a:t>
          </a:r>
          <a:endParaRPr lang="ru-RU" sz="1800" dirty="0"/>
        </a:p>
      </dgm:t>
    </dgm:pt>
    <dgm:pt modelId="{A1D1DCCC-3178-4263-BDD5-512C95492A3A}" type="parTrans" cxnId="{EF267039-CBAB-4834-92BC-7A4A0BC30C0F}">
      <dgm:prSet/>
      <dgm:spPr/>
      <dgm:t>
        <a:bodyPr/>
        <a:lstStyle/>
        <a:p>
          <a:pPr algn="ctr"/>
          <a:endParaRPr lang="ru-RU" sz="1800"/>
        </a:p>
      </dgm:t>
    </dgm:pt>
    <dgm:pt modelId="{1C6BA7F5-3211-48FF-9EE4-3D8EAE4C30D8}" type="sibTrans" cxnId="{EF267039-CBAB-4834-92BC-7A4A0BC30C0F}">
      <dgm:prSet/>
      <dgm:spPr/>
      <dgm:t>
        <a:bodyPr/>
        <a:lstStyle/>
        <a:p>
          <a:pPr algn="ctr"/>
          <a:endParaRPr lang="ru-RU" sz="1800"/>
        </a:p>
      </dgm:t>
    </dgm:pt>
    <dgm:pt modelId="{BD218B91-0F6E-4B31-9C0C-03D37EB23603}">
      <dgm:prSet custT="1"/>
      <dgm:spPr/>
      <dgm:t>
        <a:bodyPr/>
        <a:lstStyle/>
        <a:p>
          <a:pPr algn="ctr" rtl="0"/>
          <a:r>
            <a:rPr lang="ru-RU" sz="1800" dirty="0" smtClean="0"/>
            <a:t>18.</a:t>
          </a:r>
        </a:p>
        <a:p>
          <a:pPr algn="ctr" rtl="0"/>
          <a:r>
            <a:rPr lang="ru-RU" sz="1800" dirty="0" err="1" smtClean="0"/>
            <a:t>СП"село</a:t>
          </a:r>
          <a:r>
            <a:rPr lang="ru-RU" sz="1800" dirty="0" smtClean="0"/>
            <a:t> Тигиль"</a:t>
          </a:r>
          <a:endParaRPr lang="ru-RU" sz="1800" dirty="0"/>
        </a:p>
      </dgm:t>
    </dgm:pt>
    <dgm:pt modelId="{598AAC30-D724-4D18-A558-65E5A303B874}" type="parTrans" cxnId="{129274C4-696D-4694-8E72-4A2E752EBDB7}">
      <dgm:prSet/>
      <dgm:spPr/>
      <dgm:t>
        <a:bodyPr/>
        <a:lstStyle/>
        <a:p>
          <a:pPr algn="ctr"/>
          <a:endParaRPr lang="ru-RU" sz="1800"/>
        </a:p>
      </dgm:t>
    </dgm:pt>
    <dgm:pt modelId="{8FE7FA3C-7E8A-4BAA-9E5F-B4E5D2A2281A}" type="sibTrans" cxnId="{129274C4-696D-4694-8E72-4A2E752EBDB7}">
      <dgm:prSet/>
      <dgm:spPr/>
      <dgm:t>
        <a:bodyPr/>
        <a:lstStyle/>
        <a:p>
          <a:pPr algn="ctr"/>
          <a:endParaRPr lang="ru-RU" sz="1800"/>
        </a:p>
      </dgm:t>
    </dgm:pt>
    <dgm:pt modelId="{75066A9D-C4D1-4F14-9AC6-2295B12AFDA3}">
      <dgm:prSet custT="1"/>
      <dgm:spPr/>
      <dgm:t>
        <a:bodyPr/>
        <a:lstStyle/>
        <a:p>
          <a:pPr algn="ctr" rtl="0"/>
          <a:r>
            <a:rPr lang="ru-RU" sz="1800" dirty="0" smtClean="0"/>
            <a:t>19.</a:t>
          </a:r>
        </a:p>
        <a:p>
          <a:pPr algn="ctr" rtl="0"/>
          <a:r>
            <a:rPr lang="ru-RU" sz="1800" dirty="0" smtClean="0"/>
            <a:t>СП "село </a:t>
          </a:r>
          <a:r>
            <a:rPr lang="ru-RU" sz="1800" dirty="0" err="1" smtClean="0"/>
            <a:t>Тиличики</a:t>
          </a:r>
          <a:r>
            <a:rPr lang="ru-RU" sz="1800" dirty="0" smtClean="0"/>
            <a:t>"</a:t>
          </a:r>
          <a:endParaRPr lang="ru-RU" sz="1800" dirty="0"/>
        </a:p>
      </dgm:t>
    </dgm:pt>
    <dgm:pt modelId="{AD368A64-8CDA-4DD7-A91E-94DD293D7B73}" type="parTrans" cxnId="{7E94AFCB-2C7A-4938-BD01-CF52EA7B096C}">
      <dgm:prSet/>
      <dgm:spPr/>
      <dgm:t>
        <a:bodyPr/>
        <a:lstStyle/>
        <a:p>
          <a:pPr algn="ctr"/>
          <a:endParaRPr lang="ru-RU" sz="1800"/>
        </a:p>
      </dgm:t>
    </dgm:pt>
    <dgm:pt modelId="{ECADF30C-7C9B-4C17-90BF-34A8526266E3}" type="sibTrans" cxnId="{7E94AFCB-2C7A-4938-BD01-CF52EA7B096C}">
      <dgm:prSet/>
      <dgm:spPr/>
      <dgm:t>
        <a:bodyPr/>
        <a:lstStyle/>
        <a:p>
          <a:pPr algn="ctr"/>
          <a:endParaRPr lang="ru-RU" sz="1800"/>
        </a:p>
      </dgm:t>
    </dgm:pt>
    <dgm:pt modelId="{EE703DF8-CEE3-4A07-B47C-F9D280E0B02A}">
      <dgm:prSet custT="1"/>
      <dgm:spPr/>
      <dgm:t>
        <a:bodyPr/>
        <a:lstStyle/>
        <a:p>
          <a:pPr algn="ctr" rtl="0"/>
          <a:r>
            <a:rPr lang="ru-RU" sz="1800" dirty="0" smtClean="0"/>
            <a:t>20.</a:t>
          </a:r>
        </a:p>
        <a:p>
          <a:pPr algn="ctr" rtl="0"/>
          <a:r>
            <a:rPr lang="ru-RU" sz="1800" dirty="0" err="1" smtClean="0"/>
            <a:t>Соболевское</a:t>
          </a:r>
          <a:r>
            <a:rPr lang="ru-RU" sz="1800" dirty="0" smtClean="0"/>
            <a:t> СП</a:t>
          </a:r>
          <a:endParaRPr lang="ru-RU" sz="1800" dirty="0"/>
        </a:p>
      </dgm:t>
    </dgm:pt>
    <dgm:pt modelId="{33110485-0271-4150-A351-46D3A374461F}" type="parTrans" cxnId="{841BA5FE-26D7-4454-A1A6-E8E320C67ED9}">
      <dgm:prSet/>
      <dgm:spPr/>
      <dgm:t>
        <a:bodyPr/>
        <a:lstStyle/>
        <a:p>
          <a:pPr algn="ctr"/>
          <a:endParaRPr lang="ru-RU" sz="1800"/>
        </a:p>
      </dgm:t>
    </dgm:pt>
    <dgm:pt modelId="{72B3D5AC-ADCA-4576-91BA-8AECA8EE11C2}" type="sibTrans" cxnId="{841BA5FE-26D7-4454-A1A6-E8E320C67ED9}">
      <dgm:prSet/>
      <dgm:spPr/>
      <dgm:t>
        <a:bodyPr/>
        <a:lstStyle/>
        <a:p>
          <a:pPr algn="ctr"/>
          <a:endParaRPr lang="ru-RU" sz="1800"/>
        </a:p>
      </dgm:t>
    </dgm:pt>
    <dgm:pt modelId="{DBE1582E-57A7-4139-8245-86F05C55053D}">
      <dgm:prSet custT="1"/>
      <dgm:spPr/>
      <dgm:t>
        <a:bodyPr/>
        <a:lstStyle/>
        <a:p>
          <a:pPr algn="ctr" rtl="0"/>
          <a:r>
            <a:rPr lang="ru-RU" sz="1800" dirty="0" smtClean="0"/>
            <a:t>21.</a:t>
          </a:r>
        </a:p>
        <a:p>
          <a:pPr algn="ctr" rtl="0"/>
          <a:r>
            <a:rPr lang="ru-RU" sz="1800" dirty="0" err="1" smtClean="0"/>
            <a:t>Усть-Большерецкое</a:t>
          </a:r>
          <a:r>
            <a:rPr lang="ru-RU" sz="1800" dirty="0" smtClean="0"/>
            <a:t> СП</a:t>
          </a:r>
          <a:endParaRPr lang="ru-RU" sz="1800" dirty="0"/>
        </a:p>
      </dgm:t>
    </dgm:pt>
    <dgm:pt modelId="{06CAC183-F94C-4EC3-923B-86FF2B7DB65C}" type="parTrans" cxnId="{F2709DB7-94E4-48FA-B55B-7D3C1E222A2D}">
      <dgm:prSet/>
      <dgm:spPr/>
      <dgm:t>
        <a:bodyPr/>
        <a:lstStyle/>
        <a:p>
          <a:pPr algn="ctr"/>
          <a:endParaRPr lang="ru-RU" sz="1800"/>
        </a:p>
      </dgm:t>
    </dgm:pt>
    <dgm:pt modelId="{08528ADC-6D76-4063-B00D-F1727A217892}" type="sibTrans" cxnId="{F2709DB7-94E4-48FA-B55B-7D3C1E222A2D}">
      <dgm:prSet/>
      <dgm:spPr/>
      <dgm:t>
        <a:bodyPr/>
        <a:lstStyle/>
        <a:p>
          <a:pPr algn="ctr"/>
          <a:endParaRPr lang="ru-RU" sz="1800"/>
        </a:p>
      </dgm:t>
    </dgm:pt>
    <dgm:pt modelId="{5169EB90-812E-46ED-B9F8-FA544AAF7608}">
      <dgm:prSet custT="1"/>
      <dgm:spPr/>
      <dgm:t>
        <a:bodyPr/>
        <a:lstStyle/>
        <a:p>
          <a:pPr algn="ctr" rtl="0"/>
          <a:r>
            <a:rPr lang="ru-RU" sz="1800" dirty="0" smtClean="0"/>
            <a:t>22.</a:t>
          </a:r>
        </a:p>
        <a:p>
          <a:pPr algn="ctr" rtl="0"/>
          <a:r>
            <a:rPr lang="ru-RU" sz="1800" dirty="0" err="1" smtClean="0"/>
            <a:t>Усть</a:t>
          </a:r>
          <a:r>
            <a:rPr lang="ru-RU" sz="1800" dirty="0" smtClean="0"/>
            <a:t>-Камчатское СП</a:t>
          </a:r>
          <a:endParaRPr lang="ru-RU" sz="1800" dirty="0"/>
        </a:p>
      </dgm:t>
    </dgm:pt>
    <dgm:pt modelId="{528C264F-3665-46CF-B5A4-40ECAF15F7E6}" type="parTrans" cxnId="{EB5EC33F-BC8A-42F3-B54A-08D4BB9F8949}">
      <dgm:prSet/>
      <dgm:spPr/>
      <dgm:t>
        <a:bodyPr/>
        <a:lstStyle/>
        <a:p>
          <a:pPr algn="ctr"/>
          <a:endParaRPr lang="ru-RU" sz="1800"/>
        </a:p>
      </dgm:t>
    </dgm:pt>
    <dgm:pt modelId="{647DF0AE-E37A-4354-AAEE-5B153A88D67D}" type="sibTrans" cxnId="{EB5EC33F-BC8A-42F3-B54A-08D4BB9F8949}">
      <dgm:prSet/>
      <dgm:spPr/>
      <dgm:t>
        <a:bodyPr/>
        <a:lstStyle/>
        <a:p>
          <a:pPr algn="ctr"/>
          <a:endParaRPr lang="ru-RU" sz="1800"/>
        </a:p>
      </dgm:t>
    </dgm:pt>
    <dgm:pt modelId="{1C2D44AB-C3A7-4AF0-89CE-5544EF2A04F9}">
      <dgm:prSet custT="1"/>
      <dgm:spPr/>
      <dgm:t>
        <a:bodyPr/>
        <a:lstStyle/>
        <a:p>
          <a:pPr algn="ctr" rtl="0"/>
          <a:r>
            <a:rPr lang="ru-RU" sz="1800" dirty="0" smtClean="0"/>
            <a:t>23.</a:t>
          </a:r>
        </a:p>
        <a:p>
          <a:pPr algn="ctr" rtl="0"/>
          <a:r>
            <a:rPr lang="ru-RU" sz="1800" dirty="0" err="1" smtClean="0"/>
            <a:t>Эссовское</a:t>
          </a:r>
          <a:r>
            <a:rPr lang="ru-RU" sz="1800" dirty="0" smtClean="0"/>
            <a:t> СП</a:t>
          </a:r>
          <a:endParaRPr lang="ru-RU" sz="1800" dirty="0"/>
        </a:p>
      </dgm:t>
    </dgm:pt>
    <dgm:pt modelId="{5A463F85-4DE9-4420-8102-982C9F429EE3}" type="parTrans" cxnId="{E48A7019-2D95-4649-A6EF-F627B3368DAB}">
      <dgm:prSet/>
      <dgm:spPr/>
      <dgm:t>
        <a:bodyPr/>
        <a:lstStyle/>
        <a:p>
          <a:pPr algn="ctr"/>
          <a:endParaRPr lang="ru-RU" sz="1800"/>
        </a:p>
      </dgm:t>
    </dgm:pt>
    <dgm:pt modelId="{406677FB-512C-4A59-82EF-A344AB00490F}" type="sibTrans" cxnId="{E48A7019-2D95-4649-A6EF-F627B3368DAB}">
      <dgm:prSet/>
      <dgm:spPr/>
      <dgm:t>
        <a:bodyPr/>
        <a:lstStyle/>
        <a:p>
          <a:pPr algn="ctr"/>
          <a:endParaRPr lang="ru-RU" sz="1800"/>
        </a:p>
      </dgm:t>
    </dgm:pt>
    <dgm:pt modelId="{12750D01-1700-4EF7-943F-65C0BC38BC4E}" type="pres">
      <dgm:prSet presAssocID="{F2AC6571-A15B-4CB5-896C-649E26183DFC}" presName="diagram" presStyleCnt="0">
        <dgm:presLayoutVars>
          <dgm:dir/>
          <dgm:resizeHandles val="exact"/>
        </dgm:presLayoutVars>
      </dgm:prSet>
      <dgm:spPr/>
    </dgm:pt>
    <dgm:pt modelId="{AA6EF087-F1F3-44C3-A5B7-42243782C501}" type="pres">
      <dgm:prSet presAssocID="{3B4483B0-2696-4AB5-AEB0-BBD852D4A813}" presName="node" presStyleLbl="node1" presStyleIdx="0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9FC85A-F70A-45C0-93F0-E10859E78D9B}" type="pres">
      <dgm:prSet presAssocID="{C1EE9D91-50C4-416E-9DA0-120D08876F1E}" presName="sibTrans" presStyleCnt="0"/>
      <dgm:spPr/>
    </dgm:pt>
    <dgm:pt modelId="{78EE6B2B-816E-4A14-BF2F-79A058164F88}" type="pres">
      <dgm:prSet presAssocID="{A55FE094-CCD5-4E7B-9F55-6C9553D739FB}" presName="node" presStyleLbl="node1" presStyleIdx="1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60BD69-14D4-4570-9663-65A58FEF1D2A}" type="pres">
      <dgm:prSet presAssocID="{CCEC8078-536A-46C2-9E71-748BD152F246}" presName="sibTrans" presStyleCnt="0"/>
      <dgm:spPr/>
    </dgm:pt>
    <dgm:pt modelId="{53DDAF0D-68BD-45BF-884F-B8708A6ECF6A}" type="pres">
      <dgm:prSet presAssocID="{CB2523AF-FECD-48C4-818B-2A5A9C414E88}" presName="node" presStyleLbl="node1" presStyleIdx="2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A652BB-C5BB-4FC7-84D4-044560BDEE8C}" type="pres">
      <dgm:prSet presAssocID="{EB7DE3A6-AFCD-4022-88DD-A2EEE194FEA9}" presName="sibTrans" presStyleCnt="0"/>
      <dgm:spPr/>
    </dgm:pt>
    <dgm:pt modelId="{AFB7B534-4AB4-4E87-8F0C-39F8059B90AC}" type="pres">
      <dgm:prSet presAssocID="{93B922FC-77E6-43A8-8693-580BA82F5B2E}" presName="node" presStyleLbl="node1" presStyleIdx="3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FBAAB0-8768-41A0-B266-B718AE66C222}" type="pres">
      <dgm:prSet presAssocID="{810E71AA-CDFB-4CB9-80C5-DDFA80B68D86}" presName="sibTrans" presStyleCnt="0"/>
      <dgm:spPr/>
    </dgm:pt>
    <dgm:pt modelId="{4FB07F6C-7F79-4F31-AB28-5BED707B3140}" type="pres">
      <dgm:prSet presAssocID="{58E47A3A-1216-499B-9145-DEE793930703}" presName="node" presStyleLbl="node1" presStyleIdx="4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62A13E-E5A1-42E2-B24F-BD0A69DE1E33}" type="pres">
      <dgm:prSet presAssocID="{8E7EAE79-3E71-44F5-8256-FD623AD76C26}" presName="sibTrans" presStyleCnt="0"/>
      <dgm:spPr/>
    </dgm:pt>
    <dgm:pt modelId="{981D8FE0-EE43-48B8-B002-DA1F17972C05}" type="pres">
      <dgm:prSet presAssocID="{83B527EB-9A09-460E-A0C8-BE6BD5DABE60}" presName="node" presStyleLbl="node1" presStyleIdx="5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A58535-1B60-4B81-8895-59BCC3759CB5}" type="pres">
      <dgm:prSet presAssocID="{5E89E51F-E5DA-4599-A881-7F5B20DDF763}" presName="sibTrans" presStyleCnt="0"/>
      <dgm:spPr/>
    </dgm:pt>
    <dgm:pt modelId="{AE0C1C5C-5F0B-4025-AFAA-8E6C710A8EFE}" type="pres">
      <dgm:prSet presAssocID="{A6583727-2B45-4C17-A8A2-75316C2641C0}" presName="node" presStyleLbl="node1" presStyleIdx="6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D71B90-6B8C-41EC-AFCD-3DB5497354BA}" type="pres">
      <dgm:prSet presAssocID="{AE0939FD-62DB-476A-8CB1-F47DCE51B0BF}" presName="sibTrans" presStyleCnt="0"/>
      <dgm:spPr/>
    </dgm:pt>
    <dgm:pt modelId="{01212D0B-5556-4D36-874A-D9C2DF25A16B}" type="pres">
      <dgm:prSet presAssocID="{A2A23D9D-F6CD-4078-93C0-E890C8A1277D}" presName="node" presStyleLbl="node1" presStyleIdx="7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1AE53-3806-4703-8F6F-BE9A2ED36067}" type="pres">
      <dgm:prSet presAssocID="{642ED9A8-7A1D-478E-B002-2B14DF545051}" presName="sibTrans" presStyleCnt="0"/>
      <dgm:spPr/>
    </dgm:pt>
    <dgm:pt modelId="{57AC5616-1F96-47D5-9C04-AC0333246B48}" type="pres">
      <dgm:prSet presAssocID="{97BB95DA-814B-41C6-B7CD-CBC9E50AF7F9}" presName="node" presStyleLbl="node1" presStyleIdx="8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F76884-93BF-414E-9021-B5453C1415BF}" type="pres">
      <dgm:prSet presAssocID="{DE2C416B-3F73-4B9F-8EFF-F81C5BA7363D}" presName="sibTrans" presStyleCnt="0"/>
      <dgm:spPr/>
    </dgm:pt>
    <dgm:pt modelId="{2D61376B-CE23-4122-A0C3-9BA3D9EEF4C4}" type="pres">
      <dgm:prSet presAssocID="{B2E1C68F-8563-4CE4-A571-63391B002E83}" presName="node" presStyleLbl="node1" presStyleIdx="9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781514-95C4-4467-AE26-A944266FDE82}" type="pres">
      <dgm:prSet presAssocID="{CA4DB440-D4DB-4E49-A6C0-BA7BFB897840}" presName="sibTrans" presStyleCnt="0"/>
      <dgm:spPr/>
    </dgm:pt>
    <dgm:pt modelId="{A2109502-7434-44FE-A170-AF4FB2FB504E}" type="pres">
      <dgm:prSet presAssocID="{37ABDC21-F816-4A4F-83D7-FDB0DF166F6A}" presName="node" presStyleLbl="node1" presStyleIdx="10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EA4C4F-58C9-4C5A-A60D-3F74C632552E}" type="pres">
      <dgm:prSet presAssocID="{E0BA9EC8-9F40-41BC-968E-83949210051B}" presName="sibTrans" presStyleCnt="0"/>
      <dgm:spPr/>
    </dgm:pt>
    <dgm:pt modelId="{446E6E8D-5786-46AB-9E78-F258E942AD32}" type="pres">
      <dgm:prSet presAssocID="{DFF93428-D2E0-4BB3-BE4B-B0F726C8032F}" presName="node" presStyleLbl="node1" presStyleIdx="11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AB1B61-C6DA-4ED5-8EDD-6F0E43858099}" type="pres">
      <dgm:prSet presAssocID="{8AAD5919-DAE6-4136-8D72-82E85757A454}" presName="sibTrans" presStyleCnt="0"/>
      <dgm:spPr/>
    </dgm:pt>
    <dgm:pt modelId="{6B7B88F0-F6DA-4516-954A-9C23F4970DE7}" type="pres">
      <dgm:prSet presAssocID="{6533508C-A5EB-483E-962B-062BBE59DE63}" presName="node" presStyleLbl="node1" presStyleIdx="12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A24FE3-86E8-4FEA-9703-2767885720EC}" type="pres">
      <dgm:prSet presAssocID="{F51F13BB-E57D-479D-B342-983D6AE492BB}" presName="sibTrans" presStyleCnt="0"/>
      <dgm:spPr/>
    </dgm:pt>
    <dgm:pt modelId="{440F2583-89F3-41B0-9873-A8174A5F1135}" type="pres">
      <dgm:prSet presAssocID="{561C2BDC-04EB-4FC5-AEB2-B0FD3B422E3B}" presName="node" presStyleLbl="node1" presStyleIdx="13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B9D909-620E-47CB-8821-03A98EC110DC}" type="pres">
      <dgm:prSet presAssocID="{5F517146-DC7A-4021-AB71-1A1A0A90B1AD}" presName="sibTrans" presStyleCnt="0"/>
      <dgm:spPr/>
    </dgm:pt>
    <dgm:pt modelId="{8D66116A-23FD-4123-8835-CDA3341CA22A}" type="pres">
      <dgm:prSet presAssocID="{C03D70AA-F54E-4D2D-B4E3-DC376DC08C5B}" presName="node" presStyleLbl="node1" presStyleIdx="14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21516A-E223-4730-BF0E-BD2090428667}" type="pres">
      <dgm:prSet presAssocID="{DA843FE1-D503-4B1E-856D-4B722DA0792B}" presName="sibTrans" presStyleCnt="0"/>
      <dgm:spPr/>
    </dgm:pt>
    <dgm:pt modelId="{3FE81D92-A753-46FD-9167-E44FC7D43559}" type="pres">
      <dgm:prSet presAssocID="{91AA07CD-4D67-476C-A149-EBB9782D4B85}" presName="node" presStyleLbl="node1" presStyleIdx="15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04A458-6B1F-4DA8-BBEC-3256D3987DCA}" type="pres">
      <dgm:prSet presAssocID="{A7823DED-AD83-4014-9DCA-560412345230}" presName="sibTrans" presStyleCnt="0"/>
      <dgm:spPr/>
    </dgm:pt>
    <dgm:pt modelId="{F029DD94-0A53-48A5-A5D2-ADC41561099E}" type="pres">
      <dgm:prSet presAssocID="{79757AA2-CDB4-4765-B42E-3470E7820647}" presName="node" presStyleLbl="node1" presStyleIdx="16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CC1B3C-2547-4767-9105-9C798F93796B}" type="pres">
      <dgm:prSet presAssocID="{1C6BA7F5-3211-48FF-9EE4-3D8EAE4C30D8}" presName="sibTrans" presStyleCnt="0"/>
      <dgm:spPr/>
    </dgm:pt>
    <dgm:pt modelId="{D8F3E43E-D481-4BBF-993C-E110DC49C17F}" type="pres">
      <dgm:prSet presAssocID="{BD218B91-0F6E-4B31-9C0C-03D37EB23603}" presName="node" presStyleLbl="node1" presStyleIdx="17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C55C1A-2DA1-43D6-82DA-C226884DD932}" type="pres">
      <dgm:prSet presAssocID="{8FE7FA3C-7E8A-4BAA-9E5F-B4E5D2A2281A}" presName="sibTrans" presStyleCnt="0"/>
      <dgm:spPr/>
    </dgm:pt>
    <dgm:pt modelId="{C5C181A0-FD2C-43BB-81A1-D9F8116C16FC}" type="pres">
      <dgm:prSet presAssocID="{75066A9D-C4D1-4F14-9AC6-2295B12AFDA3}" presName="node" presStyleLbl="node1" presStyleIdx="18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7AA63B-EDD9-43DD-BBF4-3933194B0DFE}" type="pres">
      <dgm:prSet presAssocID="{ECADF30C-7C9B-4C17-90BF-34A8526266E3}" presName="sibTrans" presStyleCnt="0"/>
      <dgm:spPr/>
    </dgm:pt>
    <dgm:pt modelId="{2F207439-08DD-494B-92A4-9BC9459A0CF2}" type="pres">
      <dgm:prSet presAssocID="{EE703DF8-CEE3-4A07-B47C-F9D280E0B02A}" presName="node" presStyleLbl="node1" presStyleIdx="19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D06998-2124-40F5-85FD-9415148A2D40}" type="pres">
      <dgm:prSet presAssocID="{72B3D5AC-ADCA-4576-91BA-8AECA8EE11C2}" presName="sibTrans" presStyleCnt="0"/>
      <dgm:spPr/>
    </dgm:pt>
    <dgm:pt modelId="{6D4376BB-A53B-4399-934B-EAB1E4908588}" type="pres">
      <dgm:prSet presAssocID="{DBE1582E-57A7-4139-8245-86F05C55053D}" presName="node" presStyleLbl="node1" presStyleIdx="20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3EE28D-DBEA-42F2-AB5D-7D3B6FC8637B}" type="pres">
      <dgm:prSet presAssocID="{08528ADC-6D76-4063-B00D-F1727A217892}" presName="sibTrans" presStyleCnt="0"/>
      <dgm:spPr/>
    </dgm:pt>
    <dgm:pt modelId="{4CB5B199-9119-44F0-8CDE-79B33904B486}" type="pres">
      <dgm:prSet presAssocID="{5169EB90-812E-46ED-B9F8-FA544AAF7608}" presName="node" presStyleLbl="node1" presStyleIdx="21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AD7D65-467A-4BB4-A5D4-1EB558E58652}" type="pres">
      <dgm:prSet presAssocID="{647DF0AE-E37A-4354-AAEE-5B153A88D67D}" presName="sibTrans" presStyleCnt="0"/>
      <dgm:spPr/>
    </dgm:pt>
    <dgm:pt modelId="{A94BBAC2-3F3A-44D6-82E9-B0FEB76A98CE}" type="pres">
      <dgm:prSet presAssocID="{1C2D44AB-C3A7-4AF0-89CE-5544EF2A04F9}" presName="node" presStyleLbl="node1" presStyleIdx="22" presStyleCnt="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009A26-5DCA-47CF-8230-A481B40BFA53}" srcId="{F2AC6571-A15B-4CB5-896C-649E26183DFC}" destId="{561C2BDC-04EB-4FC5-AEB2-B0FD3B422E3B}" srcOrd="13" destOrd="0" parTransId="{F51FADAE-5DE2-4512-AC82-FC0EA8E9CD88}" sibTransId="{5F517146-DC7A-4021-AB71-1A1A0A90B1AD}"/>
    <dgm:cxn modelId="{04B43A9D-6430-4755-88B3-8C5480B4190C}" srcId="{F2AC6571-A15B-4CB5-896C-649E26183DFC}" destId="{A55FE094-CCD5-4E7B-9F55-6C9553D739FB}" srcOrd="1" destOrd="0" parTransId="{9F925EA7-A99A-4C2C-AB12-2A145036AE34}" sibTransId="{CCEC8078-536A-46C2-9E71-748BD152F246}"/>
    <dgm:cxn modelId="{B1792740-55A6-4271-A180-5C86E5A58852}" srcId="{F2AC6571-A15B-4CB5-896C-649E26183DFC}" destId="{83B527EB-9A09-460E-A0C8-BE6BD5DABE60}" srcOrd="5" destOrd="0" parTransId="{8449BF13-0772-4BC0-B780-0053ADAF3A0F}" sibTransId="{5E89E51F-E5DA-4599-A881-7F5B20DDF763}"/>
    <dgm:cxn modelId="{CAC2F5B1-7141-4609-9CE6-1DE85E7970C6}" type="presOf" srcId="{5169EB90-812E-46ED-B9F8-FA544AAF7608}" destId="{4CB5B199-9119-44F0-8CDE-79B33904B486}" srcOrd="0" destOrd="0" presId="urn:microsoft.com/office/officeart/2005/8/layout/default"/>
    <dgm:cxn modelId="{CC972F5F-E55C-4F17-BBE9-F44CB5EA687A}" type="presOf" srcId="{A55FE094-CCD5-4E7B-9F55-6C9553D739FB}" destId="{78EE6B2B-816E-4A14-BF2F-79A058164F88}" srcOrd="0" destOrd="0" presId="urn:microsoft.com/office/officeart/2005/8/layout/default"/>
    <dgm:cxn modelId="{129274C4-696D-4694-8E72-4A2E752EBDB7}" srcId="{F2AC6571-A15B-4CB5-896C-649E26183DFC}" destId="{BD218B91-0F6E-4B31-9C0C-03D37EB23603}" srcOrd="17" destOrd="0" parTransId="{598AAC30-D724-4D18-A558-65E5A303B874}" sibTransId="{8FE7FA3C-7E8A-4BAA-9E5F-B4E5D2A2281A}"/>
    <dgm:cxn modelId="{62998C75-B19F-48FC-B3FF-79F0649E6701}" srcId="{F2AC6571-A15B-4CB5-896C-649E26183DFC}" destId="{37ABDC21-F816-4A4F-83D7-FDB0DF166F6A}" srcOrd="10" destOrd="0" parTransId="{6F4F545D-43EA-4101-B006-8EA25E02FB1F}" sibTransId="{E0BA9EC8-9F40-41BC-968E-83949210051B}"/>
    <dgm:cxn modelId="{06B76E25-9AEB-485E-8134-48F19192EAD0}" srcId="{F2AC6571-A15B-4CB5-896C-649E26183DFC}" destId="{DFF93428-D2E0-4BB3-BE4B-B0F726C8032F}" srcOrd="11" destOrd="0" parTransId="{DE89422D-41FD-4370-B5F3-2E0A73547D8A}" sibTransId="{8AAD5919-DAE6-4136-8D72-82E85757A454}"/>
    <dgm:cxn modelId="{6E9FD0FD-7FAF-4569-A89A-36D2A9D860B7}" type="presOf" srcId="{561C2BDC-04EB-4FC5-AEB2-B0FD3B422E3B}" destId="{440F2583-89F3-41B0-9873-A8174A5F1135}" srcOrd="0" destOrd="0" presId="urn:microsoft.com/office/officeart/2005/8/layout/default"/>
    <dgm:cxn modelId="{EFE30580-3B1D-4E14-88DB-11D9329B03FF}" srcId="{F2AC6571-A15B-4CB5-896C-649E26183DFC}" destId="{B2E1C68F-8563-4CE4-A571-63391B002E83}" srcOrd="9" destOrd="0" parTransId="{A4725094-9131-49C7-9325-90AF9637403F}" sibTransId="{CA4DB440-D4DB-4E49-A6C0-BA7BFB897840}"/>
    <dgm:cxn modelId="{198BF739-ADA7-458E-B395-8601527255E6}" srcId="{F2AC6571-A15B-4CB5-896C-649E26183DFC}" destId="{3B4483B0-2696-4AB5-AEB0-BBD852D4A813}" srcOrd="0" destOrd="0" parTransId="{7CA974BF-803E-481F-905E-4736CFFCE0A4}" sibTransId="{C1EE9D91-50C4-416E-9DA0-120D08876F1E}"/>
    <dgm:cxn modelId="{EB5EC33F-BC8A-42F3-B54A-08D4BB9F8949}" srcId="{F2AC6571-A15B-4CB5-896C-649E26183DFC}" destId="{5169EB90-812E-46ED-B9F8-FA544AAF7608}" srcOrd="21" destOrd="0" parTransId="{528C264F-3665-46CF-B5A4-40ECAF15F7E6}" sibTransId="{647DF0AE-E37A-4354-AAEE-5B153A88D67D}"/>
    <dgm:cxn modelId="{2068BD87-4191-4C51-A07A-9AAA48B1A21F}" type="presOf" srcId="{DBE1582E-57A7-4139-8245-86F05C55053D}" destId="{6D4376BB-A53B-4399-934B-EAB1E4908588}" srcOrd="0" destOrd="0" presId="urn:microsoft.com/office/officeart/2005/8/layout/default"/>
    <dgm:cxn modelId="{7970E7C7-A098-49F5-A1F3-3932B08CDDA2}" srcId="{F2AC6571-A15B-4CB5-896C-649E26183DFC}" destId="{93B922FC-77E6-43A8-8693-580BA82F5B2E}" srcOrd="3" destOrd="0" parTransId="{6ECDB90D-3263-4DA0-A86C-E1B3719A728B}" sibTransId="{810E71AA-CDFB-4CB9-80C5-DDFA80B68D86}"/>
    <dgm:cxn modelId="{6A4DDD63-CA9D-43F7-A4BE-A61285C4CF3E}" type="presOf" srcId="{F2AC6571-A15B-4CB5-896C-649E26183DFC}" destId="{12750D01-1700-4EF7-943F-65C0BC38BC4E}" srcOrd="0" destOrd="0" presId="urn:microsoft.com/office/officeart/2005/8/layout/default"/>
    <dgm:cxn modelId="{709584C5-28F1-476E-8394-A503C9CB842A}" type="presOf" srcId="{C03D70AA-F54E-4D2D-B4E3-DC376DC08C5B}" destId="{8D66116A-23FD-4123-8835-CDA3341CA22A}" srcOrd="0" destOrd="0" presId="urn:microsoft.com/office/officeart/2005/8/layout/default"/>
    <dgm:cxn modelId="{FDBCEE62-D074-490C-B6E5-19DD84AC6752}" type="presOf" srcId="{BD218B91-0F6E-4B31-9C0C-03D37EB23603}" destId="{D8F3E43E-D481-4BBF-993C-E110DC49C17F}" srcOrd="0" destOrd="0" presId="urn:microsoft.com/office/officeart/2005/8/layout/default"/>
    <dgm:cxn modelId="{CB791FA5-1D94-4F30-8E01-F29C4298DE08}" srcId="{F2AC6571-A15B-4CB5-896C-649E26183DFC}" destId="{58E47A3A-1216-499B-9145-DEE793930703}" srcOrd="4" destOrd="0" parTransId="{CCBFC8DD-9F75-4D9F-A5F4-2E9FF3028183}" sibTransId="{8E7EAE79-3E71-44F5-8256-FD623AD76C26}"/>
    <dgm:cxn modelId="{D1103474-DF59-408A-B55B-48642D5BC6D8}" srcId="{F2AC6571-A15B-4CB5-896C-649E26183DFC}" destId="{91AA07CD-4D67-476C-A149-EBB9782D4B85}" srcOrd="15" destOrd="0" parTransId="{B9ED1C3E-14AB-4A29-A237-4FE5ACBD7619}" sibTransId="{A7823DED-AD83-4014-9DCA-560412345230}"/>
    <dgm:cxn modelId="{4E63F051-3BBE-4BA8-8D03-1BFEB64EEA3C}" type="presOf" srcId="{3B4483B0-2696-4AB5-AEB0-BBD852D4A813}" destId="{AA6EF087-F1F3-44C3-A5B7-42243782C501}" srcOrd="0" destOrd="0" presId="urn:microsoft.com/office/officeart/2005/8/layout/default"/>
    <dgm:cxn modelId="{240D32FC-7FE5-47F9-91BD-688CEE162F7A}" type="presOf" srcId="{97BB95DA-814B-41C6-B7CD-CBC9E50AF7F9}" destId="{57AC5616-1F96-47D5-9C04-AC0333246B48}" srcOrd="0" destOrd="0" presId="urn:microsoft.com/office/officeart/2005/8/layout/default"/>
    <dgm:cxn modelId="{EF267039-CBAB-4834-92BC-7A4A0BC30C0F}" srcId="{F2AC6571-A15B-4CB5-896C-649E26183DFC}" destId="{79757AA2-CDB4-4765-B42E-3470E7820647}" srcOrd="16" destOrd="0" parTransId="{A1D1DCCC-3178-4263-BDD5-512C95492A3A}" sibTransId="{1C6BA7F5-3211-48FF-9EE4-3D8EAE4C30D8}"/>
    <dgm:cxn modelId="{96B123F1-F833-47AA-8C55-DEBCF17E5ADF}" type="presOf" srcId="{A2A23D9D-F6CD-4078-93C0-E890C8A1277D}" destId="{01212D0B-5556-4D36-874A-D9C2DF25A16B}" srcOrd="0" destOrd="0" presId="urn:microsoft.com/office/officeart/2005/8/layout/default"/>
    <dgm:cxn modelId="{242C14BF-D064-4395-93EF-7EE33D744CC2}" type="presOf" srcId="{B2E1C68F-8563-4CE4-A571-63391B002E83}" destId="{2D61376B-CE23-4122-A0C3-9BA3D9EEF4C4}" srcOrd="0" destOrd="0" presId="urn:microsoft.com/office/officeart/2005/8/layout/default"/>
    <dgm:cxn modelId="{0B12E2E0-767F-4EE1-AADB-78BFBE6B0C69}" srcId="{F2AC6571-A15B-4CB5-896C-649E26183DFC}" destId="{6533508C-A5EB-483E-962B-062BBE59DE63}" srcOrd="12" destOrd="0" parTransId="{4E489E33-3868-4FE2-9C15-9260513F23DE}" sibTransId="{F51F13BB-E57D-479D-B342-983D6AE492BB}"/>
    <dgm:cxn modelId="{7AF893E9-1717-4905-AB41-8CEF5B8CDB9E}" type="presOf" srcId="{91AA07CD-4D67-476C-A149-EBB9782D4B85}" destId="{3FE81D92-A753-46FD-9167-E44FC7D43559}" srcOrd="0" destOrd="0" presId="urn:microsoft.com/office/officeart/2005/8/layout/default"/>
    <dgm:cxn modelId="{1F656E64-BED9-4630-8958-BF7C4094B3C6}" type="presOf" srcId="{83B527EB-9A09-460E-A0C8-BE6BD5DABE60}" destId="{981D8FE0-EE43-48B8-B002-DA1F17972C05}" srcOrd="0" destOrd="0" presId="urn:microsoft.com/office/officeart/2005/8/layout/default"/>
    <dgm:cxn modelId="{C7FE8388-2BBE-4DA0-8A15-328F2DBCB979}" type="presOf" srcId="{37ABDC21-F816-4A4F-83D7-FDB0DF166F6A}" destId="{A2109502-7434-44FE-A170-AF4FB2FB504E}" srcOrd="0" destOrd="0" presId="urn:microsoft.com/office/officeart/2005/8/layout/default"/>
    <dgm:cxn modelId="{E48A7019-2D95-4649-A6EF-F627B3368DAB}" srcId="{F2AC6571-A15B-4CB5-896C-649E26183DFC}" destId="{1C2D44AB-C3A7-4AF0-89CE-5544EF2A04F9}" srcOrd="22" destOrd="0" parTransId="{5A463F85-4DE9-4420-8102-982C9F429EE3}" sibTransId="{406677FB-512C-4A59-82EF-A344AB00490F}"/>
    <dgm:cxn modelId="{16527274-D8DE-4C30-AAAE-DC52442DB5E7}" type="presOf" srcId="{EE703DF8-CEE3-4A07-B47C-F9D280E0B02A}" destId="{2F207439-08DD-494B-92A4-9BC9459A0CF2}" srcOrd="0" destOrd="0" presId="urn:microsoft.com/office/officeart/2005/8/layout/default"/>
    <dgm:cxn modelId="{F2709DB7-94E4-48FA-B55B-7D3C1E222A2D}" srcId="{F2AC6571-A15B-4CB5-896C-649E26183DFC}" destId="{DBE1582E-57A7-4139-8245-86F05C55053D}" srcOrd="20" destOrd="0" parTransId="{06CAC183-F94C-4EC3-923B-86FF2B7DB65C}" sibTransId="{08528ADC-6D76-4063-B00D-F1727A217892}"/>
    <dgm:cxn modelId="{6F4377DA-F2C4-4981-8161-2FB8725B4EF6}" type="presOf" srcId="{DFF93428-D2E0-4BB3-BE4B-B0F726C8032F}" destId="{446E6E8D-5786-46AB-9E78-F258E942AD32}" srcOrd="0" destOrd="0" presId="urn:microsoft.com/office/officeart/2005/8/layout/default"/>
    <dgm:cxn modelId="{3E00E98E-79A2-4D3C-97CE-B2183A475DD5}" type="presOf" srcId="{75066A9D-C4D1-4F14-9AC6-2295B12AFDA3}" destId="{C5C181A0-FD2C-43BB-81A1-D9F8116C16FC}" srcOrd="0" destOrd="0" presId="urn:microsoft.com/office/officeart/2005/8/layout/default"/>
    <dgm:cxn modelId="{473D4226-C71F-4FB6-8965-8BEDFC289509}" srcId="{F2AC6571-A15B-4CB5-896C-649E26183DFC}" destId="{C03D70AA-F54E-4D2D-B4E3-DC376DC08C5B}" srcOrd="14" destOrd="0" parTransId="{8F8189F7-1F2E-4D74-83AB-BEE4C1EA0814}" sibTransId="{DA843FE1-D503-4B1E-856D-4B722DA0792B}"/>
    <dgm:cxn modelId="{5229ED46-43EE-45E4-BC1F-E5A9B11910E1}" srcId="{F2AC6571-A15B-4CB5-896C-649E26183DFC}" destId="{A2A23D9D-F6CD-4078-93C0-E890C8A1277D}" srcOrd="7" destOrd="0" parTransId="{052AA246-7DCC-4BAB-B500-19B7C99B59E6}" sibTransId="{642ED9A8-7A1D-478E-B002-2B14DF545051}"/>
    <dgm:cxn modelId="{526EE6BE-A6EE-4C27-875D-E200933B8A0B}" type="presOf" srcId="{A6583727-2B45-4C17-A8A2-75316C2641C0}" destId="{AE0C1C5C-5F0B-4025-AFAA-8E6C710A8EFE}" srcOrd="0" destOrd="0" presId="urn:microsoft.com/office/officeart/2005/8/layout/default"/>
    <dgm:cxn modelId="{D3936E0E-F667-41D2-A6CA-6245241D9C37}" srcId="{F2AC6571-A15B-4CB5-896C-649E26183DFC}" destId="{A6583727-2B45-4C17-A8A2-75316C2641C0}" srcOrd="6" destOrd="0" parTransId="{FE93F8EF-7F14-494F-8BEA-24F7710BBBEC}" sibTransId="{AE0939FD-62DB-476A-8CB1-F47DCE51B0BF}"/>
    <dgm:cxn modelId="{841BA5FE-26D7-4454-A1A6-E8E320C67ED9}" srcId="{F2AC6571-A15B-4CB5-896C-649E26183DFC}" destId="{EE703DF8-CEE3-4A07-B47C-F9D280E0B02A}" srcOrd="19" destOrd="0" parTransId="{33110485-0271-4150-A351-46D3A374461F}" sibTransId="{72B3D5AC-ADCA-4576-91BA-8AECA8EE11C2}"/>
    <dgm:cxn modelId="{71D86D95-2FC1-42D2-ADCA-C3904D197775}" type="presOf" srcId="{CB2523AF-FECD-48C4-818B-2A5A9C414E88}" destId="{53DDAF0D-68BD-45BF-884F-B8708A6ECF6A}" srcOrd="0" destOrd="0" presId="urn:microsoft.com/office/officeart/2005/8/layout/default"/>
    <dgm:cxn modelId="{203A729A-7327-4901-87A0-F70E855DC10D}" type="presOf" srcId="{93B922FC-77E6-43A8-8693-580BA82F5B2E}" destId="{AFB7B534-4AB4-4E87-8F0C-39F8059B90AC}" srcOrd="0" destOrd="0" presId="urn:microsoft.com/office/officeart/2005/8/layout/default"/>
    <dgm:cxn modelId="{5F36ED38-0C7D-4417-88F1-8BBD71F0EA3A}" srcId="{F2AC6571-A15B-4CB5-896C-649E26183DFC}" destId="{97BB95DA-814B-41C6-B7CD-CBC9E50AF7F9}" srcOrd="8" destOrd="0" parTransId="{F56C949D-E1F0-4A9D-A373-EED04E50CE08}" sibTransId="{DE2C416B-3F73-4B9F-8EFF-F81C5BA7363D}"/>
    <dgm:cxn modelId="{A2312C36-98F1-4D1F-AE92-0D912DEB58A5}" type="presOf" srcId="{79757AA2-CDB4-4765-B42E-3470E7820647}" destId="{F029DD94-0A53-48A5-A5D2-ADC41561099E}" srcOrd="0" destOrd="0" presId="urn:microsoft.com/office/officeart/2005/8/layout/default"/>
    <dgm:cxn modelId="{5D8121BB-8E8A-4955-8F05-2BDEA3079FDC}" type="presOf" srcId="{58E47A3A-1216-499B-9145-DEE793930703}" destId="{4FB07F6C-7F79-4F31-AB28-5BED707B3140}" srcOrd="0" destOrd="0" presId="urn:microsoft.com/office/officeart/2005/8/layout/default"/>
    <dgm:cxn modelId="{78684D70-A2C3-4BC0-A5C1-0C0F79132884}" type="presOf" srcId="{6533508C-A5EB-483E-962B-062BBE59DE63}" destId="{6B7B88F0-F6DA-4516-954A-9C23F4970DE7}" srcOrd="0" destOrd="0" presId="urn:microsoft.com/office/officeart/2005/8/layout/default"/>
    <dgm:cxn modelId="{BD4DBF4B-33D5-4B0E-86D7-61F44639AC9A}" srcId="{F2AC6571-A15B-4CB5-896C-649E26183DFC}" destId="{CB2523AF-FECD-48C4-818B-2A5A9C414E88}" srcOrd="2" destOrd="0" parTransId="{04FE112B-6BF9-4057-AD79-83E46D760F3B}" sibTransId="{EB7DE3A6-AFCD-4022-88DD-A2EEE194FEA9}"/>
    <dgm:cxn modelId="{7E94AFCB-2C7A-4938-BD01-CF52EA7B096C}" srcId="{F2AC6571-A15B-4CB5-896C-649E26183DFC}" destId="{75066A9D-C4D1-4F14-9AC6-2295B12AFDA3}" srcOrd="18" destOrd="0" parTransId="{AD368A64-8CDA-4DD7-A91E-94DD293D7B73}" sibTransId="{ECADF30C-7C9B-4C17-90BF-34A8526266E3}"/>
    <dgm:cxn modelId="{08AEBD7E-B48C-4985-811B-FDA979EA5D19}" type="presOf" srcId="{1C2D44AB-C3A7-4AF0-89CE-5544EF2A04F9}" destId="{A94BBAC2-3F3A-44D6-82E9-B0FEB76A98CE}" srcOrd="0" destOrd="0" presId="urn:microsoft.com/office/officeart/2005/8/layout/default"/>
    <dgm:cxn modelId="{7F9A9172-88CD-410E-8607-A909D47F45C3}" type="presParOf" srcId="{12750D01-1700-4EF7-943F-65C0BC38BC4E}" destId="{AA6EF087-F1F3-44C3-A5B7-42243782C501}" srcOrd="0" destOrd="0" presId="urn:microsoft.com/office/officeart/2005/8/layout/default"/>
    <dgm:cxn modelId="{1FCB053B-7764-4D77-96CB-390F5A241297}" type="presParOf" srcId="{12750D01-1700-4EF7-943F-65C0BC38BC4E}" destId="{169FC85A-F70A-45C0-93F0-E10859E78D9B}" srcOrd="1" destOrd="0" presId="urn:microsoft.com/office/officeart/2005/8/layout/default"/>
    <dgm:cxn modelId="{AE82411F-7140-4E54-93B1-74401DA3C6FF}" type="presParOf" srcId="{12750D01-1700-4EF7-943F-65C0BC38BC4E}" destId="{78EE6B2B-816E-4A14-BF2F-79A058164F88}" srcOrd="2" destOrd="0" presId="urn:microsoft.com/office/officeart/2005/8/layout/default"/>
    <dgm:cxn modelId="{A7F3570B-EB21-4036-BB98-5C88E05C0653}" type="presParOf" srcId="{12750D01-1700-4EF7-943F-65C0BC38BC4E}" destId="{B760BD69-14D4-4570-9663-65A58FEF1D2A}" srcOrd="3" destOrd="0" presId="urn:microsoft.com/office/officeart/2005/8/layout/default"/>
    <dgm:cxn modelId="{71F4C6D8-C01C-4EC3-8CB2-1232148CCDCD}" type="presParOf" srcId="{12750D01-1700-4EF7-943F-65C0BC38BC4E}" destId="{53DDAF0D-68BD-45BF-884F-B8708A6ECF6A}" srcOrd="4" destOrd="0" presId="urn:microsoft.com/office/officeart/2005/8/layout/default"/>
    <dgm:cxn modelId="{4B56E00B-BB51-4439-ADA6-6A61C1E72C2C}" type="presParOf" srcId="{12750D01-1700-4EF7-943F-65C0BC38BC4E}" destId="{2FA652BB-C5BB-4FC7-84D4-044560BDEE8C}" srcOrd="5" destOrd="0" presId="urn:microsoft.com/office/officeart/2005/8/layout/default"/>
    <dgm:cxn modelId="{0345A977-9713-425F-BA35-8D314270FEA7}" type="presParOf" srcId="{12750D01-1700-4EF7-943F-65C0BC38BC4E}" destId="{AFB7B534-4AB4-4E87-8F0C-39F8059B90AC}" srcOrd="6" destOrd="0" presId="urn:microsoft.com/office/officeart/2005/8/layout/default"/>
    <dgm:cxn modelId="{925EB5ED-BE56-40F3-8A48-0CE020869D26}" type="presParOf" srcId="{12750D01-1700-4EF7-943F-65C0BC38BC4E}" destId="{87FBAAB0-8768-41A0-B266-B718AE66C222}" srcOrd="7" destOrd="0" presId="urn:microsoft.com/office/officeart/2005/8/layout/default"/>
    <dgm:cxn modelId="{644D6A34-86AE-41F0-90C2-D305987AD9B3}" type="presParOf" srcId="{12750D01-1700-4EF7-943F-65C0BC38BC4E}" destId="{4FB07F6C-7F79-4F31-AB28-5BED707B3140}" srcOrd="8" destOrd="0" presId="urn:microsoft.com/office/officeart/2005/8/layout/default"/>
    <dgm:cxn modelId="{37DFA774-BAB3-47AA-98D0-90B0FE406697}" type="presParOf" srcId="{12750D01-1700-4EF7-943F-65C0BC38BC4E}" destId="{EC62A13E-E5A1-42E2-B24F-BD0A69DE1E33}" srcOrd="9" destOrd="0" presId="urn:microsoft.com/office/officeart/2005/8/layout/default"/>
    <dgm:cxn modelId="{800EE66F-C074-4814-B553-38837ACE42EC}" type="presParOf" srcId="{12750D01-1700-4EF7-943F-65C0BC38BC4E}" destId="{981D8FE0-EE43-48B8-B002-DA1F17972C05}" srcOrd="10" destOrd="0" presId="urn:microsoft.com/office/officeart/2005/8/layout/default"/>
    <dgm:cxn modelId="{7D846DDB-8468-401B-9B81-391B3C3659F2}" type="presParOf" srcId="{12750D01-1700-4EF7-943F-65C0BC38BC4E}" destId="{B9A58535-1B60-4B81-8895-59BCC3759CB5}" srcOrd="11" destOrd="0" presId="urn:microsoft.com/office/officeart/2005/8/layout/default"/>
    <dgm:cxn modelId="{F4AF915B-AB0A-442C-A837-7ED4ABDCC992}" type="presParOf" srcId="{12750D01-1700-4EF7-943F-65C0BC38BC4E}" destId="{AE0C1C5C-5F0B-4025-AFAA-8E6C710A8EFE}" srcOrd="12" destOrd="0" presId="urn:microsoft.com/office/officeart/2005/8/layout/default"/>
    <dgm:cxn modelId="{CE7278CC-85CD-4D92-B3CA-61694994FBE2}" type="presParOf" srcId="{12750D01-1700-4EF7-943F-65C0BC38BC4E}" destId="{9ED71B90-6B8C-41EC-AFCD-3DB5497354BA}" srcOrd="13" destOrd="0" presId="urn:microsoft.com/office/officeart/2005/8/layout/default"/>
    <dgm:cxn modelId="{7FAD26E0-1D8A-4A04-9B6A-35AF44CBDE07}" type="presParOf" srcId="{12750D01-1700-4EF7-943F-65C0BC38BC4E}" destId="{01212D0B-5556-4D36-874A-D9C2DF25A16B}" srcOrd="14" destOrd="0" presId="urn:microsoft.com/office/officeart/2005/8/layout/default"/>
    <dgm:cxn modelId="{340FE3ED-450D-4493-BD78-31532BFBB9D6}" type="presParOf" srcId="{12750D01-1700-4EF7-943F-65C0BC38BC4E}" destId="{C381AE53-3806-4703-8F6F-BE9A2ED36067}" srcOrd="15" destOrd="0" presId="urn:microsoft.com/office/officeart/2005/8/layout/default"/>
    <dgm:cxn modelId="{6120B686-DB99-432F-ACD9-869184A5DE1C}" type="presParOf" srcId="{12750D01-1700-4EF7-943F-65C0BC38BC4E}" destId="{57AC5616-1F96-47D5-9C04-AC0333246B48}" srcOrd="16" destOrd="0" presId="urn:microsoft.com/office/officeart/2005/8/layout/default"/>
    <dgm:cxn modelId="{99746D58-7C32-4432-B74C-66D6B1C74420}" type="presParOf" srcId="{12750D01-1700-4EF7-943F-65C0BC38BC4E}" destId="{B1F76884-93BF-414E-9021-B5453C1415BF}" srcOrd="17" destOrd="0" presId="urn:microsoft.com/office/officeart/2005/8/layout/default"/>
    <dgm:cxn modelId="{2B5BA469-F472-4BD6-99AA-B25C1768F1CE}" type="presParOf" srcId="{12750D01-1700-4EF7-943F-65C0BC38BC4E}" destId="{2D61376B-CE23-4122-A0C3-9BA3D9EEF4C4}" srcOrd="18" destOrd="0" presId="urn:microsoft.com/office/officeart/2005/8/layout/default"/>
    <dgm:cxn modelId="{008673B4-14BC-4562-89C4-D654DE805AFC}" type="presParOf" srcId="{12750D01-1700-4EF7-943F-65C0BC38BC4E}" destId="{F0781514-95C4-4467-AE26-A944266FDE82}" srcOrd="19" destOrd="0" presId="urn:microsoft.com/office/officeart/2005/8/layout/default"/>
    <dgm:cxn modelId="{C771D00B-4303-45A2-BBD0-C1B0CBD42E4A}" type="presParOf" srcId="{12750D01-1700-4EF7-943F-65C0BC38BC4E}" destId="{A2109502-7434-44FE-A170-AF4FB2FB504E}" srcOrd="20" destOrd="0" presId="urn:microsoft.com/office/officeart/2005/8/layout/default"/>
    <dgm:cxn modelId="{5D1E416A-7ABF-4769-B05D-151C5AB67BF7}" type="presParOf" srcId="{12750D01-1700-4EF7-943F-65C0BC38BC4E}" destId="{ABEA4C4F-58C9-4C5A-A60D-3F74C632552E}" srcOrd="21" destOrd="0" presId="urn:microsoft.com/office/officeart/2005/8/layout/default"/>
    <dgm:cxn modelId="{6989D3B8-15F2-4822-A798-AD6C91FEA19D}" type="presParOf" srcId="{12750D01-1700-4EF7-943F-65C0BC38BC4E}" destId="{446E6E8D-5786-46AB-9E78-F258E942AD32}" srcOrd="22" destOrd="0" presId="urn:microsoft.com/office/officeart/2005/8/layout/default"/>
    <dgm:cxn modelId="{26356DFF-98A6-4D9C-B4ED-47B77EFBBCEB}" type="presParOf" srcId="{12750D01-1700-4EF7-943F-65C0BC38BC4E}" destId="{ECAB1B61-C6DA-4ED5-8EDD-6F0E43858099}" srcOrd="23" destOrd="0" presId="urn:microsoft.com/office/officeart/2005/8/layout/default"/>
    <dgm:cxn modelId="{00DD19A0-2C47-4C20-B963-7D3AFCCE270E}" type="presParOf" srcId="{12750D01-1700-4EF7-943F-65C0BC38BC4E}" destId="{6B7B88F0-F6DA-4516-954A-9C23F4970DE7}" srcOrd="24" destOrd="0" presId="urn:microsoft.com/office/officeart/2005/8/layout/default"/>
    <dgm:cxn modelId="{73D9BCC9-CCC0-4A5A-9369-B186FC82E220}" type="presParOf" srcId="{12750D01-1700-4EF7-943F-65C0BC38BC4E}" destId="{9CA24FE3-86E8-4FEA-9703-2767885720EC}" srcOrd="25" destOrd="0" presId="urn:microsoft.com/office/officeart/2005/8/layout/default"/>
    <dgm:cxn modelId="{21D0AA30-FC47-41D8-B173-80E6C081D283}" type="presParOf" srcId="{12750D01-1700-4EF7-943F-65C0BC38BC4E}" destId="{440F2583-89F3-41B0-9873-A8174A5F1135}" srcOrd="26" destOrd="0" presId="urn:microsoft.com/office/officeart/2005/8/layout/default"/>
    <dgm:cxn modelId="{ADB8A852-13F8-4478-8CE5-7F581A77FF50}" type="presParOf" srcId="{12750D01-1700-4EF7-943F-65C0BC38BC4E}" destId="{D8B9D909-620E-47CB-8821-03A98EC110DC}" srcOrd="27" destOrd="0" presId="urn:microsoft.com/office/officeart/2005/8/layout/default"/>
    <dgm:cxn modelId="{348C02B8-A0E2-4F78-A4D4-9A78CCE9A8C2}" type="presParOf" srcId="{12750D01-1700-4EF7-943F-65C0BC38BC4E}" destId="{8D66116A-23FD-4123-8835-CDA3341CA22A}" srcOrd="28" destOrd="0" presId="urn:microsoft.com/office/officeart/2005/8/layout/default"/>
    <dgm:cxn modelId="{0CCE6D39-941E-4057-930C-29941888F8CC}" type="presParOf" srcId="{12750D01-1700-4EF7-943F-65C0BC38BC4E}" destId="{E821516A-E223-4730-BF0E-BD2090428667}" srcOrd="29" destOrd="0" presId="urn:microsoft.com/office/officeart/2005/8/layout/default"/>
    <dgm:cxn modelId="{AC0ADD1E-DC44-4DD9-BC19-0F499FEB80FD}" type="presParOf" srcId="{12750D01-1700-4EF7-943F-65C0BC38BC4E}" destId="{3FE81D92-A753-46FD-9167-E44FC7D43559}" srcOrd="30" destOrd="0" presId="urn:microsoft.com/office/officeart/2005/8/layout/default"/>
    <dgm:cxn modelId="{6DAFE9A7-9993-4C58-8B4E-04C06A24DF34}" type="presParOf" srcId="{12750D01-1700-4EF7-943F-65C0BC38BC4E}" destId="{E204A458-6B1F-4DA8-BBEC-3256D3987DCA}" srcOrd="31" destOrd="0" presId="urn:microsoft.com/office/officeart/2005/8/layout/default"/>
    <dgm:cxn modelId="{821A31F8-C02A-492C-9B4A-0A76B2A928FC}" type="presParOf" srcId="{12750D01-1700-4EF7-943F-65C0BC38BC4E}" destId="{F029DD94-0A53-48A5-A5D2-ADC41561099E}" srcOrd="32" destOrd="0" presId="urn:microsoft.com/office/officeart/2005/8/layout/default"/>
    <dgm:cxn modelId="{2980E89B-9353-43D1-BE34-D36EC8B39440}" type="presParOf" srcId="{12750D01-1700-4EF7-943F-65C0BC38BC4E}" destId="{1CCC1B3C-2547-4767-9105-9C798F93796B}" srcOrd="33" destOrd="0" presId="urn:microsoft.com/office/officeart/2005/8/layout/default"/>
    <dgm:cxn modelId="{9D5A4D9F-8C59-4A5F-A6F5-3202AF6B7F20}" type="presParOf" srcId="{12750D01-1700-4EF7-943F-65C0BC38BC4E}" destId="{D8F3E43E-D481-4BBF-993C-E110DC49C17F}" srcOrd="34" destOrd="0" presId="urn:microsoft.com/office/officeart/2005/8/layout/default"/>
    <dgm:cxn modelId="{C72EBF6C-9918-4056-AF10-165BF7B9EDBB}" type="presParOf" srcId="{12750D01-1700-4EF7-943F-65C0BC38BC4E}" destId="{F5C55C1A-2DA1-43D6-82DA-C226884DD932}" srcOrd="35" destOrd="0" presId="urn:microsoft.com/office/officeart/2005/8/layout/default"/>
    <dgm:cxn modelId="{89CBD19C-B111-45F5-A22F-4DF811BEC5B5}" type="presParOf" srcId="{12750D01-1700-4EF7-943F-65C0BC38BC4E}" destId="{C5C181A0-FD2C-43BB-81A1-D9F8116C16FC}" srcOrd="36" destOrd="0" presId="urn:microsoft.com/office/officeart/2005/8/layout/default"/>
    <dgm:cxn modelId="{ABA3A051-CACB-4A2F-AB32-F000181B910D}" type="presParOf" srcId="{12750D01-1700-4EF7-943F-65C0BC38BC4E}" destId="{0A7AA63B-EDD9-43DD-BBF4-3933194B0DFE}" srcOrd="37" destOrd="0" presId="urn:microsoft.com/office/officeart/2005/8/layout/default"/>
    <dgm:cxn modelId="{8CDE8FC4-1D67-47BE-B8C6-3D6E16A33AF9}" type="presParOf" srcId="{12750D01-1700-4EF7-943F-65C0BC38BC4E}" destId="{2F207439-08DD-494B-92A4-9BC9459A0CF2}" srcOrd="38" destOrd="0" presId="urn:microsoft.com/office/officeart/2005/8/layout/default"/>
    <dgm:cxn modelId="{E42103C6-2354-4190-B017-891BAD34BA95}" type="presParOf" srcId="{12750D01-1700-4EF7-943F-65C0BC38BC4E}" destId="{41D06998-2124-40F5-85FD-9415148A2D40}" srcOrd="39" destOrd="0" presId="urn:microsoft.com/office/officeart/2005/8/layout/default"/>
    <dgm:cxn modelId="{414C2DE4-A9D7-4FB2-9D03-18560385D910}" type="presParOf" srcId="{12750D01-1700-4EF7-943F-65C0BC38BC4E}" destId="{6D4376BB-A53B-4399-934B-EAB1E4908588}" srcOrd="40" destOrd="0" presId="urn:microsoft.com/office/officeart/2005/8/layout/default"/>
    <dgm:cxn modelId="{0B7D6E76-3350-41B5-AD04-AF0F8FEB7F1D}" type="presParOf" srcId="{12750D01-1700-4EF7-943F-65C0BC38BC4E}" destId="{2B3EE28D-DBEA-42F2-AB5D-7D3B6FC8637B}" srcOrd="41" destOrd="0" presId="urn:microsoft.com/office/officeart/2005/8/layout/default"/>
    <dgm:cxn modelId="{0F34A148-8058-41F2-8CB0-69B0EF6D441A}" type="presParOf" srcId="{12750D01-1700-4EF7-943F-65C0BC38BC4E}" destId="{4CB5B199-9119-44F0-8CDE-79B33904B486}" srcOrd="42" destOrd="0" presId="urn:microsoft.com/office/officeart/2005/8/layout/default"/>
    <dgm:cxn modelId="{D8E53184-8AF0-469F-B2C3-BD29BDF13334}" type="presParOf" srcId="{12750D01-1700-4EF7-943F-65C0BC38BC4E}" destId="{FBAD7D65-467A-4BB4-A5D4-1EB558E58652}" srcOrd="43" destOrd="0" presId="urn:microsoft.com/office/officeart/2005/8/layout/default"/>
    <dgm:cxn modelId="{697D3E0D-2F0D-4757-A337-F31CEC64AF08}" type="presParOf" srcId="{12750D01-1700-4EF7-943F-65C0BC38BC4E}" destId="{A94BBAC2-3F3A-44D6-82E9-B0FEB76A98CE}" srcOrd="4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9E07FC-ED5F-4058-BD9C-D0DB19E56C4E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393E812-0E2B-4D32-9A09-072F094DC177}">
      <dgm:prSet/>
      <dgm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algn="ctr" rtl="0"/>
          <a:r>
            <a:rPr lang="ru-RU" u="sng" dirty="0" smtClean="0">
              <a:solidFill>
                <a:srgbClr val="002060"/>
              </a:solidFill>
              <a:latin typeface="Arial Black" panose="020B0A04020102020204" pitchFamily="34" charset="0"/>
            </a:rPr>
            <a:t>МИНИМАЛЬНЫЙ </a:t>
          </a:r>
          <a:r>
            <a:rPr lang="ru-RU" u="sng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rPr>
            <a:t>ПЕРЕЧЕНЬ</a:t>
          </a:r>
          <a:r>
            <a:rPr lang="ru-RU" u="sng" dirty="0" smtClean="0">
              <a:solidFill>
                <a:srgbClr val="002060"/>
              </a:solidFill>
              <a:latin typeface="Arial Black" panose="020B0A04020102020204" pitchFamily="34" charset="0"/>
            </a:rPr>
            <a:t> РАБОТ</a:t>
          </a:r>
        </a:p>
        <a:p>
          <a:pPr algn="ctr" rtl="0"/>
          <a:r>
            <a:rPr lang="ru-RU" dirty="0" smtClean="0"/>
            <a:t>НЕОБХОДИМО обеспечить благоустройство всех дворовых территорий, нуждающихся в благоустройстве в рамках минимального перечня работ</a:t>
          </a:r>
          <a:endParaRPr lang="ru-RU" dirty="0"/>
        </a:p>
      </dgm:t>
    </dgm:pt>
    <dgm:pt modelId="{A07A06A6-A5B7-4DC1-87F8-2EA70D1AAE93}" type="parTrans" cxnId="{D63AE0DC-DF7C-42A0-9528-7AD9A53E45D2}">
      <dgm:prSet/>
      <dgm:spPr/>
      <dgm:t>
        <a:bodyPr/>
        <a:lstStyle/>
        <a:p>
          <a:endParaRPr lang="ru-RU"/>
        </a:p>
      </dgm:t>
    </dgm:pt>
    <dgm:pt modelId="{A28FD1CC-32D5-4D96-90DF-6082EC9C8E29}" type="sibTrans" cxnId="{D63AE0DC-DF7C-42A0-9528-7AD9A53E45D2}">
      <dgm:prSet/>
      <dgm:spPr/>
      <dgm:t>
        <a:bodyPr/>
        <a:lstStyle/>
        <a:p>
          <a:endParaRPr lang="ru-RU"/>
        </a:p>
      </dgm:t>
    </dgm:pt>
    <dgm:pt modelId="{1B998EEF-3B19-47A8-96C0-8C264391F68C}">
      <dgm:prSet/>
      <dgm:spPr/>
      <dgm:t>
        <a:bodyPr/>
        <a:lstStyle/>
        <a:p>
          <a:pPr rtl="0"/>
          <a:endParaRPr lang="ru-RU" sz="2000" dirty="0"/>
        </a:p>
      </dgm:t>
    </dgm:pt>
    <dgm:pt modelId="{6F283122-A648-4AC5-854E-69F7849DBFE2}" type="parTrans" cxnId="{46188295-1852-4211-9A8C-5E9932F4F396}">
      <dgm:prSet/>
      <dgm:spPr/>
      <dgm:t>
        <a:bodyPr/>
        <a:lstStyle/>
        <a:p>
          <a:endParaRPr lang="ru-RU"/>
        </a:p>
      </dgm:t>
    </dgm:pt>
    <dgm:pt modelId="{1F6B5AAF-82C3-414C-AB75-5BD809EF091A}" type="sibTrans" cxnId="{46188295-1852-4211-9A8C-5E9932F4F396}">
      <dgm:prSet/>
      <dgm:spPr/>
      <dgm:t>
        <a:bodyPr/>
        <a:lstStyle/>
        <a:p>
          <a:endParaRPr lang="ru-RU"/>
        </a:p>
      </dgm:t>
    </dgm:pt>
    <dgm:pt modelId="{C98F1597-C04E-43DE-A1CD-8604F162DA24}">
      <dgm:prSet custT="1"/>
      <dgm:spPr/>
      <dgm:t>
        <a:bodyPr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u="sng" dirty="0" smtClean="0">
              <a:solidFill>
                <a:srgbClr val="002060"/>
              </a:solidFill>
              <a:latin typeface="Arial Black" panose="020B0A04020102020204" pitchFamily="34" charset="0"/>
            </a:rPr>
            <a:t>ДОПОЛНИТЕЛЬНЫЙ ПЕРЕЧЕНЬ РАБОТ</a:t>
          </a:r>
          <a:endParaRPr lang="ru-RU" sz="2400" dirty="0" smtClean="0">
            <a:solidFill>
              <a:srgbClr val="002060"/>
            </a:solidFill>
            <a:latin typeface="Arial Black" panose="020B0A04020102020204" pitchFamily="34" charset="0"/>
          </a:endParaRP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/>
            <a:t>Выполняется при условии наличия минимального перечня работ</a:t>
          </a:r>
          <a:endParaRPr lang="ru-RU" sz="2400" dirty="0"/>
        </a:p>
      </dgm:t>
    </dgm:pt>
    <dgm:pt modelId="{BC325949-965F-4B79-BCE2-79862BCAF10C}" type="parTrans" cxnId="{ED676761-CD69-4730-AA80-A8115019AD97}">
      <dgm:prSet/>
      <dgm:spPr/>
      <dgm:t>
        <a:bodyPr/>
        <a:lstStyle/>
        <a:p>
          <a:endParaRPr lang="ru-RU"/>
        </a:p>
      </dgm:t>
    </dgm:pt>
    <dgm:pt modelId="{33E544AA-F437-4F3A-9911-DEAA6681C4A3}" type="sibTrans" cxnId="{ED676761-CD69-4730-AA80-A8115019AD97}">
      <dgm:prSet/>
      <dgm:spPr/>
      <dgm:t>
        <a:bodyPr/>
        <a:lstStyle/>
        <a:p>
          <a:endParaRPr lang="ru-RU"/>
        </a:p>
      </dgm:t>
    </dgm:pt>
    <dgm:pt modelId="{5DB8C1C7-F2E3-4AFC-BAA8-E953DB5CC2C9}">
      <dgm:prSet custT="1"/>
      <dgm:spPr/>
      <dgm:t>
        <a:bodyPr/>
        <a:lstStyle/>
        <a:p>
          <a:pPr rtl="0"/>
          <a:r>
            <a:rPr lang="ru-RU" sz="2400" dirty="0" smtClean="0"/>
            <a:t>ремонт дворовых проездов</a:t>
          </a:r>
          <a:endParaRPr lang="ru-RU" sz="2400" dirty="0"/>
        </a:p>
      </dgm:t>
    </dgm:pt>
    <dgm:pt modelId="{682437B3-A8BE-4048-8DE3-319F70DD37E4}" type="parTrans" cxnId="{9EEC5F8B-E03A-4BA0-96F8-56293BA626FA}">
      <dgm:prSet/>
      <dgm:spPr/>
      <dgm:t>
        <a:bodyPr/>
        <a:lstStyle/>
        <a:p>
          <a:endParaRPr lang="ru-RU"/>
        </a:p>
      </dgm:t>
    </dgm:pt>
    <dgm:pt modelId="{2B093ADD-ADDA-4D44-B99C-BA1343DC8AC0}" type="sibTrans" cxnId="{9EEC5F8B-E03A-4BA0-96F8-56293BA626FA}">
      <dgm:prSet/>
      <dgm:spPr/>
      <dgm:t>
        <a:bodyPr/>
        <a:lstStyle/>
        <a:p>
          <a:endParaRPr lang="ru-RU"/>
        </a:p>
      </dgm:t>
    </dgm:pt>
    <dgm:pt modelId="{19FF5CFC-22A5-4CC4-8100-9EEA47118718}">
      <dgm:prSet custT="1"/>
      <dgm:spPr/>
      <dgm:t>
        <a:bodyPr/>
        <a:lstStyle/>
        <a:p>
          <a:pPr rtl="0"/>
          <a:r>
            <a:rPr lang="ru-RU" sz="2400" dirty="0" smtClean="0"/>
            <a:t>обеспечение освещения дворовых территорий</a:t>
          </a:r>
          <a:endParaRPr lang="ru-RU" sz="2400" dirty="0"/>
        </a:p>
      </dgm:t>
    </dgm:pt>
    <dgm:pt modelId="{A98DFA09-197E-41E7-ABB4-7ED54D7441A2}" type="parTrans" cxnId="{C4B73CC4-5914-42B2-A7ED-A817CAA39228}">
      <dgm:prSet/>
      <dgm:spPr/>
      <dgm:t>
        <a:bodyPr/>
        <a:lstStyle/>
        <a:p>
          <a:endParaRPr lang="ru-RU"/>
        </a:p>
      </dgm:t>
    </dgm:pt>
    <dgm:pt modelId="{F6479880-7FFB-4860-96E8-5A214FFFEA7F}" type="sibTrans" cxnId="{C4B73CC4-5914-42B2-A7ED-A817CAA39228}">
      <dgm:prSet/>
      <dgm:spPr/>
      <dgm:t>
        <a:bodyPr/>
        <a:lstStyle/>
        <a:p>
          <a:endParaRPr lang="ru-RU"/>
        </a:p>
      </dgm:t>
    </dgm:pt>
    <dgm:pt modelId="{AACFB51C-071D-43C6-8E75-637C173712A6}">
      <dgm:prSet custT="1"/>
      <dgm:spPr/>
      <dgm:t>
        <a:bodyPr/>
        <a:lstStyle/>
        <a:p>
          <a:pPr rtl="0"/>
          <a:r>
            <a:rPr lang="ru-RU" sz="2400" dirty="0" smtClean="0"/>
            <a:t>установка скамеек</a:t>
          </a:r>
          <a:endParaRPr lang="ru-RU" sz="2400" dirty="0"/>
        </a:p>
      </dgm:t>
    </dgm:pt>
    <dgm:pt modelId="{FACC9544-CDE2-4A6C-83C9-7A2449A86B11}" type="parTrans" cxnId="{0D52749D-D8CB-4B67-A7F4-8B7F67D6A67F}">
      <dgm:prSet/>
      <dgm:spPr/>
      <dgm:t>
        <a:bodyPr/>
        <a:lstStyle/>
        <a:p>
          <a:endParaRPr lang="ru-RU"/>
        </a:p>
      </dgm:t>
    </dgm:pt>
    <dgm:pt modelId="{DD726C09-2A47-4A96-B07C-AFBB7FC7E730}" type="sibTrans" cxnId="{0D52749D-D8CB-4B67-A7F4-8B7F67D6A67F}">
      <dgm:prSet/>
      <dgm:spPr/>
      <dgm:t>
        <a:bodyPr/>
        <a:lstStyle/>
        <a:p>
          <a:endParaRPr lang="ru-RU"/>
        </a:p>
      </dgm:t>
    </dgm:pt>
    <dgm:pt modelId="{FFE578EA-AA7E-4010-9314-8315DED03EAD}">
      <dgm:prSet custT="1"/>
      <dgm:spPr/>
      <dgm:t>
        <a:bodyPr/>
        <a:lstStyle/>
        <a:p>
          <a:pPr rtl="0"/>
          <a:r>
            <a:rPr lang="ru-RU" sz="2400" dirty="0" smtClean="0"/>
            <a:t>установка урн</a:t>
          </a:r>
          <a:endParaRPr lang="ru-RU" sz="2400" dirty="0"/>
        </a:p>
      </dgm:t>
    </dgm:pt>
    <dgm:pt modelId="{AAF22EE5-619C-4FDC-B253-016E7FE14BB1}" type="parTrans" cxnId="{50063AC2-B5A2-453B-8775-3DD6CD487AFC}">
      <dgm:prSet/>
      <dgm:spPr/>
      <dgm:t>
        <a:bodyPr/>
        <a:lstStyle/>
        <a:p>
          <a:endParaRPr lang="ru-RU"/>
        </a:p>
      </dgm:t>
    </dgm:pt>
    <dgm:pt modelId="{946A6B68-DC95-4081-8591-57DDD01F7995}" type="sibTrans" cxnId="{50063AC2-B5A2-453B-8775-3DD6CD487AFC}">
      <dgm:prSet/>
      <dgm:spPr/>
      <dgm:t>
        <a:bodyPr/>
        <a:lstStyle/>
        <a:p>
          <a:endParaRPr lang="ru-RU"/>
        </a:p>
      </dgm:t>
    </dgm:pt>
    <dgm:pt modelId="{F5D34868-6BA8-4B73-8D68-1CF6DFDA045F}" type="pres">
      <dgm:prSet presAssocID="{369E07FC-ED5F-4058-BD9C-D0DB19E56C4E}" presName="linear" presStyleCnt="0">
        <dgm:presLayoutVars>
          <dgm:animLvl val="lvl"/>
          <dgm:resizeHandles val="exact"/>
        </dgm:presLayoutVars>
      </dgm:prSet>
      <dgm:spPr/>
    </dgm:pt>
    <dgm:pt modelId="{30CA1BB2-1613-402F-B572-AAA045F90DC2}" type="pres">
      <dgm:prSet presAssocID="{A393E812-0E2B-4D32-9A09-072F094DC17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880FF5-5A3D-4269-B32F-4671967085CF}" type="pres">
      <dgm:prSet presAssocID="{A393E812-0E2B-4D32-9A09-072F094DC17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D679A8-A564-4C60-B9F6-9569DB00753F}" type="pres">
      <dgm:prSet presAssocID="{C98F1597-C04E-43DE-A1CD-8604F162DA24}" presName="parentText" presStyleLbl="node1" presStyleIdx="1" presStyleCnt="2" custLinFactNeighborY="-663">
        <dgm:presLayoutVars>
          <dgm:chMax val="0"/>
          <dgm:bulletEnabled val="1"/>
        </dgm:presLayoutVars>
      </dgm:prSet>
      <dgm:spPr/>
    </dgm:pt>
  </dgm:ptLst>
  <dgm:cxnLst>
    <dgm:cxn modelId="{8A208996-AEB3-4468-A4A9-C5429EBEA143}" type="presOf" srcId="{FFE578EA-AA7E-4010-9314-8315DED03EAD}" destId="{BA880FF5-5A3D-4269-B32F-4671967085CF}" srcOrd="0" destOrd="3" presId="urn:microsoft.com/office/officeart/2005/8/layout/vList2"/>
    <dgm:cxn modelId="{585FC03F-C3A4-4EFE-BD4F-588070E98C0F}" type="presOf" srcId="{A393E812-0E2B-4D32-9A09-072F094DC177}" destId="{30CA1BB2-1613-402F-B572-AAA045F90DC2}" srcOrd="0" destOrd="0" presId="urn:microsoft.com/office/officeart/2005/8/layout/vList2"/>
    <dgm:cxn modelId="{9EEC5F8B-E03A-4BA0-96F8-56293BA626FA}" srcId="{A393E812-0E2B-4D32-9A09-072F094DC177}" destId="{5DB8C1C7-F2E3-4AFC-BAA8-E953DB5CC2C9}" srcOrd="0" destOrd="0" parTransId="{682437B3-A8BE-4048-8DE3-319F70DD37E4}" sibTransId="{2B093ADD-ADDA-4D44-B99C-BA1343DC8AC0}"/>
    <dgm:cxn modelId="{46188295-1852-4211-9A8C-5E9932F4F396}" srcId="{A393E812-0E2B-4D32-9A09-072F094DC177}" destId="{1B998EEF-3B19-47A8-96C0-8C264391F68C}" srcOrd="4" destOrd="0" parTransId="{6F283122-A648-4AC5-854E-69F7849DBFE2}" sibTransId="{1F6B5AAF-82C3-414C-AB75-5BD809EF091A}"/>
    <dgm:cxn modelId="{0D52749D-D8CB-4B67-A7F4-8B7F67D6A67F}" srcId="{A393E812-0E2B-4D32-9A09-072F094DC177}" destId="{AACFB51C-071D-43C6-8E75-637C173712A6}" srcOrd="2" destOrd="0" parTransId="{FACC9544-CDE2-4A6C-83C9-7A2449A86B11}" sibTransId="{DD726C09-2A47-4A96-B07C-AFBB7FC7E730}"/>
    <dgm:cxn modelId="{ED676761-CD69-4730-AA80-A8115019AD97}" srcId="{369E07FC-ED5F-4058-BD9C-D0DB19E56C4E}" destId="{C98F1597-C04E-43DE-A1CD-8604F162DA24}" srcOrd="1" destOrd="0" parTransId="{BC325949-965F-4B79-BCE2-79862BCAF10C}" sibTransId="{33E544AA-F437-4F3A-9911-DEAA6681C4A3}"/>
    <dgm:cxn modelId="{1CE1E4CE-C91E-4100-A30B-B170EFCD415A}" type="presOf" srcId="{19FF5CFC-22A5-4CC4-8100-9EEA47118718}" destId="{BA880FF5-5A3D-4269-B32F-4671967085CF}" srcOrd="0" destOrd="1" presId="urn:microsoft.com/office/officeart/2005/8/layout/vList2"/>
    <dgm:cxn modelId="{3B8D9A62-B014-47AD-AB27-1326CFF80540}" type="presOf" srcId="{1B998EEF-3B19-47A8-96C0-8C264391F68C}" destId="{BA880FF5-5A3D-4269-B32F-4671967085CF}" srcOrd="0" destOrd="4" presId="urn:microsoft.com/office/officeart/2005/8/layout/vList2"/>
    <dgm:cxn modelId="{296E36BA-CAAB-4769-BBA1-E747CA5D37E8}" type="presOf" srcId="{369E07FC-ED5F-4058-BD9C-D0DB19E56C4E}" destId="{F5D34868-6BA8-4B73-8D68-1CF6DFDA045F}" srcOrd="0" destOrd="0" presId="urn:microsoft.com/office/officeart/2005/8/layout/vList2"/>
    <dgm:cxn modelId="{EBCE9400-CD90-4B37-BC52-B24515930E58}" type="presOf" srcId="{C98F1597-C04E-43DE-A1CD-8604F162DA24}" destId="{CFD679A8-A564-4C60-B9F6-9569DB00753F}" srcOrd="0" destOrd="0" presId="urn:microsoft.com/office/officeart/2005/8/layout/vList2"/>
    <dgm:cxn modelId="{50063AC2-B5A2-453B-8775-3DD6CD487AFC}" srcId="{A393E812-0E2B-4D32-9A09-072F094DC177}" destId="{FFE578EA-AA7E-4010-9314-8315DED03EAD}" srcOrd="3" destOrd="0" parTransId="{AAF22EE5-619C-4FDC-B253-016E7FE14BB1}" sibTransId="{946A6B68-DC95-4081-8591-57DDD01F7995}"/>
    <dgm:cxn modelId="{8609E5D9-6E9A-4593-8F7A-9C7DAA37C3A7}" type="presOf" srcId="{AACFB51C-071D-43C6-8E75-637C173712A6}" destId="{BA880FF5-5A3D-4269-B32F-4671967085CF}" srcOrd="0" destOrd="2" presId="urn:microsoft.com/office/officeart/2005/8/layout/vList2"/>
    <dgm:cxn modelId="{D63AE0DC-DF7C-42A0-9528-7AD9A53E45D2}" srcId="{369E07FC-ED5F-4058-BD9C-D0DB19E56C4E}" destId="{A393E812-0E2B-4D32-9A09-072F094DC177}" srcOrd="0" destOrd="0" parTransId="{A07A06A6-A5B7-4DC1-87F8-2EA70D1AAE93}" sibTransId="{A28FD1CC-32D5-4D96-90DF-6082EC9C8E29}"/>
    <dgm:cxn modelId="{C4B73CC4-5914-42B2-A7ED-A817CAA39228}" srcId="{A393E812-0E2B-4D32-9A09-072F094DC177}" destId="{19FF5CFC-22A5-4CC4-8100-9EEA47118718}" srcOrd="1" destOrd="0" parTransId="{A98DFA09-197E-41E7-ABB4-7ED54D7441A2}" sibTransId="{F6479880-7FFB-4860-96E8-5A214FFFEA7F}"/>
    <dgm:cxn modelId="{B371CB39-640E-4B87-B414-731C1C712767}" type="presOf" srcId="{5DB8C1C7-F2E3-4AFC-BAA8-E953DB5CC2C9}" destId="{BA880FF5-5A3D-4269-B32F-4671967085CF}" srcOrd="0" destOrd="0" presId="urn:microsoft.com/office/officeart/2005/8/layout/vList2"/>
    <dgm:cxn modelId="{B3F651A2-0452-4379-BD58-F095666C459C}" type="presParOf" srcId="{F5D34868-6BA8-4B73-8D68-1CF6DFDA045F}" destId="{30CA1BB2-1613-402F-B572-AAA045F90DC2}" srcOrd="0" destOrd="0" presId="urn:microsoft.com/office/officeart/2005/8/layout/vList2"/>
    <dgm:cxn modelId="{167B5F7F-D689-4C7D-ABCA-000905ECC90D}" type="presParOf" srcId="{F5D34868-6BA8-4B73-8D68-1CF6DFDA045F}" destId="{BA880FF5-5A3D-4269-B32F-4671967085CF}" srcOrd="1" destOrd="0" presId="urn:microsoft.com/office/officeart/2005/8/layout/vList2"/>
    <dgm:cxn modelId="{9483A7AF-DB58-433E-85AF-969472AA3536}" type="presParOf" srcId="{F5D34868-6BA8-4B73-8D68-1CF6DFDA045F}" destId="{CFD679A8-A564-4C60-B9F6-9569DB00753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F7ADC20-1617-447B-9817-1728B9C5608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01FB3F0-9CAA-453C-894C-5656831B9AEF}">
      <dgm:prSet/>
      <dgm:spPr/>
      <dgm:t>
        <a:bodyPr/>
        <a:lstStyle/>
        <a:p>
          <a:pPr rtl="0"/>
          <a:r>
            <a:rPr lang="ru-RU" dirty="0" smtClean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rPr>
            <a:t>Дополнительный перечень работ:</a:t>
          </a:r>
          <a:endParaRPr lang="ru-RU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dgm:t>
    </dgm:pt>
    <dgm:pt modelId="{F3D0A04F-27B7-4064-A002-2A70C7046E7B}" type="parTrans" cxnId="{6843D16C-62FD-437D-A0BF-0504E163CEFF}">
      <dgm:prSet/>
      <dgm:spPr/>
      <dgm:t>
        <a:bodyPr/>
        <a:lstStyle/>
        <a:p>
          <a:endParaRPr lang="ru-RU"/>
        </a:p>
      </dgm:t>
    </dgm:pt>
    <dgm:pt modelId="{6B7DE799-9733-4050-AE6F-E9FF56974BFA}" type="sibTrans" cxnId="{6843D16C-62FD-437D-A0BF-0504E163CEFF}">
      <dgm:prSet/>
      <dgm:spPr/>
      <dgm:t>
        <a:bodyPr/>
        <a:lstStyle/>
        <a:p>
          <a:endParaRPr lang="ru-RU"/>
        </a:p>
      </dgm:t>
    </dgm:pt>
    <dgm:pt modelId="{63964379-9969-4ED1-B06F-71674771452B}" type="pres">
      <dgm:prSet presAssocID="{CF7ADC20-1617-447B-9817-1728B9C5608E}" presName="linear" presStyleCnt="0">
        <dgm:presLayoutVars>
          <dgm:animLvl val="lvl"/>
          <dgm:resizeHandles val="exact"/>
        </dgm:presLayoutVars>
      </dgm:prSet>
      <dgm:spPr/>
    </dgm:pt>
    <dgm:pt modelId="{4FC65FBE-9765-492A-87C9-98D5A6C4B20D}" type="pres">
      <dgm:prSet presAssocID="{B01FB3F0-9CAA-453C-894C-5656831B9AE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8714DC-EAEE-4889-8A55-B0A03A62E2A6}" type="presOf" srcId="{B01FB3F0-9CAA-453C-894C-5656831B9AEF}" destId="{4FC65FBE-9765-492A-87C9-98D5A6C4B20D}" srcOrd="0" destOrd="0" presId="urn:microsoft.com/office/officeart/2005/8/layout/vList2"/>
    <dgm:cxn modelId="{B5B198C4-81AF-49D2-B4FF-3A7FA779AC71}" type="presOf" srcId="{CF7ADC20-1617-447B-9817-1728B9C5608E}" destId="{63964379-9969-4ED1-B06F-71674771452B}" srcOrd="0" destOrd="0" presId="urn:microsoft.com/office/officeart/2005/8/layout/vList2"/>
    <dgm:cxn modelId="{6843D16C-62FD-437D-A0BF-0504E163CEFF}" srcId="{CF7ADC20-1617-447B-9817-1728B9C5608E}" destId="{B01FB3F0-9CAA-453C-894C-5656831B9AEF}" srcOrd="0" destOrd="0" parTransId="{F3D0A04F-27B7-4064-A002-2A70C7046E7B}" sibTransId="{6B7DE799-9733-4050-AE6F-E9FF56974BFA}"/>
    <dgm:cxn modelId="{58930083-3AEB-4FEC-93B1-BEED035D0F08}" type="presParOf" srcId="{63964379-9969-4ED1-B06F-71674771452B}" destId="{4FC65FBE-9765-492A-87C9-98D5A6C4B20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C8ED610-F7D8-4C78-9CE1-F752DF9E98C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F974D8-0EA7-41FA-9D6F-500E112FEBFD}">
      <dgm:prSet/>
      <dgm:spPr/>
      <dgm:t>
        <a:bodyPr/>
        <a:lstStyle/>
        <a:p>
          <a:pPr rtl="0"/>
          <a:r>
            <a:rPr lang="ru-RU" dirty="0" smtClean="0"/>
            <a:t>ВСЕ РЕШЕНИЯ МУНИЦИПАЛЬНОГО ОБРАЗОВАНИЯ ПРИНИМАЮТСЯ НА ЗАСЕДАНИЯХ МУНИЦИПАЛЬНЫХ ОБЩЕСТВЕННЫХ КОМИССИЙ И ПО ИТОГАМ ПРОВЕДЕНИЯ ОБЩЕСТВЕННЫХ ОБСУЖДЕНИЙ</a:t>
          </a:r>
          <a:endParaRPr lang="ru-RU" dirty="0"/>
        </a:p>
      </dgm:t>
    </dgm:pt>
    <dgm:pt modelId="{AAA3402A-CFE1-46D9-A15D-76C98ABFE2F8}" type="parTrans" cxnId="{AF601C45-E3B7-4480-8713-D23BDCDF31F5}">
      <dgm:prSet/>
      <dgm:spPr/>
      <dgm:t>
        <a:bodyPr/>
        <a:lstStyle/>
        <a:p>
          <a:endParaRPr lang="ru-RU"/>
        </a:p>
      </dgm:t>
    </dgm:pt>
    <dgm:pt modelId="{26BF8CAA-D2B0-4667-963E-1C609B31E44B}" type="sibTrans" cxnId="{AF601C45-E3B7-4480-8713-D23BDCDF31F5}">
      <dgm:prSet/>
      <dgm:spPr/>
      <dgm:t>
        <a:bodyPr/>
        <a:lstStyle/>
        <a:p>
          <a:endParaRPr lang="ru-RU"/>
        </a:p>
      </dgm:t>
    </dgm:pt>
    <dgm:pt modelId="{E141DD2B-7BAE-4DC4-B7BA-30C8D154B759}" type="pres">
      <dgm:prSet presAssocID="{9C8ED610-F7D8-4C78-9CE1-F752DF9E98C4}" presName="linear" presStyleCnt="0">
        <dgm:presLayoutVars>
          <dgm:animLvl val="lvl"/>
          <dgm:resizeHandles val="exact"/>
        </dgm:presLayoutVars>
      </dgm:prSet>
      <dgm:spPr/>
    </dgm:pt>
    <dgm:pt modelId="{B545AB04-BCDA-4B66-8BEE-E521561744D3}" type="pres">
      <dgm:prSet presAssocID="{2CF974D8-0EA7-41FA-9D6F-500E112FEBF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601C45-E3B7-4480-8713-D23BDCDF31F5}" srcId="{9C8ED610-F7D8-4C78-9CE1-F752DF9E98C4}" destId="{2CF974D8-0EA7-41FA-9D6F-500E112FEBFD}" srcOrd="0" destOrd="0" parTransId="{AAA3402A-CFE1-46D9-A15D-76C98ABFE2F8}" sibTransId="{26BF8CAA-D2B0-4667-963E-1C609B31E44B}"/>
    <dgm:cxn modelId="{FF59BEE6-57AE-456A-B145-5456449F1BD8}" type="presOf" srcId="{2CF974D8-0EA7-41FA-9D6F-500E112FEBFD}" destId="{B545AB04-BCDA-4B66-8BEE-E521561744D3}" srcOrd="0" destOrd="0" presId="urn:microsoft.com/office/officeart/2005/8/layout/vList2"/>
    <dgm:cxn modelId="{B4759796-5F1B-4A9F-8B5B-5EFCD758D188}" type="presOf" srcId="{9C8ED610-F7D8-4C78-9CE1-F752DF9E98C4}" destId="{E141DD2B-7BAE-4DC4-B7BA-30C8D154B759}" srcOrd="0" destOrd="0" presId="urn:microsoft.com/office/officeart/2005/8/layout/vList2"/>
    <dgm:cxn modelId="{E128EA0E-EE9D-44C9-BF10-80B6288B9D4A}" type="presParOf" srcId="{E141DD2B-7BAE-4DC4-B7BA-30C8D154B759}" destId="{B545AB04-BCDA-4B66-8BEE-E521561744D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0413CE0-AD1A-4ACC-839F-E4183C2DBA10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B3CE556-F38C-45DC-9A89-EFC6FDA5A599}">
      <dgm:prSet/>
      <dgm:spPr/>
      <dgm:t>
        <a:bodyPr/>
        <a:lstStyle/>
        <a:p>
          <a:pPr rtl="0"/>
          <a:r>
            <a:rPr lang="ru-RU" dirty="0" smtClean="0"/>
            <a:t>общественные пространства муниципальных образований в Камчатском крае, которые постоянно доступны для населения в том числе площади, набережные, улицы, пешеходные зоны, скверы, парки. Статус общественного пространства предполагает отсутствие платы за посещение </a:t>
          </a:r>
          <a:endParaRPr lang="ru-RU" dirty="0"/>
        </a:p>
      </dgm:t>
    </dgm:pt>
    <dgm:pt modelId="{DD8A051E-5246-4475-82DA-9BDE866F9F4E}" type="parTrans" cxnId="{9E518632-D172-48B5-8B25-44B9250891A7}">
      <dgm:prSet/>
      <dgm:spPr/>
      <dgm:t>
        <a:bodyPr/>
        <a:lstStyle/>
        <a:p>
          <a:endParaRPr lang="ru-RU"/>
        </a:p>
      </dgm:t>
    </dgm:pt>
    <dgm:pt modelId="{44A2AD6B-5465-4AB2-BBC2-BC47C3459B23}" type="sibTrans" cxnId="{9E518632-D172-48B5-8B25-44B9250891A7}">
      <dgm:prSet/>
      <dgm:spPr/>
      <dgm:t>
        <a:bodyPr/>
        <a:lstStyle/>
        <a:p>
          <a:endParaRPr lang="ru-RU"/>
        </a:p>
      </dgm:t>
    </dgm:pt>
    <dgm:pt modelId="{3880CEBE-B930-4EA1-A15F-CEB5FAA021B8}" type="pres">
      <dgm:prSet presAssocID="{E0413CE0-AD1A-4ACC-839F-E4183C2DBA10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EAD74836-2C95-4D08-B08D-1673BA3D0F3C}" type="pres">
      <dgm:prSet presAssocID="{1B3CE556-F38C-45DC-9A89-EFC6FDA5A599}" presName="horFlow" presStyleCnt="0"/>
      <dgm:spPr/>
    </dgm:pt>
    <dgm:pt modelId="{64940781-A2E6-4530-AD02-89DE9CEBFA68}" type="pres">
      <dgm:prSet presAssocID="{1B3CE556-F38C-45DC-9A89-EFC6FDA5A599}" presName="bigChev" presStyleLbl="node1" presStyleIdx="0" presStyleCnt="1" custScaleY="103450"/>
      <dgm:spPr/>
      <dgm:t>
        <a:bodyPr/>
        <a:lstStyle/>
        <a:p>
          <a:endParaRPr lang="ru-RU"/>
        </a:p>
      </dgm:t>
    </dgm:pt>
  </dgm:ptLst>
  <dgm:cxnLst>
    <dgm:cxn modelId="{DFBCDAAE-60C8-48F2-8F5C-827C31143D5B}" type="presOf" srcId="{E0413CE0-AD1A-4ACC-839F-E4183C2DBA10}" destId="{3880CEBE-B930-4EA1-A15F-CEB5FAA021B8}" srcOrd="0" destOrd="0" presId="urn:microsoft.com/office/officeart/2005/8/layout/lProcess3"/>
    <dgm:cxn modelId="{9E518632-D172-48B5-8B25-44B9250891A7}" srcId="{E0413CE0-AD1A-4ACC-839F-E4183C2DBA10}" destId="{1B3CE556-F38C-45DC-9A89-EFC6FDA5A599}" srcOrd="0" destOrd="0" parTransId="{DD8A051E-5246-4475-82DA-9BDE866F9F4E}" sibTransId="{44A2AD6B-5465-4AB2-BBC2-BC47C3459B23}"/>
    <dgm:cxn modelId="{9551567F-A66C-48CE-97CE-72DB5860910B}" type="presOf" srcId="{1B3CE556-F38C-45DC-9A89-EFC6FDA5A599}" destId="{64940781-A2E6-4530-AD02-89DE9CEBFA68}" srcOrd="0" destOrd="0" presId="urn:microsoft.com/office/officeart/2005/8/layout/lProcess3"/>
    <dgm:cxn modelId="{A9CEC053-36DB-448F-A625-C863DBFED582}" type="presParOf" srcId="{3880CEBE-B930-4EA1-A15F-CEB5FAA021B8}" destId="{EAD74836-2C95-4D08-B08D-1673BA3D0F3C}" srcOrd="0" destOrd="0" presId="urn:microsoft.com/office/officeart/2005/8/layout/lProcess3"/>
    <dgm:cxn modelId="{C5329EAF-2701-4EE5-9D72-497D983DA367}" type="presParOf" srcId="{EAD74836-2C95-4D08-B08D-1673BA3D0F3C}" destId="{64940781-A2E6-4530-AD02-89DE9CEBFA68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6EF087-F1F3-44C3-A5B7-42243782C501}">
      <dsp:nvSpPr>
        <dsp:cNvPr id="0" name=""/>
        <dsp:cNvSpPr/>
      </dsp:nvSpPr>
      <dsp:spPr>
        <a:xfrm>
          <a:off x="709654" y="3255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1.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Вилючинский</a:t>
          </a:r>
          <a:r>
            <a:rPr lang="ru-RU" sz="1800" kern="1200" dirty="0" smtClean="0"/>
            <a:t> ГО</a:t>
          </a:r>
          <a:endParaRPr lang="ru-RU" sz="1800" kern="1200" dirty="0"/>
        </a:p>
      </dsp:txBody>
      <dsp:txXfrm>
        <a:off x="709654" y="3255"/>
        <a:ext cx="2015143" cy="1209086"/>
      </dsp:txXfrm>
    </dsp:sp>
    <dsp:sp modelId="{78EE6B2B-816E-4A14-BF2F-79A058164F88}">
      <dsp:nvSpPr>
        <dsp:cNvPr id="0" name=""/>
        <dsp:cNvSpPr/>
      </dsp:nvSpPr>
      <dsp:spPr>
        <a:xfrm>
          <a:off x="2926313" y="3255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2.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Вулканное</a:t>
          </a:r>
          <a:r>
            <a:rPr lang="ru-RU" sz="1800" kern="1200" dirty="0" smtClean="0"/>
            <a:t> ГП</a:t>
          </a:r>
          <a:endParaRPr lang="ru-RU" sz="1800" kern="1200" dirty="0"/>
        </a:p>
      </dsp:txBody>
      <dsp:txXfrm>
        <a:off x="2926313" y="3255"/>
        <a:ext cx="2015143" cy="1209086"/>
      </dsp:txXfrm>
    </dsp:sp>
    <dsp:sp modelId="{53DDAF0D-68BD-45BF-884F-B8708A6ECF6A}">
      <dsp:nvSpPr>
        <dsp:cNvPr id="0" name=""/>
        <dsp:cNvSpPr/>
      </dsp:nvSpPr>
      <dsp:spPr>
        <a:xfrm>
          <a:off x="5142971" y="3255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3.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ГП "п </a:t>
          </a:r>
          <a:r>
            <a:rPr lang="ru-RU" sz="1800" kern="1200" dirty="0" err="1" smtClean="0"/>
            <a:t>Оссора</a:t>
          </a:r>
          <a:r>
            <a:rPr lang="ru-RU" sz="1800" kern="1200" dirty="0" smtClean="0"/>
            <a:t>"</a:t>
          </a:r>
          <a:endParaRPr lang="ru-RU" sz="1800" kern="1200" dirty="0"/>
        </a:p>
      </dsp:txBody>
      <dsp:txXfrm>
        <a:off x="5142971" y="3255"/>
        <a:ext cx="2015143" cy="1209086"/>
      </dsp:txXfrm>
    </dsp:sp>
    <dsp:sp modelId="{AFB7B534-4AB4-4E87-8F0C-39F8059B90AC}">
      <dsp:nvSpPr>
        <dsp:cNvPr id="0" name=""/>
        <dsp:cNvSpPr/>
      </dsp:nvSpPr>
      <dsp:spPr>
        <a:xfrm>
          <a:off x="7359629" y="3255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4.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ГП п. Палана</a:t>
          </a:r>
          <a:endParaRPr lang="ru-RU" sz="1800" kern="1200" dirty="0"/>
        </a:p>
      </dsp:txBody>
      <dsp:txXfrm>
        <a:off x="7359629" y="3255"/>
        <a:ext cx="2015143" cy="1209086"/>
      </dsp:txXfrm>
    </dsp:sp>
    <dsp:sp modelId="{4FB07F6C-7F79-4F31-AB28-5BED707B3140}">
      <dsp:nvSpPr>
        <dsp:cNvPr id="0" name=""/>
        <dsp:cNvSpPr/>
      </dsp:nvSpPr>
      <dsp:spPr>
        <a:xfrm>
          <a:off x="9576287" y="3255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5.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Елизовское</a:t>
          </a:r>
          <a:r>
            <a:rPr lang="ru-RU" sz="1800" kern="1200" dirty="0" smtClean="0"/>
            <a:t> ГП</a:t>
          </a:r>
          <a:endParaRPr lang="ru-RU" sz="1800" kern="1200" dirty="0"/>
        </a:p>
      </dsp:txBody>
      <dsp:txXfrm>
        <a:off x="9576287" y="3255"/>
        <a:ext cx="2015143" cy="1209086"/>
      </dsp:txXfrm>
    </dsp:sp>
    <dsp:sp modelId="{981D8FE0-EE43-48B8-B002-DA1F17972C05}">
      <dsp:nvSpPr>
        <dsp:cNvPr id="0" name=""/>
        <dsp:cNvSpPr/>
      </dsp:nvSpPr>
      <dsp:spPr>
        <a:xfrm>
          <a:off x="709654" y="1413856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6.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Ключевское</a:t>
          </a:r>
          <a:r>
            <a:rPr lang="ru-RU" sz="1800" kern="1200" dirty="0" smtClean="0"/>
            <a:t> СП</a:t>
          </a:r>
          <a:endParaRPr lang="ru-RU" sz="1800" kern="1200" dirty="0"/>
        </a:p>
      </dsp:txBody>
      <dsp:txXfrm>
        <a:off x="709654" y="1413856"/>
        <a:ext cx="2015143" cy="1209086"/>
      </dsp:txXfrm>
    </dsp:sp>
    <dsp:sp modelId="{AE0C1C5C-5F0B-4025-AFAA-8E6C710A8EFE}">
      <dsp:nvSpPr>
        <dsp:cNvPr id="0" name=""/>
        <dsp:cNvSpPr/>
      </dsp:nvSpPr>
      <dsp:spPr>
        <a:xfrm>
          <a:off x="2926313" y="1413856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7.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Козыревское</a:t>
          </a:r>
          <a:r>
            <a:rPr lang="ru-RU" sz="1800" kern="1200" dirty="0" smtClean="0"/>
            <a:t> СП</a:t>
          </a:r>
          <a:endParaRPr lang="ru-RU" sz="1800" kern="1200" dirty="0"/>
        </a:p>
      </dsp:txBody>
      <dsp:txXfrm>
        <a:off x="2926313" y="1413856"/>
        <a:ext cx="2015143" cy="1209086"/>
      </dsp:txXfrm>
    </dsp:sp>
    <dsp:sp modelId="{01212D0B-5556-4D36-874A-D9C2DF25A16B}">
      <dsp:nvSpPr>
        <dsp:cNvPr id="0" name=""/>
        <dsp:cNvSpPr/>
      </dsp:nvSpPr>
      <dsp:spPr>
        <a:xfrm>
          <a:off x="5142971" y="1413856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8.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Корякское СП</a:t>
          </a:r>
          <a:endParaRPr lang="ru-RU" sz="1800" kern="1200" dirty="0"/>
        </a:p>
      </dsp:txBody>
      <dsp:txXfrm>
        <a:off x="5142971" y="1413856"/>
        <a:ext cx="2015143" cy="1209086"/>
      </dsp:txXfrm>
    </dsp:sp>
    <dsp:sp modelId="{57AC5616-1F96-47D5-9C04-AC0333246B48}">
      <dsp:nvSpPr>
        <dsp:cNvPr id="0" name=""/>
        <dsp:cNvSpPr/>
      </dsp:nvSpPr>
      <dsp:spPr>
        <a:xfrm>
          <a:off x="7359629" y="1413856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9.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Мильковское</a:t>
          </a:r>
          <a:r>
            <a:rPr lang="ru-RU" sz="1800" kern="1200" dirty="0" smtClean="0"/>
            <a:t> СП</a:t>
          </a:r>
          <a:endParaRPr lang="ru-RU" sz="1800" kern="1200" dirty="0"/>
        </a:p>
      </dsp:txBody>
      <dsp:txXfrm>
        <a:off x="7359629" y="1413856"/>
        <a:ext cx="2015143" cy="1209086"/>
      </dsp:txXfrm>
    </dsp:sp>
    <dsp:sp modelId="{2D61376B-CE23-4122-A0C3-9BA3D9EEF4C4}">
      <dsp:nvSpPr>
        <dsp:cNvPr id="0" name=""/>
        <dsp:cNvSpPr/>
      </dsp:nvSpPr>
      <dsp:spPr>
        <a:xfrm>
          <a:off x="9576287" y="1413856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10.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Николаевское СП</a:t>
          </a:r>
          <a:endParaRPr lang="ru-RU" sz="1800" kern="1200" dirty="0"/>
        </a:p>
      </dsp:txBody>
      <dsp:txXfrm>
        <a:off x="9576287" y="1413856"/>
        <a:ext cx="2015143" cy="1209086"/>
      </dsp:txXfrm>
    </dsp:sp>
    <dsp:sp modelId="{A2109502-7434-44FE-A170-AF4FB2FB504E}">
      <dsp:nvSpPr>
        <dsp:cNvPr id="0" name=""/>
        <dsp:cNvSpPr/>
      </dsp:nvSpPr>
      <dsp:spPr>
        <a:xfrm>
          <a:off x="709654" y="2824456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11. </a:t>
          </a:r>
          <a:r>
            <a:rPr lang="ru-RU" sz="1800" kern="1200" dirty="0" err="1" smtClean="0"/>
            <a:t>Новоавачинское</a:t>
          </a:r>
          <a:r>
            <a:rPr lang="ru-RU" sz="1800" kern="1200" dirty="0" smtClean="0"/>
            <a:t> СП</a:t>
          </a:r>
          <a:endParaRPr lang="ru-RU" sz="1800" kern="1200" dirty="0"/>
        </a:p>
      </dsp:txBody>
      <dsp:txXfrm>
        <a:off x="709654" y="2824456"/>
        <a:ext cx="2015143" cy="1209086"/>
      </dsp:txXfrm>
    </dsp:sp>
    <dsp:sp modelId="{446E6E8D-5786-46AB-9E78-F258E942AD32}">
      <dsp:nvSpPr>
        <dsp:cNvPr id="0" name=""/>
        <dsp:cNvSpPr/>
      </dsp:nvSpPr>
      <dsp:spPr>
        <a:xfrm>
          <a:off x="2926313" y="2824456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12.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Озерновское</a:t>
          </a:r>
          <a:r>
            <a:rPr lang="ru-RU" sz="1800" kern="1200" dirty="0" smtClean="0"/>
            <a:t> ГП</a:t>
          </a:r>
          <a:endParaRPr lang="ru-RU" sz="1800" kern="1200" dirty="0"/>
        </a:p>
      </dsp:txBody>
      <dsp:txXfrm>
        <a:off x="2926313" y="2824456"/>
        <a:ext cx="2015143" cy="1209086"/>
      </dsp:txXfrm>
    </dsp:sp>
    <dsp:sp modelId="{6B7B88F0-F6DA-4516-954A-9C23F4970DE7}">
      <dsp:nvSpPr>
        <dsp:cNvPr id="0" name=""/>
        <dsp:cNvSpPr/>
      </dsp:nvSpPr>
      <dsp:spPr>
        <a:xfrm>
          <a:off x="5142971" y="2824456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13.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Октябрьское ГП</a:t>
          </a:r>
          <a:endParaRPr lang="ru-RU" sz="1800" kern="1200" dirty="0"/>
        </a:p>
      </dsp:txBody>
      <dsp:txXfrm>
        <a:off x="5142971" y="2824456"/>
        <a:ext cx="2015143" cy="1209086"/>
      </dsp:txXfrm>
    </dsp:sp>
    <dsp:sp modelId="{440F2583-89F3-41B0-9873-A8174A5F1135}">
      <dsp:nvSpPr>
        <dsp:cNvPr id="0" name=""/>
        <dsp:cNvSpPr/>
      </dsp:nvSpPr>
      <dsp:spPr>
        <a:xfrm>
          <a:off x="7359629" y="2824456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14. </a:t>
          </a:r>
          <a:r>
            <a:rPr lang="ru-RU" sz="1800" kern="1200" dirty="0" err="1" smtClean="0"/>
            <a:t>Паратунское</a:t>
          </a:r>
          <a:r>
            <a:rPr lang="ru-RU" sz="1800" kern="1200" dirty="0" smtClean="0"/>
            <a:t> СП</a:t>
          </a:r>
          <a:endParaRPr lang="ru-RU" sz="1800" kern="1200" dirty="0"/>
        </a:p>
      </dsp:txBody>
      <dsp:txXfrm>
        <a:off x="7359629" y="2824456"/>
        <a:ext cx="2015143" cy="1209086"/>
      </dsp:txXfrm>
    </dsp:sp>
    <dsp:sp modelId="{8D66116A-23FD-4123-8835-CDA3341CA22A}">
      <dsp:nvSpPr>
        <dsp:cNvPr id="0" name=""/>
        <dsp:cNvSpPr/>
      </dsp:nvSpPr>
      <dsp:spPr>
        <a:xfrm>
          <a:off x="9576287" y="2824456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15.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Петропавловск-Камчатский ГО</a:t>
          </a:r>
          <a:endParaRPr lang="ru-RU" sz="1800" kern="1200" dirty="0"/>
        </a:p>
      </dsp:txBody>
      <dsp:txXfrm>
        <a:off x="9576287" y="2824456"/>
        <a:ext cx="2015143" cy="1209086"/>
      </dsp:txXfrm>
    </dsp:sp>
    <dsp:sp modelId="{3FE81D92-A753-46FD-9167-E44FC7D43559}">
      <dsp:nvSpPr>
        <dsp:cNvPr id="0" name=""/>
        <dsp:cNvSpPr/>
      </dsp:nvSpPr>
      <dsp:spPr>
        <a:xfrm>
          <a:off x="709654" y="4235057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16.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Пионерское СП</a:t>
          </a:r>
          <a:endParaRPr lang="ru-RU" sz="1800" kern="1200" dirty="0"/>
        </a:p>
      </dsp:txBody>
      <dsp:txXfrm>
        <a:off x="709654" y="4235057"/>
        <a:ext cx="2015143" cy="1209086"/>
      </dsp:txXfrm>
    </dsp:sp>
    <dsp:sp modelId="{F029DD94-0A53-48A5-A5D2-ADC41561099E}">
      <dsp:nvSpPr>
        <dsp:cNvPr id="0" name=""/>
        <dsp:cNvSpPr/>
      </dsp:nvSpPr>
      <dsp:spPr>
        <a:xfrm>
          <a:off x="2926313" y="4235057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17.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Раздольненское</a:t>
          </a:r>
          <a:r>
            <a:rPr lang="ru-RU" sz="1800" kern="1200" dirty="0" smtClean="0"/>
            <a:t> СП</a:t>
          </a:r>
          <a:endParaRPr lang="ru-RU" sz="1800" kern="1200" dirty="0"/>
        </a:p>
      </dsp:txBody>
      <dsp:txXfrm>
        <a:off x="2926313" y="4235057"/>
        <a:ext cx="2015143" cy="1209086"/>
      </dsp:txXfrm>
    </dsp:sp>
    <dsp:sp modelId="{D8F3E43E-D481-4BBF-993C-E110DC49C17F}">
      <dsp:nvSpPr>
        <dsp:cNvPr id="0" name=""/>
        <dsp:cNvSpPr/>
      </dsp:nvSpPr>
      <dsp:spPr>
        <a:xfrm>
          <a:off x="5142971" y="4235057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18.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СП"село</a:t>
          </a:r>
          <a:r>
            <a:rPr lang="ru-RU" sz="1800" kern="1200" dirty="0" smtClean="0"/>
            <a:t> Тигиль"</a:t>
          </a:r>
          <a:endParaRPr lang="ru-RU" sz="1800" kern="1200" dirty="0"/>
        </a:p>
      </dsp:txBody>
      <dsp:txXfrm>
        <a:off x="5142971" y="4235057"/>
        <a:ext cx="2015143" cy="1209086"/>
      </dsp:txXfrm>
    </dsp:sp>
    <dsp:sp modelId="{C5C181A0-FD2C-43BB-81A1-D9F8116C16FC}">
      <dsp:nvSpPr>
        <dsp:cNvPr id="0" name=""/>
        <dsp:cNvSpPr/>
      </dsp:nvSpPr>
      <dsp:spPr>
        <a:xfrm>
          <a:off x="7359629" y="4235057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19.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СП "село </a:t>
          </a:r>
          <a:r>
            <a:rPr lang="ru-RU" sz="1800" kern="1200" dirty="0" err="1" smtClean="0"/>
            <a:t>Тиличики</a:t>
          </a:r>
          <a:r>
            <a:rPr lang="ru-RU" sz="1800" kern="1200" dirty="0" smtClean="0"/>
            <a:t>"</a:t>
          </a:r>
          <a:endParaRPr lang="ru-RU" sz="1800" kern="1200" dirty="0"/>
        </a:p>
      </dsp:txBody>
      <dsp:txXfrm>
        <a:off x="7359629" y="4235057"/>
        <a:ext cx="2015143" cy="1209086"/>
      </dsp:txXfrm>
    </dsp:sp>
    <dsp:sp modelId="{2F207439-08DD-494B-92A4-9BC9459A0CF2}">
      <dsp:nvSpPr>
        <dsp:cNvPr id="0" name=""/>
        <dsp:cNvSpPr/>
      </dsp:nvSpPr>
      <dsp:spPr>
        <a:xfrm>
          <a:off x="9576287" y="4235057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20.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Соболевское</a:t>
          </a:r>
          <a:r>
            <a:rPr lang="ru-RU" sz="1800" kern="1200" dirty="0" smtClean="0"/>
            <a:t> СП</a:t>
          </a:r>
          <a:endParaRPr lang="ru-RU" sz="1800" kern="1200" dirty="0"/>
        </a:p>
      </dsp:txBody>
      <dsp:txXfrm>
        <a:off x="9576287" y="4235057"/>
        <a:ext cx="2015143" cy="1209086"/>
      </dsp:txXfrm>
    </dsp:sp>
    <dsp:sp modelId="{6D4376BB-A53B-4399-934B-EAB1E4908588}">
      <dsp:nvSpPr>
        <dsp:cNvPr id="0" name=""/>
        <dsp:cNvSpPr/>
      </dsp:nvSpPr>
      <dsp:spPr>
        <a:xfrm>
          <a:off x="2926313" y="5645658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21.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Усть-Большерецкое</a:t>
          </a:r>
          <a:r>
            <a:rPr lang="ru-RU" sz="1800" kern="1200" dirty="0" smtClean="0"/>
            <a:t> СП</a:t>
          </a:r>
          <a:endParaRPr lang="ru-RU" sz="1800" kern="1200" dirty="0"/>
        </a:p>
      </dsp:txBody>
      <dsp:txXfrm>
        <a:off x="2926313" y="5645658"/>
        <a:ext cx="2015143" cy="1209086"/>
      </dsp:txXfrm>
    </dsp:sp>
    <dsp:sp modelId="{4CB5B199-9119-44F0-8CDE-79B33904B486}">
      <dsp:nvSpPr>
        <dsp:cNvPr id="0" name=""/>
        <dsp:cNvSpPr/>
      </dsp:nvSpPr>
      <dsp:spPr>
        <a:xfrm>
          <a:off x="5142971" y="5645658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22.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Усть</a:t>
          </a:r>
          <a:r>
            <a:rPr lang="ru-RU" sz="1800" kern="1200" dirty="0" smtClean="0"/>
            <a:t>-Камчатское СП</a:t>
          </a:r>
          <a:endParaRPr lang="ru-RU" sz="1800" kern="1200" dirty="0"/>
        </a:p>
      </dsp:txBody>
      <dsp:txXfrm>
        <a:off x="5142971" y="5645658"/>
        <a:ext cx="2015143" cy="1209086"/>
      </dsp:txXfrm>
    </dsp:sp>
    <dsp:sp modelId="{A94BBAC2-3F3A-44D6-82E9-B0FEB76A98CE}">
      <dsp:nvSpPr>
        <dsp:cNvPr id="0" name=""/>
        <dsp:cNvSpPr/>
      </dsp:nvSpPr>
      <dsp:spPr>
        <a:xfrm>
          <a:off x="7359629" y="5645658"/>
          <a:ext cx="2015143" cy="12090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23.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Эссовское</a:t>
          </a:r>
          <a:r>
            <a:rPr lang="ru-RU" sz="1800" kern="1200" dirty="0" smtClean="0"/>
            <a:t> СП</a:t>
          </a:r>
          <a:endParaRPr lang="ru-RU" sz="1800" kern="1200" dirty="0"/>
        </a:p>
      </dsp:txBody>
      <dsp:txXfrm>
        <a:off x="7359629" y="5645658"/>
        <a:ext cx="2015143" cy="12090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CA1BB2-1613-402F-B572-AAA045F90DC2}">
      <dsp:nvSpPr>
        <dsp:cNvPr id="0" name=""/>
        <dsp:cNvSpPr/>
      </dsp:nvSpPr>
      <dsp:spPr>
        <a:xfrm>
          <a:off x="0" y="36327"/>
          <a:ext cx="11752446" cy="14800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u="sng" kern="1200" dirty="0" smtClean="0">
              <a:solidFill>
                <a:srgbClr val="002060"/>
              </a:solidFill>
              <a:latin typeface="Arial Black" panose="020B0A04020102020204" pitchFamily="34" charset="0"/>
            </a:rPr>
            <a:t>МИНИМАЛЬНЫЙ </a:t>
          </a:r>
          <a:r>
            <a:rPr lang="ru-RU" sz="2300" u="sng" kern="12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rPr>
            <a:t>ПЕРЕЧЕНЬ</a:t>
          </a:r>
          <a:r>
            <a:rPr lang="ru-RU" sz="2300" u="sng" kern="1200" dirty="0" smtClean="0">
              <a:solidFill>
                <a:srgbClr val="002060"/>
              </a:solidFill>
              <a:latin typeface="Arial Black" panose="020B0A04020102020204" pitchFamily="34" charset="0"/>
            </a:rPr>
            <a:t> РАБОТ</a:t>
          </a:r>
        </a:p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НЕОБХОДИМО обеспечить благоустройство всех дворовых территорий, нуждающихся в благоустройстве в рамках минимального перечня работ</a:t>
          </a:r>
          <a:endParaRPr lang="ru-RU" sz="2300" kern="1200" dirty="0"/>
        </a:p>
      </dsp:txBody>
      <dsp:txXfrm>
        <a:off x="72250" y="108577"/>
        <a:ext cx="11607946" cy="1335549"/>
      </dsp:txXfrm>
    </dsp:sp>
    <dsp:sp modelId="{BA880FF5-5A3D-4269-B32F-4671967085CF}">
      <dsp:nvSpPr>
        <dsp:cNvPr id="0" name=""/>
        <dsp:cNvSpPr/>
      </dsp:nvSpPr>
      <dsp:spPr>
        <a:xfrm>
          <a:off x="0" y="1516377"/>
          <a:ext cx="11752446" cy="1999620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3140" tIns="30480" rIns="170688" bIns="30480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/>
            <a:t>ремонт дворовых проездов</a:t>
          </a:r>
          <a:endParaRPr lang="ru-RU" sz="2400" kern="1200" dirty="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/>
            <a:t>обеспечение освещения дворовых территорий</a:t>
          </a:r>
          <a:endParaRPr lang="ru-RU" sz="2400" kern="1200" dirty="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/>
            <a:t>установка скамеек</a:t>
          </a:r>
          <a:endParaRPr lang="ru-RU" sz="2400" kern="1200" dirty="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/>
            <a:t>установка урн</a:t>
          </a:r>
          <a:endParaRPr lang="ru-RU" sz="24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 dirty="0"/>
        </a:p>
      </dsp:txBody>
      <dsp:txXfrm>
        <a:off x="0" y="1516377"/>
        <a:ext cx="11752446" cy="1999620"/>
      </dsp:txXfrm>
    </dsp:sp>
    <dsp:sp modelId="{CFD679A8-A564-4C60-B9F6-9569DB00753F}">
      <dsp:nvSpPr>
        <dsp:cNvPr id="0" name=""/>
        <dsp:cNvSpPr/>
      </dsp:nvSpPr>
      <dsp:spPr>
        <a:xfrm>
          <a:off x="0" y="3502740"/>
          <a:ext cx="11752446" cy="14800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u="sng" kern="1200" dirty="0" smtClean="0">
              <a:solidFill>
                <a:srgbClr val="002060"/>
              </a:solidFill>
              <a:latin typeface="Arial Black" panose="020B0A04020102020204" pitchFamily="34" charset="0"/>
            </a:rPr>
            <a:t>ДОПОЛНИТЕЛЬНЫЙ ПЕРЕЧЕНЬ РАБОТ</a:t>
          </a:r>
          <a:endParaRPr lang="ru-RU" sz="2400" kern="1200" dirty="0" smtClean="0">
            <a:solidFill>
              <a:srgbClr val="002060"/>
            </a:solidFill>
            <a:latin typeface="Arial Black" panose="020B0A04020102020204" pitchFamily="34" charset="0"/>
          </a:endParaRP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/>
            <a:t>Выполняется при условии наличия минимального перечня работ</a:t>
          </a:r>
          <a:endParaRPr lang="ru-RU" sz="2400" kern="1200" dirty="0"/>
        </a:p>
      </dsp:txBody>
      <dsp:txXfrm>
        <a:off x="72250" y="3574990"/>
        <a:ext cx="11607946" cy="13355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65FBE-9765-492A-87C9-98D5A6C4B20D}">
      <dsp:nvSpPr>
        <dsp:cNvPr id="0" name=""/>
        <dsp:cNvSpPr/>
      </dsp:nvSpPr>
      <dsp:spPr>
        <a:xfrm>
          <a:off x="0" y="136281"/>
          <a:ext cx="10515600" cy="1053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rPr>
            <a:t>Дополнительный перечень работ:</a:t>
          </a:r>
          <a:endParaRPr lang="ru-RU" sz="4000" kern="1200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dsp:txBody>
      <dsp:txXfrm>
        <a:off x="51403" y="187684"/>
        <a:ext cx="10412794" cy="9501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45AB04-BCDA-4B66-8BEE-E521561744D3}">
      <dsp:nvSpPr>
        <dsp:cNvPr id="0" name=""/>
        <dsp:cNvSpPr/>
      </dsp:nvSpPr>
      <dsp:spPr>
        <a:xfrm>
          <a:off x="0" y="59162"/>
          <a:ext cx="3932237" cy="4090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ВСЕ РЕШЕНИЯ МУНИЦИПАЛЬНОГО ОБРАЗОВАНИЯ ПРИНИМАЮТСЯ НА ЗАСЕДАНИЯХ МУНИЦИПАЛЬНЫХ ОБЩЕСТВЕННЫХ КОМИССИЙ И ПО ИТОГАМ ПРОВЕДЕНИЯ ОБЩЕСТВЕННЫХ ОБСУЖДЕНИЙ</a:t>
          </a:r>
          <a:endParaRPr lang="ru-RU" sz="2300" kern="1200" dirty="0"/>
        </a:p>
      </dsp:txBody>
      <dsp:txXfrm>
        <a:off x="191956" y="251118"/>
        <a:ext cx="3548325" cy="370640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40781-A2E6-4530-AD02-89DE9CEBFA68}">
      <dsp:nvSpPr>
        <dsp:cNvPr id="0" name=""/>
        <dsp:cNvSpPr/>
      </dsp:nvSpPr>
      <dsp:spPr>
        <a:xfrm>
          <a:off x="5134" y="2116"/>
          <a:ext cx="10505330" cy="43471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19685" rIns="0" bIns="19685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общественные пространства муниципальных образований в Камчатском крае, которые постоянно доступны для населения в том числе площади, набережные, улицы, пешеходные зоны, скверы, парки. Статус общественного пространства предполагает отсутствие платы за посещение </a:t>
          </a:r>
          <a:endParaRPr lang="ru-RU" sz="3100" kern="1200" dirty="0"/>
        </a:p>
      </dsp:txBody>
      <dsp:txXfrm>
        <a:off x="2178687" y="2116"/>
        <a:ext cx="6158225" cy="43471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0.26415</cdr:x>
      <cdr:y>0.23704</cdr:y>
    </cdr:from>
    <cdr:to>
      <cdr:x>0.35538</cdr:x>
      <cdr:y>0.4212</cdr:y>
    </cdr:to>
    <cdr:sp macro="" textlink="">
      <cdr:nvSpPr>
        <cdr:cNvPr id="2" name="Двойная стрелка влево/вверх 1"/>
        <cdr:cNvSpPr/>
      </cdr:nvSpPr>
      <cdr:spPr>
        <a:xfrm xmlns:a="http://schemas.openxmlformats.org/drawingml/2006/main" rot="11140706">
          <a:off x="2777739" y="1105998"/>
          <a:ext cx="959330" cy="859220"/>
        </a:xfrm>
        <a:prstGeom xmlns:a="http://schemas.openxmlformats.org/drawingml/2006/main" prst="leftUpArrow">
          <a:avLst/>
        </a:prstGeom>
        <a:solidFill xmlns:a="http://schemas.openxmlformats.org/drawingml/2006/main">
          <a:schemeClr val="accent2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FE420-5139-45EB-813D-68847589A56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BB15-909A-47AB-B819-4C4F33969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72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FE420-5139-45EB-813D-68847589A56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BB15-909A-47AB-B819-4C4F33969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523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FE420-5139-45EB-813D-68847589A56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BB15-909A-47AB-B819-4C4F33969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503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FE420-5139-45EB-813D-68847589A56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BB15-909A-47AB-B819-4C4F33969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36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FE420-5139-45EB-813D-68847589A56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BB15-909A-47AB-B819-4C4F33969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576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FE420-5139-45EB-813D-68847589A56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BB15-909A-47AB-B819-4C4F33969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655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FE420-5139-45EB-813D-68847589A56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BB15-909A-47AB-B819-4C4F33969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97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FE420-5139-45EB-813D-68847589A56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BB15-909A-47AB-B819-4C4F33969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176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FE420-5139-45EB-813D-68847589A56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BB15-909A-47AB-B819-4C4F33969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414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FE420-5139-45EB-813D-68847589A56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BB15-909A-47AB-B819-4C4F33969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158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FE420-5139-45EB-813D-68847589A56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0BB15-909A-47AB-B819-4C4F33969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393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FE420-5139-45EB-813D-68847589A56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0BB15-909A-47AB-B819-4C4F339698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422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dom.gosuslugi.ru/#!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 descr="ÐÐ°ÑÑÐ¸Ð½ÐºÐ¸ Ð¿Ð¾ Ð·Ð°Ð¿ÑÐ¾ÑÑ ÑÐ¾ÑÐ¼Ð¸ÑÐ¾Ð²Ð°Ð½Ð¸Ðµ ÐºÐ¾Ð¼ÑÐ¾ÑÑÐ½Ð¾Ð¹ Ð³Ð¾ÑÐ¾Ð´ÑÐºÐ¾Ð¹ ÑÑÐµÐ´Ñ 2018-202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4543927" y="2809942"/>
            <a:ext cx="10515600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" name="AutoShape 6" descr="ÐÐ°ÑÑÐ¸Ð½ÐºÐ¸ Ð¿Ð¾ Ð·Ð°Ð¿ÑÐ¾ÑÑ ÑÐ¾ÑÐ¼Ð¸ÑÐ¾Ð²Ð°Ð½Ð¸Ðµ ÐºÐ¾Ð¼ÑÐ¾ÑÑÐ½Ð¾Ð¹ Ð³Ð¾ÑÐ¾Ð´ÑÐºÐ¾Ð¹ ÑÑÐµÐ´Ñ 2018-2022"/>
          <p:cNvSpPr>
            <a:spLocks noChangeAspect="1" noChangeArrowheads="1"/>
          </p:cNvSpPr>
          <p:nvPr/>
        </p:nvSpPr>
        <p:spPr bwMode="auto">
          <a:xfrm>
            <a:off x="317634" y="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6" y="152400"/>
            <a:ext cx="11704320" cy="541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71846" y="5657671"/>
            <a:ext cx="81821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>
                <a:solidFill>
                  <a:srgbClr val="002060"/>
                </a:solidFill>
                <a:latin typeface="Impact" panose="020B0806030902050204" pitchFamily="34" charset="0"/>
              </a:rPr>
              <a:t>КАМЧАТСКИЙ КРАЙ</a:t>
            </a:r>
            <a:endParaRPr lang="ru-RU" sz="857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76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Участие граждан </a:t>
            </a:r>
            <a:endParaRPr lang="ru-RU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074" name="Picture 2" descr="ÐÐ°ÑÑÐ¸Ð½ÐºÐ¸ Ð¿Ð¾ Ð·Ð°Ð¿ÑÐ¾ÑÑ ÐÐ ÐÐÐ ÐÐ¢ÐÐ¢ÐÐ«Ð ÐÐ ÐÐÐÐ¢ ÐÐÐ Ð¢ÐÐÐÐ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409" y="1640855"/>
            <a:ext cx="3821959" cy="254334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1825625"/>
            <a:ext cx="9595585" cy="3391268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1873" y="994188"/>
            <a:ext cx="3533805" cy="3350020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ТРУДОВОЕ</a:t>
            </a:r>
            <a:endParaRPr lang="ru-RU" dirty="0">
              <a:solidFill>
                <a:schemeClr val="accent4">
                  <a:lumMod val="40000"/>
                  <a:lumOff val="6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191099" y="1155033"/>
            <a:ext cx="3894145" cy="3515492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ФИНАНСОВОЕ</a:t>
            </a:r>
            <a:endParaRPr lang="ru-RU" dirty="0">
              <a:solidFill>
                <a:schemeClr val="accent4">
                  <a:lumMod val="40000"/>
                  <a:lumOff val="6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 rot="2810093">
            <a:off x="3587301" y="1126418"/>
            <a:ext cx="484632" cy="978408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863155">
            <a:off x="8080539" y="1064419"/>
            <a:ext cx="823031" cy="792549"/>
          </a:xfrm>
          <a:prstGeom prst="rect">
            <a:avLst/>
          </a:prstGeom>
        </p:spPr>
      </p:pic>
      <p:sp>
        <p:nvSpPr>
          <p:cNvPr id="10" name="Стрелка вниз 9"/>
          <p:cNvSpPr/>
          <p:nvPr/>
        </p:nvSpPr>
        <p:spPr>
          <a:xfrm rot="18404617">
            <a:off x="3108141" y="3871044"/>
            <a:ext cx="484632" cy="978408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2810093">
            <a:off x="8337694" y="4006678"/>
            <a:ext cx="484632" cy="978408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3590223" y="4670524"/>
            <a:ext cx="4600876" cy="178802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ВИД УЧАСТИЯ ОПРЕДЕЛЯЕТ АДМИНИСТРАЦИЯ МУНИЦИПАЛЬНОГО ОБРАЗОВАНИЯ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223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04623" y="2069433"/>
            <a:ext cx="7440328" cy="231006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Выполнение </a:t>
            </a:r>
            <a:r>
              <a:rPr lang="ru-RU" sz="2400" b="1" dirty="0" smtClean="0"/>
              <a:t>жителями неоплачиваемых работ, </a:t>
            </a:r>
            <a:br>
              <a:rPr lang="ru-RU" sz="2400" b="1" dirty="0" smtClean="0"/>
            </a:br>
            <a:r>
              <a:rPr lang="ru-RU" sz="2400" b="1" dirty="0" smtClean="0"/>
              <a:t>не требующих специальной квалификации, например: </a:t>
            </a:r>
            <a:br>
              <a:rPr lang="ru-RU" sz="2400" b="1" dirty="0" smtClean="0"/>
            </a:br>
            <a:r>
              <a:rPr lang="ru-RU" sz="2400" dirty="0" smtClean="0"/>
              <a:t>подготовка дворовой территории к началу работ (земляные работы, уборка мусора) и другие работы (покраска оборудования, посадка деревьев, устройство цветочных клумб)</a:t>
            </a:r>
            <a:br>
              <a:rPr lang="ru-RU" sz="24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60" y="3812467"/>
            <a:ext cx="3899660" cy="26010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822" y="328229"/>
            <a:ext cx="3855298" cy="24885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602746" y="119148"/>
            <a:ext cx="743845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/>
              <a:t>Возможные </a:t>
            </a:r>
            <a:r>
              <a:rPr lang="ru-RU" sz="2400" b="1" u="sng" dirty="0"/>
              <a:t>формы </a:t>
            </a:r>
            <a:r>
              <a:rPr lang="ru-RU" sz="2400" b="1" u="sng" dirty="0" smtClean="0"/>
              <a:t>ТРУДОВОГО УЧАСТИЯ ГРАЖДАН</a:t>
            </a:r>
            <a:r>
              <a:rPr lang="ru-RU" sz="2400" b="1" u="sng" dirty="0"/>
              <a:t/>
            </a:r>
            <a:br>
              <a:rPr lang="ru-RU" sz="2400" b="1" u="sng" dirty="0"/>
            </a:br>
            <a:endParaRPr lang="ru-RU" sz="2400" b="1" u="sng" dirty="0" smtClean="0"/>
          </a:p>
          <a:p>
            <a:pPr algn="ctr"/>
            <a:endParaRPr lang="ru-RU" sz="2400" b="1" u="sng" dirty="0"/>
          </a:p>
          <a:p>
            <a:pPr algn="ctr"/>
            <a:endParaRPr lang="ru-RU" sz="2400" b="1" u="sng" dirty="0" smtClean="0"/>
          </a:p>
          <a:p>
            <a:pPr algn="ctr"/>
            <a:endParaRPr lang="ru-RU" sz="2400" b="1" u="sng" dirty="0"/>
          </a:p>
          <a:p>
            <a:pPr algn="ctr"/>
            <a:endParaRPr lang="ru-RU" sz="2400" b="1" u="sng" dirty="0" smtClean="0"/>
          </a:p>
          <a:p>
            <a:pPr algn="ctr"/>
            <a:endParaRPr lang="ru-RU" sz="2400" b="1" u="sng" dirty="0"/>
          </a:p>
          <a:p>
            <a:pPr algn="ctr"/>
            <a:r>
              <a:rPr lang="ru-RU" dirty="0"/>
              <a:t/>
            </a:r>
            <a:br>
              <a:rPr lang="ru-RU" dirty="0"/>
            </a:b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04623" y="4196615"/>
            <a:ext cx="74403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+mj-lt"/>
                <a:ea typeface="+mj-ea"/>
                <a:cs typeface="+mj-cs"/>
              </a:rPr>
              <a:t>Предоставление материалов, техники и т.д.</a:t>
            </a:r>
            <a:br>
              <a:rPr lang="ru-RU" sz="2400" b="1" dirty="0">
                <a:latin typeface="+mj-lt"/>
                <a:ea typeface="+mj-ea"/>
                <a:cs typeface="+mj-cs"/>
              </a:rPr>
            </a:br>
            <a:r>
              <a:rPr lang="ru-RU" sz="2400" b="1" dirty="0">
                <a:latin typeface="+mj-lt"/>
                <a:ea typeface="+mj-ea"/>
                <a:cs typeface="+mj-cs"/>
              </a:rPr>
              <a:t>Обеспечение благоприятных условий для работы подрядной организации, выполняющей работы и для ее работников (горячий чай, печенье и </a:t>
            </a:r>
            <a:r>
              <a:rPr lang="ru-RU" sz="2400" b="1" dirty="0" smtClean="0">
                <a:latin typeface="+mj-lt"/>
                <a:ea typeface="+mj-ea"/>
                <a:cs typeface="+mj-cs"/>
              </a:rPr>
              <a:t>т.д.)</a:t>
            </a:r>
            <a:endParaRPr lang="ru-RU" sz="2400" b="1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2029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5" y="61913"/>
            <a:ext cx="2809875" cy="16287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r>
              <a:rPr lang="ru-RU" sz="3600" b="1" u="sng" dirty="0"/>
              <a:t>Возможные формы ФИНАНСОВОГО </a:t>
            </a:r>
            <a:r>
              <a:rPr lang="ru-RU" sz="3600" b="1" u="sng" dirty="0" smtClean="0"/>
              <a:t/>
            </a:r>
            <a:br>
              <a:rPr lang="ru-RU" sz="3600" b="1" u="sng" dirty="0" smtClean="0"/>
            </a:br>
            <a:r>
              <a:rPr lang="ru-RU" sz="3600" b="1" u="sng" dirty="0" smtClean="0"/>
              <a:t>УЧАСТИЯ </a:t>
            </a:r>
            <a:r>
              <a:rPr lang="ru-RU" sz="3600" b="1" u="sng" dirty="0"/>
              <a:t>ГРАЖДАН</a:t>
            </a:r>
            <a:endParaRPr lang="ru-RU" sz="36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spcAft>
                <a:spcPts val="1000"/>
              </a:spcAft>
              <a:buNone/>
              <a:tabLst>
                <a:tab pos="450215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1. Накопленные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средства в виде остатков по текущему ремонту общего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имущества, резервных фондов, дополнительных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доходов от использования общего имущества; </a:t>
            </a:r>
          </a:p>
          <a:p>
            <a:pPr marL="0" indent="0" algn="just">
              <a:spcAft>
                <a:spcPts val="1000"/>
              </a:spcAft>
              <a:buNone/>
              <a:tabLst>
                <a:tab pos="450215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Средства, собранные собственниками в виде единовременной целевой платы по решению общего собрания через управляющую организацию или ТСЖ; </a:t>
            </a:r>
            <a:endParaRPr lang="ru-RU" dirty="0"/>
          </a:p>
          <a:p>
            <a:pPr marL="0" indent="0" algn="just">
              <a:spcAft>
                <a:spcPts val="1000"/>
              </a:spcAft>
              <a:buNone/>
              <a:tabLst>
                <a:tab pos="450215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Средства, собранные собственниками в виде единовременной целевой платы, по ведомости наличными денежными средствами; </a:t>
            </a: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1000"/>
              </a:spcAft>
              <a:buNone/>
              <a:tabLst>
                <a:tab pos="450215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Привлеченные средства от спонсоров или иных лиц, заинтересованных в благоустройстве двора, например, предпринимателей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09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629" y="457200"/>
            <a:ext cx="5505651" cy="16002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/>
            </a:r>
            <a:br>
              <a:rPr lang="ru-RU" dirty="0" smtClean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/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 smtClean="0">
                <a:latin typeface="Arial Black" panose="020B0A04020102020204" pitchFamily="34" charset="0"/>
              </a:rPr>
              <a:t/>
            </a:r>
            <a:br>
              <a:rPr lang="ru-RU" dirty="0" smtClean="0">
                <a:latin typeface="Arial Black" panose="020B0A04020102020204" pitchFamily="34" charset="0"/>
              </a:rPr>
            </a:br>
            <a:r>
              <a:rPr lang="ru-RU" dirty="0" smtClean="0">
                <a:latin typeface="Arial Black" panose="020B0A04020102020204" pitchFamily="34" charset="0"/>
              </a:rPr>
              <a:t>ИНИЦИАТИВА ЖИТЕЛЕЙ – ОСНОВНАЯ ИДЕЯ ПРОЕКТА </a:t>
            </a:r>
            <a:br>
              <a:rPr lang="ru-RU" dirty="0" smtClean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175" r="2175"/>
          <a:stretch>
            <a:fillRect/>
          </a:stretch>
        </p:blipFill>
        <p:spPr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676344085"/>
              </p:ext>
            </p:extLst>
          </p:nvPr>
        </p:nvGraphicFramePr>
        <p:xfrm>
          <a:off x="839788" y="2057400"/>
          <a:ext cx="3932237" cy="42086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4212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sz="2700" dirty="0"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sz="2700" dirty="0" smtClean="0">
                <a:latin typeface="Times New Roman" panose="02020603050405020304" pitchFamily="18" charset="0"/>
                <a:ea typeface="+mn-ea"/>
                <a:cs typeface="+mn-cs"/>
              </a:rPr>
              <a:t>АЛГОРИТМ </a:t>
            </a:r>
            <a:r>
              <a:rPr lang="ru-RU" sz="2700" dirty="0">
                <a:latin typeface="Times New Roman" panose="02020603050405020304" pitchFamily="18" charset="0"/>
                <a:ea typeface="+mn-ea"/>
                <a:cs typeface="+mn-cs"/>
              </a:rPr>
              <a:t>ДЕЙСТВИЙ ГРАЖДАН </a:t>
            </a:r>
            <a:r>
              <a:rPr lang="ru-RU" sz="2700" dirty="0" smtClean="0">
                <a:latin typeface="Times New Roman" panose="02020603050405020304" pitchFamily="18" charset="0"/>
                <a:ea typeface="+mn-ea"/>
                <a:cs typeface="+mn-cs"/>
              </a:rPr>
              <a:t>                               </a:t>
            </a:r>
            <a:br>
              <a:rPr lang="ru-RU" sz="2700" dirty="0" smtClean="0"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sz="2700" dirty="0" smtClean="0">
                <a:latin typeface="Times New Roman" panose="02020603050405020304" pitchFamily="18" charset="0"/>
                <a:ea typeface="+mn-ea"/>
                <a:cs typeface="+mn-cs"/>
              </a:rPr>
              <a:t>                      (</a:t>
            </a:r>
            <a:r>
              <a:rPr lang="ru-RU" sz="2700" dirty="0">
                <a:latin typeface="Times New Roman" panose="02020603050405020304" pitchFamily="18" charset="0"/>
                <a:ea typeface="+mn-ea"/>
                <a:cs typeface="+mn-cs"/>
              </a:rPr>
              <a:t>собственников МКД), для включения дворовой территории </a:t>
            </a:r>
            <a:r>
              <a:rPr lang="ru-RU" sz="2700" dirty="0" smtClean="0"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sz="2700" dirty="0" smtClean="0">
                <a:latin typeface="Times New Roman" panose="02020603050405020304" pitchFamily="18" charset="0"/>
                <a:ea typeface="+mn-ea"/>
                <a:cs typeface="+mn-cs"/>
              </a:rPr>
              <a:t>в </a:t>
            </a:r>
            <a:r>
              <a:rPr lang="ru-RU" sz="2700" dirty="0">
                <a:latin typeface="Times New Roman" panose="02020603050405020304" pitchFamily="18" charset="0"/>
                <a:ea typeface="+mn-ea"/>
                <a:cs typeface="+mn-cs"/>
              </a:rPr>
              <a:t>муниципальную </a:t>
            </a:r>
            <a:r>
              <a:rPr lang="ru-RU" sz="2700" dirty="0" smtClean="0">
                <a:latin typeface="Times New Roman" panose="02020603050405020304" pitchFamily="18" charset="0"/>
                <a:ea typeface="+mn-ea"/>
                <a:cs typeface="+mn-cs"/>
              </a:rPr>
              <a:t>программу</a:t>
            </a:r>
            <a:r>
              <a:rPr lang="ru-RU" sz="2000" dirty="0" smtClean="0"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sz="2000" dirty="0"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sz="2000" dirty="0"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sz="2000" dirty="0" smtClean="0"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ea typeface="+mn-ea"/>
                <a:cs typeface="+mn-cs"/>
              </a:rPr>
            </a:br>
            <a:endParaRPr lang="ru-RU" sz="2000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8464" y="0"/>
            <a:ext cx="2505075" cy="21560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048" y="1568918"/>
            <a:ext cx="3653661" cy="254106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5503" y="2156058"/>
            <a:ext cx="8114097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</a:rPr>
              <a:t>1</a:t>
            </a:r>
            <a:r>
              <a:rPr lang="ru-RU" sz="2400" dirty="0" smtClean="0">
                <a:latin typeface="Times New Roman" panose="02020603050405020304" pitchFamily="18" charset="0"/>
              </a:rPr>
              <a:t>.</a:t>
            </a:r>
            <a:r>
              <a:rPr lang="ru-RU" sz="2000" dirty="0" smtClean="0">
                <a:latin typeface="Times New Roman" panose="02020603050405020304" pitchFamily="18" charset="0"/>
              </a:rPr>
              <a:t> Создание </a:t>
            </a:r>
            <a:r>
              <a:rPr lang="ru-RU" sz="2000" dirty="0">
                <a:latin typeface="Times New Roman" panose="02020603050405020304" pitchFamily="18" charset="0"/>
              </a:rPr>
              <a:t>инициативной группы </a:t>
            </a:r>
            <a:br>
              <a:rPr lang="ru-RU" sz="2000" dirty="0">
                <a:latin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</a:rPr>
              <a:t>2</a:t>
            </a:r>
            <a:r>
              <a:rPr lang="ru-RU" sz="2000" dirty="0" smtClean="0">
                <a:latin typeface="Times New Roman" panose="02020603050405020304" pitchFamily="18" charset="0"/>
              </a:rPr>
              <a:t>. Оформление плана благоустройства двора в виде чертежа (дизайн-проект).</a:t>
            </a:r>
          </a:p>
          <a:p>
            <a:r>
              <a:rPr lang="ru-RU" sz="2000" dirty="0" smtClean="0">
                <a:latin typeface="Times New Roman" panose="02020603050405020304" pitchFamily="18" charset="0"/>
              </a:rPr>
              <a:t>3. Проведение общего собрания собственников (принятие решений: </a:t>
            </a:r>
          </a:p>
          <a:p>
            <a:r>
              <a:rPr lang="ru-RU" sz="2000" dirty="0" smtClean="0">
                <a:latin typeface="Times New Roman" panose="02020603050405020304" pitchFamily="18" charset="0"/>
              </a:rPr>
              <a:t>- о видах работ по благоустройству, </a:t>
            </a:r>
          </a:p>
          <a:p>
            <a:r>
              <a:rPr lang="ru-RU" sz="2000" dirty="0" smtClean="0">
                <a:latin typeface="Times New Roman" panose="02020603050405020304" pitchFamily="18" charset="0"/>
              </a:rPr>
              <a:t>- финансовом/трудовом </a:t>
            </a:r>
            <a:r>
              <a:rPr lang="ru-RU" sz="2000" dirty="0">
                <a:latin typeface="Times New Roman" panose="02020603050405020304" pitchFamily="18" charset="0"/>
              </a:rPr>
              <a:t>участии, </a:t>
            </a:r>
            <a:r>
              <a:rPr lang="ru-RU" sz="2000" dirty="0" smtClean="0">
                <a:latin typeface="Times New Roman" panose="02020603050405020304" pitchFamily="18" charset="0"/>
              </a:rPr>
              <a:t>  </a:t>
            </a:r>
          </a:p>
          <a:p>
            <a:r>
              <a:rPr lang="ru-RU" sz="2000" dirty="0" smtClean="0">
                <a:latin typeface="Times New Roman" panose="02020603050405020304" pitchFamily="18" charset="0"/>
              </a:rPr>
              <a:t>- ответственном лице, </a:t>
            </a:r>
          </a:p>
          <a:p>
            <a:r>
              <a:rPr lang="ru-RU" sz="2000" dirty="0" smtClean="0">
                <a:latin typeface="Times New Roman" panose="02020603050405020304" pitchFamily="18" charset="0"/>
              </a:rPr>
              <a:t>- включении в состав общего имущества объектов благоустройства)</a:t>
            </a:r>
          </a:p>
          <a:p>
            <a:r>
              <a:rPr lang="ru-RU" sz="2000" dirty="0" smtClean="0">
                <a:latin typeface="Times New Roman" panose="02020603050405020304" pitchFamily="18" charset="0"/>
              </a:rPr>
              <a:t>4. Составление протокола </a:t>
            </a:r>
            <a:r>
              <a:rPr lang="ru-RU" sz="2000" dirty="0">
                <a:latin typeface="Times New Roman" panose="02020603050405020304" pitchFamily="18" charset="0"/>
              </a:rPr>
              <a:t>общего собрания собственников </a:t>
            </a:r>
            <a:r>
              <a:rPr lang="ru-RU" sz="2000" dirty="0" smtClean="0">
                <a:latin typeface="Times New Roman" panose="02020603050405020304" pitchFamily="18" charset="0"/>
              </a:rPr>
              <a:t>(по форме установленной приказом Минстроя РФ от 25.12.2015 № 937-пр).</a:t>
            </a:r>
          </a:p>
          <a:p>
            <a:r>
              <a:rPr lang="ru-RU" sz="2000" dirty="0" smtClean="0">
                <a:latin typeface="Times New Roman" panose="02020603050405020304" pitchFamily="18" charset="0"/>
              </a:rPr>
              <a:t>5. Подача заявки в муниципалитет (согласование дизайн-проекта)</a:t>
            </a:r>
          </a:p>
          <a:p>
            <a:r>
              <a:rPr lang="ru-RU" sz="2000" dirty="0" smtClean="0">
                <a:latin typeface="Times New Roman" panose="02020603050405020304" pitchFamily="18" charset="0"/>
              </a:rPr>
              <a:t>6. Благоустройство двора (трудовое/финансовое участие)</a:t>
            </a:r>
          </a:p>
          <a:p>
            <a:r>
              <a:rPr lang="ru-RU" sz="2000" dirty="0" smtClean="0">
                <a:latin typeface="Times New Roman" panose="02020603050405020304" pitchFamily="18" charset="0"/>
              </a:rPr>
              <a:t>7. Поддержание порядка на дворовой территории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3363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ОБЩЕСТВЕННЫЕ ТЕРРИТОРИИ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443069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139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4029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ПРИМЕРЫ ОБЩЕСТВЕННЫХ ТЕРРИТОРИИ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8014579"/>
              </p:ext>
            </p:extLst>
          </p:nvPr>
        </p:nvGraphicFramePr>
        <p:xfrm>
          <a:off x="481263" y="1164659"/>
          <a:ext cx="11280809" cy="5573026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720818"/>
                <a:gridCol w="4451054"/>
                <a:gridCol w="6108937"/>
              </a:tblGrid>
              <a:tr h="3999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№ п/п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вид объектов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содержание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441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автомобильная парковка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стоянки и парковки для автомобилей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</a:tr>
              <a:tr h="4513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детские и спортивные площадки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детские площадки, спортивные площадки, воркауты, скейтпарки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</a:tr>
              <a:tr h="2441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кладбище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дорога внутри кладбища, захоронение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</a:tr>
              <a:tr h="2441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набережная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r>
                        <a:rPr lang="ru-RU" sz="1400" u="none" strike="noStrike" dirty="0" smtClean="0">
                          <a:effectLst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</a:tr>
              <a:tr h="4513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обустройство водного объекта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обустройство прудов, озер, родников, береговых полос рек, пойм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</a:tr>
              <a:tr h="4513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обустройство памятных мест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обустройство мемориалов, памятников, стелл, обелисков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</a:tr>
              <a:tr h="2441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парк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рощи, лесопарки, сады, парк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</a:tr>
              <a:tr h="4788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пешеходная зона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пешеходные зоны, аллеи, бульвары, устройство тротуаров, велопешеходная дорожка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</a:tr>
              <a:tr h="2441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площадь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</a:tr>
              <a:tr h="2441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пляж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r>
                        <a:rPr lang="ru-RU" sz="1400" u="none" strike="noStrike" dirty="0" smtClean="0">
                          <a:effectLst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</a:tr>
              <a:tr h="3512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сквер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сквер, </a:t>
                      </a:r>
                      <a:r>
                        <a:rPr lang="ru-RU" sz="1400" u="none" strike="noStrike" dirty="0" smtClean="0">
                          <a:effectLst/>
                        </a:rPr>
                        <a:t>участки </a:t>
                      </a:r>
                      <a:r>
                        <a:rPr lang="ru-RU" sz="1400" u="none" strike="noStrike" dirty="0">
                          <a:effectLst/>
                        </a:rPr>
                        <a:t>зеленых насаждений, зеленая зона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</a:tr>
              <a:tr h="4513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спортивный объект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стадионы, хоккейные коробки, футбольные поля и т.д.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</a:tr>
              <a:tr h="8284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улица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улицы, проспекты, объекты улично-дорожной сети и подъездные пути, остановка, Автомобильная дорога общего пользования местного значения, внутриквартальный проезд, дорога, дорожная сеть,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</a:tr>
              <a:tr h="2441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</a:rPr>
                        <a:t>фонтан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r>
                        <a:rPr lang="ru-RU" sz="1400" u="none" strike="noStrike" dirty="0" smtClean="0">
                          <a:effectLst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03" marR="8703" marT="870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553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2322" y="7909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Arial Black" panose="020B0A04020102020204" pitchFamily="34" charset="0"/>
              </a:rPr>
              <a:t/>
            </a:r>
            <a:br>
              <a:rPr lang="ru-RU" sz="2800" b="1" dirty="0" smtClean="0">
                <a:latin typeface="Arial Black" panose="020B0A04020102020204" pitchFamily="34" charset="0"/>
              </a:rPr>
            </a:br>
            <a:r>
              <a:rPr lang="ru-RU" sz="2800" b="1" dirty="0" smtClean="0">
                <a:latin typeface="Arial Black" panose="020B0A04020102020204" pitchFamily="34" charset="0"/>
              </a:rPr>
              <a:t>ВСЯ ИНФОРМАЦИЯ О ПРОДЕЛАННОЙ РАБОТЕ ОРАГНОВ ВЛАСТИ ПО РЕАЛИЗАЦИИ ПРОЕКТА ДОЛЖНА РАЗМЕЩАЕТСЯ В:</a:t>
            </a:r>
            <a:endParaRPr lang="ru-RU" sz="2800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rgbClr val="000000"/>
                </a:solidFill>
                <a:latin typeface="Roboto Condensed"/>
                <a:hlinkClick r:id="rId2" tooltip="ГИС ЖКХ"/>
              </a:rPr>
              <a:t/>
            </a:r>
            <a:br>
              <a:rPr lang="ru-RU" b="1" dirty="0">
                <a:solidFill>
                  <a:srgbClr val="000000"/>
                </a:solidFill>
                <a:latin typeface="Roboto Condensed"/>
                <a:hlinkClick r:id="rId2" tooltip="ГИС ЖКХ"/>
              </a:rPr>
            </a:br>
            <a:endParaRPr lang="ru-RU" b="1" dirty="0" smtClean="0">
              <a:solidFill>
                <a:srgbClr val="000000"/>
              </a:solidFill>
              <a:latin typeface="Roboto Condensed"/>
              <a:hlinkClick r:id="rId2" tooltip="ГИС ЖКХ"/>
            </a:endParaRPr>
          </a:p>
          <a:p>
            <a:endParaRPr lang="ru-RU" b="1" dirty="0">
              <a:solidFill>
                <a:srgbClr val="000000"/>
              </a:solidFill>
              <a:latin typeface="Roboto Condensed"/>
              <a:hlinkClick r:id="rId2" tooltip="ГИС ЖКХ"/>
            </a:endParaRPr>
          </a:p>
          <a:p>
            <a:endParaRPr lang="ru-RU" b="1" dirty="0" smtClean="0">
              <a:solidFill>
                <a:srgbClr val="000000"/>
              </a:solidFill>
              <a:latin typeface="Roboto Condensed"/>
              <a:hlinkClick r:id="rId2" tooltip="ГИС ЖКХ"/>
            </a:endParaRPr>
          </a:p>
          <a:p>
            <a:endParaRPr lang="ru-RU" b="1" dirty="0" smtClean="0">
              <a:solidFill>
                <a:srgbClr val="000000"/>
              </a:solidFill>
              <a:latin typeface="Roboto Condensed"/>
              <a:hlinkClick r:id="rId2" tooltip="ГИС ЖКХ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000000"/>
              </a:solidFill>
              <a:latin typeface="Roboto Condensed"/>
              <a:hlinkClick r:id="rId2" tooltip="ГИС ЖКХ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000000"/>
              </a:solidFill>
              <a:latin typeface="Roboto Condensed"/>
              <a:hlinkClick r:id="rId2" tooltip="ГИС ЖКХ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000000"/>
              </a:solidFill>
              <a:latin typeface="Roboto Condensed"/>
              <a:hlinkClick r:id="rId2" tooltip="ГИС ЖКХ"/>
            </a:endParaRPr>
          </a:p>
          <a:p>
            <a:pPr marL="0" indent="0">
              <a:buNone/>
            </a:pPr>
            <a:endParaRPr lang="ru-RU" b="1" dirty="0">
              <a:solidFill>
                <a:srgbClr val="000000"/>
              </a:solidFill>
              <a:latin typeface="Roboto Condensed"/>
              <a:hlinkClick r:id="rId2" tooltip="ГИС ЖКХ"/>
            </a:endParaRPr>
          </a:p>
          <a:p>
            <a:pPr marL="0" indent="0">
              <a:buNone/>
            </a:pPr>
            <a:r>
              <a:rPr lang="ru-RU" sz="3900" b="1" dirty="0" smtClean="0">
                <a:solidFill>
                  <a:srgbClr val="000000"/>
                </a:solidFill>
                <a:latin typeface="Roboto Condensed"/>
                <a:hlinkClick r:id="rId2" tooltip="ГИС ЖКХ"/>
              </a:rPr>
              <a:t>\</a:t>
            </a:r>
            <a:r>
              <a:rPr lang="en-US" sz="3900" b="1" dirty="0">
                <a:solidFill>
                  <a:srgbClr val="000000"/>
                </a:solidFill>
                <a:latin typeface="Roboto Condensed"/>
                <a:hlinkClick r:id="rId2" tooltip="ГИС ЖКХ"/>
              </a:rPr>
              <a:t>https://dom.gosuslugi.ru/</a:t>
            </a:r>
            <a:endParaRPr lang="ru-RU" sz="3900" b="1" dirty="0">
              <a:solidFill>
                <a:srgbClr val="000000"/>
              </a:solidFill>
              <a:latin typeface="Roboto Condensed"/>
              <a:hlinkClick r:id="rId2" tooltip="ГИС ЖКХ"/>
            </a:endParaRPr>
          </a:p>
        </p:txBody>
      </p:sp>
      <p:pic>
        <p:nvPicPr>
          <p:cNvPr id="1026" name="Picture 2" descr="ÐÐ°ÑÑÐ¸Ð½ÐºÐ¸ Ð¿Ð¾ Ð·Ð°Ð¿ÑÐ¾ÑÑ ÐÐ ÐÐÐ ÐÐ¢ÐÐ¢ÐÐ«Ð ÐÐ ÐÐÐÐ¢ ÐÐÐ Ð¢ÐÐÐÐ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99" y="1616411"/>
            <a:ext cx="11183753" cy="361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51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075" y="200602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ОТЧЕТНОСТЬ: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4" name="AutoShape 2" descr="ÐÐ°ÑÑÐ¸Ð½ÐºÐ¸ Ð¿Ð¾ Ð·Ð°Ð¿ÑÐ¾ÑÑ ÑÐ¾ÑÐ¼Ð¸ÑÐ¾Ð²Ð°Ð½Ð¸Ðµ ÐºÐ¾Ð¼ÑÐ¾ÑÑÐ½Ð¾Ð¹ Ð³Ð¾ÑÐ¾Ð´ÑÐºÐ¾Ð¹ ÑÑÐµÐ´Ñ 2018-202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 smtClean="0"/>
              <a:t>ЕЖЕНЕДЕЛЬНАЯ</a:t>
            </a:r>
            <a:r>
              <a:rPr lang="ru-RU" dirty="0" smtClean="0"/>
              <a:t> (КОНТРАКТОВАНИЕ) КАЖДЫЙ ПОНЕДЕЛЬНИК</a:t>
            </a:r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ЕЖЕМЕСЯЧНАЯ</a:t>
            </a:r>
            <a:r>
              <a:rPr lang="ru-RU" dirty="0" smtClean="0"/>
              <a:t> (О ХОДЕ РЕАЛИЗАЦИИ В СООТВЕТСТВИ С СОГЛАШЕНИЕМ)</a:t>
            </a:r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ЕЖЕКВАРТАЛЬНАЯ</a:t>
            </a:r>
            <a:r>
              <a:rPr lang="ru-RU" dirty="0" smtClean="0"/>
              <a:t> (В </a:t>
            </a:r>
            <a:r>
              <a:rPr lang="ru-RU" dirty="0"/>
              <a:t>СООТВЕТСТВИ С </a:t>
            </a:r>
            <a:r>
              <a:rPr lang="ru-RU" dirty="0" smtClean="0"/>
              <a:t>СОГЛАШЕНИЕМ, А ТАКЖЕ ФОРМЫ ПО СИНХРОНИЗАЦИИ И ВИЗУАЛЬНОМУ МУСОРУ)</a:t>
            </a:r>
          </a:p>
          <a:p>
            <a:pPr marL="0" indent="0" algn="just">
              <a:buNone/>
            </a:pPr>
            <a:endParaRPr lang="ru-RU" dirty="0" smtClean="0"/>
          </a:p>
          <a:p>
            <a:pPr algn="just"/>
            <a:r>
              <a:rPr lang="ru-RU" b="1" dirty="0" smtClean="0"/>
              <a:t>ГОДОВАЯ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4998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707" y="613394"/>
            <a:ext cx="6573421" cy="4379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021742" y="5267772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924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75431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 РЕАЛИЗАЦИИ ПРОЕКТА ПРИНИМАЮТ УЧАТСИЕ               23 МУНИЦИПАЛИТЕТА ЧИСЛЕННОСТЬЮ НАСЕЛЕНИЯ СВЫШЕ 1000 ЧЕЛОВЕК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18" name="Объект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5264075"/>
              </p:ext>
            </p:extLst>
          </p:nvPr>
        </p:nvGraphicFramePr>
        <p:xfrm>
          <a:off x="472439" y="2242686"/>
          <a:ext cx="11347383" cy="4408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9886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947890134"/>
              </p:ext>
            </p:extLst>
          </p:nvPr>
        </p:nvGraphicFramePr>
        <p:xfrm>
          <a:off x="-375385" y="0"/>
          <a:ext cx="12301086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9171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002" y="1"/>
            <a:ext cx="12114998" cy="1825624"/>
          </a:xfr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Основные документы: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25624"/>
            <a:ext cx="12192000" cy="492168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algn="just"/>
            <a:r>
              <a:rPr lang="ru-RU" dirty="0" smtClean="0"/>
              <a:t>Постановление Правительства Камчатского </a:t>
            </a:r>
            <a:r>
              <a:rPr lang="ru-RU" dirty="0" smtClean="0"/>
              <a:t>края от </a:t>
            </a:r>
            <a:r>
              <a:rPr lang="ru-RU" b="1" dirty="0" smtClean="0"/>
              <a:t>31.08.2017</a:t>
            </a:r>
            <a:r>
              <a:rPr lang="ru-RU" dirty="0" smtClean="0"/>
              <a:t> № </a:t>
            </a:r>
            <a:r>
              <a:rPr lang="ru-RU" b="1" dirty="0" smtClean="0"/>
              <a:t>360-П</a:t>
            </a:r>
            <a:r>
              <a:rPr lang="ru-RU" dirty="0" smtClean="0"/>
              <a:t> «Об утверждении Государственной программы Камчатского края «Формирование современной городской среды» на период 2018-2022 гг</a:t>
            </a:r>
            <a:r>
              <a:rPr lang="ru-RU" dirty="0" smtClean="0"/>
              <a:t>. (ПОДПРОГРАММА № 1)</a:t>
            </a:r>
          </a:p>
          <a:p>
            <a:pPr marL="0" indent="0" algn="just">
              <a:buNone/>
            </a:pPr>
            <a:endParaRPr lang="ru-RU" dirty="0" smtClean="0"/>
          </a:p>
          <a:p>
            <a:pPr algn="just"/>
            <a:r>
              <a:rPr lang="ru-RU" dirty="0" smtClean="0"/>
              <a:t> </a:t>
            </a:r>
            <a:r>
              <a:rPr lang="ru-RU" dirty="0"/>
              <a:t>Постановление Правительства РФ от 30.12.2017 N </a:t>
            </a:r>
            <a:r>
              <a:rPr lang="ru-RU" dirty="0" smtClean="0"/>
              <a:t>1710 «Об </a:t>
            </a:r>
            <a:r>
              <a:rPr lang="ru-RU" dirty="0"/>
              <a:t>утверждении государственной программы Российской Федерации </a:t>
            </a:r>
            <a:r>
              <a:rPr lang="ru-RU" dirty="0" smtClean="0"/>
              <a:t>«Обеспечение </a:t>
            </a:r>
            <a:r>
              <a:rPr lang="ru-RU" dirty="0"/>
              <a:t>доступным и комфортным жильем и коммунальными услугами граждан Российской </a:t>
            </a:r>
            <a:r>
              <a:rPr lang="ru-RU" dirty="0" smtClean="0"/>
              <a:t>Федерации» (Приложение 15)</a:t>
            </a:r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266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49" y="2379529"/>
            <a:ext cx="3443437" cy="24485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426" y="4109987"/>
            <a:ext cx="3010151" cy="25093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  <a:reflection endPos="0" dist="50800" dir="5400000" sy="-100000" algn="bl" rotWithShape="0"/>
                </a:effectLst>
                <a:latin typeface="Arial Black" panose="020B0A04020102020204" pitchFamily="34" charset="0"/>
              </a:rPr>
              <a:t>ОСНОВНЫЕ НАПРАВЛЕНИЯ РЕАЛИЗАЦИИ ПРОЕКТА</a:t>
            </a:r>
            <a:endParaRPr lang="ru-RU" sz="3600" b="1" dirty="0">
              <a:effectLst>
                <a:innerShdw blurRad="63500" dist="50800" dir="13500000">
                  <a:prstClr val="black">
                    <a:alpha val="50000"/>
                  </a:prstClr>
                </a:innerShdw>
                <a:reflection endPos="0" dist="508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7696436"/>
              </p:ext>
            </p:extLst>
          </p:nvPr>
        </p:nvGraphicFramePr>
        <p:xfrm>
          <a:off x="838200" y="1511166"/>
          <a:ext cx="10515600" cy="4665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Двойная стрелка влево/вверх 2"/>
          <p:cNvSpPr/>
          <p:nvPr/>
        </p:nvSpPr>
        <p:spPr>
          <a:xfrm>
            <a:off x="8402854" y="4402860"/>
            <a:ext cx="850392" cy="850392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37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54005"/>
            <a:ext cx="12098956" cy="652486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endParaRPr lang="ru-RU" dirty="0" smtClean="0">
              <a:latin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</a:rPr>
              <a:t>АЛГОРИТМ ДЕЙСТВИЙ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</a:rPr>
              <a:t>Муниципальных образований - получателей </a:t>
            </a:r>
            <a:r>
              <a:rPr lang="ru-RU" sz="2000" dirty="0">
                <a:latin typeface="Times New Roman" panose="02020603050405020304" pitchFamily="18" charset="0"/>
              </a:rPr>
              <a:t>субсидии </a:t>
            </a:r>
            <a:endParaRPr lang="ru-RU" sz="2000" dirty="0" smtClean="0">
              <a:latin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</a:rPr>
              <a:t>по </a:t>
            </a:r>
            <a:r>
              <a:rPr lang="ru-RU" sz="2000" dirty="0">
                <a:latin typeface="Times New Roman" panose="02020603050405020304" pitchFamily="18" charset="0"/>
              </a:rPr>
              <a:t>приоритетному проекту </a:t>
            </a:r>
            <a:r>
              <a:rPr lang="ru-RU" sz="2000" dirty="0" smtClean="0">
                <a:latin typeface="Times New Roman" panose="02020603050405020304" pitchFamily="18" charset="0"/>
              </a:rPr>
              <a:t>«</a:t>
            </a:r>
            <a:r>
              <a:rPr lang="ru-RU" sz="2000" dirty="0">
                <a:latin typeface="Times New Roman" panose="02020603050405020304" pitchFamily="18" charset="0"/>
              </a:rPr>
              <a:t>Формирование комфортной городской среды» </a:t>
            </a:r>
            <a:endParaRPr lang="ru-RU" sz="2000" dirty="0" smtClean="0">
              <a:latin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</a:rPr>
              <a:t>(перечень мероприятий, обязательных к выполнению): </a:t>
            </a:r>
          </a:p>
          <a:p>
            <a:pPr algn="ctr"/>
            <a:endParaRPr lang="ru-RU" sz="2000" dirty="0">
              <a:latin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</a:rPr>
              <a:t>1</a:t>
            </a:r>
            <a:r>
              <a:rPr lang="ru-RU" sz="2000" dirty="0">
                <a:latin typeface="Times New Roman" panose="02020603050405020304" pitchFamily="18" charset="0"/>
              </a:rPr>
              <a:t>. </a:t>
            </a:r>
            <a:r>
              <a:rPr lang="ru-RU" sz="2000" dirty="0" smtClean="0">
                <a:latin typeface="Times New Roman" panose="02020603050405020304" pitchFamily="18" charset="0"/>
              </a:rPr>
              <a:t>Проведение </a:t>
            </a:r>
            <a:r>
              <a:rPr lang="ru-RU" sz="2000" b="1" dirty="0" smtClean="0">
                <a:latin typeface="Times New Roman" panose="02020603050405020304" pitchFamily="18" charset="0"/>
              </a:rPr>
              <a:t>инвентаризации</a:t>
            </a:r>
            <a:r>
              <a:rPr lang="ru-RU" sz="2000" dirty="0" smtClean="0">
                <a:latin typeface="Times New Roman" panose="02020603050405020304" pitchFamily="18" charset="0"/>
              </a:rPr>
              <a:t> дворовых и общественных территорий.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</a:rPr>
              <a:t>2. Разработка и утверждение </a:t>
            </a:r>
            <a:r>
              <a:rPr lang="ru-RU" sz="2000" b="1" dirty="0" smtClean="0">
                <a:latin typeface="Times New Roman" panose="02020603050405020304" pitchFamily="18" charset="0"/>
              </a:rPr>
              <a:t>муниципальной программы </a:t>
            </a:r>
            <a:r>
              <a:rPr lang="ru-RU" sz="2000" dirty="0" smtClean="0">
                <a:latin typeface="Times New Roman" panose="02020603050405020304" pitchFamily="18" charset="0"/>
              </a:rPr>
              <a:t>на 5-ти летний период (по итогам инвентаризации)</a:t>
            </a:r>
            <a:r>
              <a:rPr lang="ru-RU" sz="2000" i="1" dirty="0" smtClean="0">
                <a:latin typeface="Times New Roman" panose="02020603050405020304" pitchFamily="18" charset="0"/>
              </a:rPr>
              <a:t>.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</a:rPr>
              <a:t>3. Утверждение </a:t>
            </a:r>
            <a:r>
              <a:rPr lang="ru-RU" sz="2000" b="1" dirty="0" smtClean="0">
                <a:latin typeface="Times New Roman" panose="02020603050405020304" pitchFamily="18" charset="0"/>
              </a:rPr>
              <a:t>Порядка</a:t>
            </a:r>
            <a:r>
              <a:rPr lang="ru-RU" sz="2000" dirty="0" smtClean="0">
                <a:latin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</a:rPr>
              <a:t>со сроками представления, рассмотрения и </a:t>
            </a:r>
            <a:r>
              <a:rPr lang="ru-RU" sz="2000" b="1" dirty="0">
                <a:latin typeface="Times New Roman" panose="02020603050405020304" pitchFamily="18" charset="0"/>
              </a:rPr>
              <a:t>оценки предложений </a:t>
            </a:r>
            <a:r>
              <a:rPr lang="ru-RU" sz="2000" dirty="0">
                <a:latin typeface="Times New Roman" panose="02020603050405020304" pitchFamily="18" charset="0"/>
              </a:rPr>
              <a:t>заинтересованных лиц о включении дворовой территории и наиболее посещаемой муниципальной территории в муниципальную программу</a:t>
            </a:r>
            <a:r>
              <a:rPr lang="ru-RU" sz="2000" i="1" dirty="0">
                <a:latin typeface="Times New Roman" panose="02020603050405020304" pitchFamily="18" charset="0"/>
              </a:rPr>
              <a:t>. </a:t>
            </a:r>
            <a:endParaRPr lang="ru-RU" sz="2000" dirty="0">
              <a:latin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</a:rPr>
              <a:t>4. Создание </a:t>
            </a:r>
            <a:r>
              <a:rPr lang="ru-RU" sz="2000" b="1" dirty="0" smtClean="0">
                <a:latin typeface="Times New Roman" panose="02020603050405020304" pitchFamily="18" charset="0"/>
              </a:rPr>
              <a:t>общественной </a:t>
            </a:r>
            <a:r>
              <a:rPr lang="ru-RU" sz="2000" b="1" dirty="0">
                <a:latin typeface="Times New Roman" panose="02020603050405020304" pitchFamily="18" charset="0"/>
              </a:rPr>
              <a:t>комиссии </a:t>
            </a:r>
            <a:r>
              <a:rPr lang="ru-RU" sz="2000" dirty="0">
                <a:latin typeface="Times New Roman" panose="02020603050405020304" pitchFamily="18" charset="0"/>
              </a:rPr>
              <a:t>для оценки и обсуждения проектов и предложений по благоустройству.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</a:rPr>
              <a:t>5. </a:t>
            </a:r>
            <a:r>
              <a:rPr lang="ru-RU" sz="2000" dirty="0">
                <a:latin typeface="Times New Roman" panose="02020603050405020304" pitchFamily="18" charset="0"/>
              </a:rPr>
              <a:t>Проведение </a:t>
            </a:r>
            <a:r>
              <a:rPr lang="ru-RU" sz="2000" b="1" dirty="0">
                <a:latin typeface="Times New Roman" panose="02020603050405020304" pitchFamily="18" charset="0"/>
              </a:rPr>
              <a:t>общественных обсуждений </a:t>
            </a:r>
            <a:r>
              <a:rPr lang="ru-RU" sz="2000" dirty="0">
                <a:latin typeface="Times New Roman" panose="02020603050405020304" pitchFamily="18" charset="0"/>
              </a:rPr>
              <a:t>по выбору территории (как дворовой так и общественной).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</a:rPr>
              <a:t>6. Заключение </a:t>
            </a:r>
            <a:r>
              <a:rPr lang="ru-RU" sz="2000" b="1" dirty="0" smtClean="0">
                <a:latin typeface="Times New Roman" panose="02020603050405020304" pitchFamily="18" charset="0"/>
              </a:rPr>
              <a:t>соглашений </a:t>
            </a:r>
            <a:r>
              <a:rPr lang="ru-RU" sz="2000" dirty="0">
                <a:latin typeface="Times New Roman" panose="02020603050405020304" pitchFamily="18" charset="0"/>
              </a:rPr>
              <a:t>с </a:t>
            </a:r>
            <a:r>
              <a:rPr lang="ru-RU" sz="2000" dirty="0" smtClean="0">
                <a:latin typeface="Times New Roman" panose="02020603050405020304" pitchFamily="18" charset="0"/>
              </a:rPr>
              <a:t>Министерством ЖКХ и энергетики Камчатского края.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</a:rPr>
              <a:t>7. Подготовка/согласование смет и дизайн-проектов по благоустройству </a:t>
            </a:r>
            <a:r>
              <a:rPr lang="ru-RU" sz="2000" dirty="0">
                <a:latin typeface="Times New Roman" panose="02020603050405020304" pitchFamily="18" charset="0"/>
              </a:rPr>
              <a:t>территории (как дворовой так и </a:t>
            </a:r>
            <a:r>
              <a:rPr lang="ru-RU" sz="2000" dirty="0" smtClean="0">
                <a:latin typeface="Times New Roman" panose="02020603050405020304" pitchFamily="18" charset="0"/>
              </a:rPr>
              <a:t>общественной).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</a:rPr>
              <a:t>8. Проведение закупочных процедур.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</a:rPr>
              <a:t>9. Выполнение работ по благоустройству.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</a:rPr>
              <a:t>10. Предоставление отчетности.</a:t>
            </a:r>
            <a:endParaRPr lang="ru-RU" sz="2000" dirty="0">
              <a:latin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3801" y="-67377"/>
            <a:ext cx="2102840" cy="21656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596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8407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ru-RU" b="1" dirty="0" smtClean="0"/>
              <a:t>МЕХАНИЗМ ФИНАНСИРОВАНИЯ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630" y="1289785"/>
            <a:ext cx="11896824" cy="541902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границы земельного участка </a:t>
            </a:r>
            <a:r>
              <a:rPr lang="ru-RU" dirty="0" smtClean="0">
                <a:solidFill>
                  <a:srgbClr val="002060"/>
                </a:solidFill>
              </a:rPr>
              <a:t>ДВОРОВОЙ/ОБЩЕСТВЕННОЙ территории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Штриховая стрелка вправо 3"/>
          <p:cNvSpPr/>
          <p:nvPr/>
        </p:nvSpPr>
        <p:spPr>
          <a:xfrm rot="7360295">
            <a:off x="3141784" y="2090560"/>
            <a:ext cx="1554063" cy="109080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Штриховая стрелка вправо 4"/>
          <p:cNvSpPr/>
          <p:nvPr/>
        </p:nvSpPr>
        <p:spPr>
          <a:xfrm rot="3827216">
            <a:off x="6929312" y="2187679"/>
            <a:ext cx="1597977" cy="106626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85902" y="3481272"/>
            <a:ext cx="5265017" cy="31919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СОБСТВЕННОСТЬ ЖИТЕЛЕЙ МКД</a:t>
            </a:r>
          </a:p>
          <a:p>
            <a:pPr algn="ctr"/>
            <a:endParaRPr lang="ru-RU" sz="1000" dirty="0" smtClean="0"/>
          </a:p>
          <a:p>
            <a:pPr algn="ctr"/>
            <a:r>
              <a:rPr lang="ru-RU" sz="2000" dirty="0" smtClean="0"/>
              <a:t>- СУБСИДИИ ЮРИДИЧЕСКИМ ЛИЦАМ, КОММЕРЧЕСКИМ ОРГАНИЗАЦИЯМ (ВОЗМЕЩЕНИЕ ЗАТРАТ)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04455" y="3481272"/>
            <a:ext cx="5350773" cy="31919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МУНИЦИПАЛЬНАЯ СОБСТВЕННОСТЬ</a:t>
            </a:r>
          </a:p>
          <a:p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2000" dirty="0" smtClean="0"/>
              <a:t>ЗАКУПКИ ТОВАРОВ РАБОТ И УСЛУГ ДЛЯ ОБЕСПЕЧЕНИЯ МУНИЦИПАЛЬНЫХ НУЖД</a:t>
            </a:r>
          </a:p>
          <a:p>
            <a:pPr marL="285750" indent="-285750">
              <a:buFontTx/>
              <a:buChar char="-"/>
            </a:pPr>
            <a:endParaRPr lang="ru-RU" sz="2000" dirty="0" smtClean="0"/>
          </a:p>
          <a:p>
            <a:pPr marL="285750" indent="-285750">
              <a:buFontTx/>
              <a:buChar char="-"/>
            </a:pPr>
            <a:r>
              <a:rPr lang="ru-RU" sz="2000" dirty="0" smtClean="0"/>
              <a:t>СУБСИДИИ БЮДЖЕТНЫМ </a:t>
            </a:r>
            <a:r>
              <a:rPr lang="ru-RU" sz="2000" dirty="0" smtClean="0"/>
              <a:t>УЧРЕЖДЕНИЯМ</a:t>
            </a:r>
            <a:endParaRPr lang="ru-RU" sz="2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05" y="2791326"/>
            <a:ext cx="2606848" cy="176142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2659" y="2151446"/>
            <a:ext cx="2466975" cy="18478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146" y="1586149"/>
            <a:ext cx="1996462" cy="1598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757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257" y="365126"/>
            <a:ext cx="11685069" cy="934286"/>
          </a:xfrm>
          <a:pattFill prst="pct5">
            <a:fgClr>
              <a:schemeClr val="accent1"/>
            </a:fgClr>
            <a:bgClr>
              <a:schemeClr val="bg1"/>
            </a:bgClr>
          </a:pattFill>
          <a:ln>
            <a:solidFill>
              <a:schemeClr val="tx2">
                <a:lumMod val="75000"/>
              </a:schemeClr>
            </a:solidFill>
          </a:ln>
          <a:effectLst>
            <a:outerShdw blurRad="107950" dist="12700" dir="5400000" algn="ctr">
              <a:srgbClr val="000000"/>
            </a:outerShdw>
            <a:softEdge rad="3175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МЕРОПРИЯТИЯ ПО БЛАГОУСТРОЙСТВУ </a:t>
            </a:r>
            <a:r>
              <a:rPr lang="ru-RU" sz="3600" b="1" dirty="0" smtClean="0"/>
              <a:t>ДВОРОВЫХ </a:t>
            </a:r>
            <a:r>
              <a:rPr lang="ru-RU" sz="3200" b="1" dirty="0" smtClean="0"/>
              <a:t>ТЕРРИТОРИЙ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2003323"/>
              </p:ext>
            </p:extLst>
          </p:nvPr>
        </p:nvGraphicFramePr>
        <p:xfrm>
          <a:off x="182880" y="1517615"/>
          <a:ext cx="11752446" cy="5032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0668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89021094"/>
              </p:ext>
            </p:extLst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</a:rPr>
              <a:t>оборудование детских и (или) спортивных площадок</a:t>
            </a:r>
            <a:r>
              <a:rPr lang="ru-RU" dirty="0" smtClean="0">
                <a:latin typeface="Times New Roman" panose="02020603050405020304" pitchFamily="18" charset="0"/>
              </a:rPr>
              <a:t>,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</a:rPr>
              <a:t>оборудование </a:t>
            </a:r>
            <a:r>
              <a:rPr lang="ru-RU" dirty="0" smtClean="0">
                <a:latin typeface="Times New Roman" panose="02020603050405020304" pitchFamily="18" charset="0"/>
              </a:rPr>
              <a:t>автомобильных </a:t>
            </a:r>
            <a:r>
              <a:rPr lang="ru-RU" dirty="0">
                <a:latin typeface="Times New Roman" panose="02020603050405020304" pitchFamily="18" charset="0"/>
              </a:rPr>
              <a:t>парковок</a:t>
            </a:r>
            <a:r>
              <a:rPr lang="ru-RU" dirty="0" smtClean="0">
                <a:latin typeface="Times New Roman" panose="02020603050405020304" pitchFamily="18" charset="0"/>
              </a:rPr>
              <a:t>,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</a:rPr>
              <a:t>ремонт тротуаров, </a:t>
            </a:r>
            <a:endParaRPr lang="ru-RU" dirty="0" smtClean="0">
              <a:latin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ремонт </a:t>
            </a:r>
            <a:r>
              <a:rPr lang="ru-RU" dirty="0">
                <a:latin typeface="Times New Roman" panose="02020603050405020304" pitchFamily="18" charset="0"/>
              </a:rPr>
              <a:t>подпорных стен, </a:t>
            </a:r>
            <a:endParaRPr lang="ru-RU" dirty="0" smtClean="0">
              <a:latin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устройство </a:t>
            </a:r>
            <a:r>
              <a:rPr lang="ru-RU" dirty="0">
                <a:latin typeface="Times New Roman" panose="02020603050405020304" pitchFamily="18" charset="0"/>
              </a:rPr>
              <a:t>откосов, </a:t>
            </a:r>
            <a:endParaRPr lang="ru-RU" dirty="0" smtClean="0">
              <a:latin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ремонт </a:t>
            </a:r>
            <a:r>
              <a:rPr lang="ru-RU" dirty="0">
                <a:latin typeface="Times New Roman" panose="02020603050405020304" pitchFamily="18" charset="0"/>
              </a:rPr>
              <a:t>смотровых люков</a:t>
            </a:r>
            <a:r>
              <a:rPr lang="ru-RU" dirty="0" smtClean="0">
                <a:latin typeface="Times New Roman" panose="02020603050405020304" pitchFamily="18" charset="0"/>
              </a:rPr>
              <a:t>,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ремонт </a:t>
            </a:r>
            <a:r>
              <a:rPr lang="ru-RU" dirty="0">
                <a:latin typeface="Times New Roman" panose="02020603050405020304" pitchFamily="18" charset="0"/>
              </a:rPr>
              <a:t>решеток дождеприемников, </a:t>
            </a:r>
            <a:endParaRPr lang="ru-RU" dirty="0" smtClean="0">
              <a:latin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озеленение </a:t>
            </a:r>
            <a:r>
              <a:rPr lang="ru-RU" dirty="0">
                <a:latin typeface="Times New Roman" panose="02020603050405020304" pitchFamily="18" charset="0"/>
              </a:rPr>
              <a:t>территорий, </a:t>
            </a:r>
            <a:endParaRPr lang="ru-RU" dirty="0" smtClean="0">
              <a:latin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ремонт </a:t>
            </a:r>
            <a:r>
              <a:rPr lang="ru-RU" dirty="0">
                <a:latin typeface="Times New Roman" panose="02020603050405020304" pitchFamily="18" charset="0"/>
              </a:rPr>
              <a:t>ливневой канализации</a:t>
            </a:r>
            <a:r>
              <a:rPr lang="ru-RU" dirty="0" smtClean="0">
                <a:latin typeface="Times New Roman" panose="02020603050405020304" pitchFamily="18" charset="0"/>
              </a:rPr>
              <a:t>,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ремонт </a:t>
            </a:r>
            <a:r>
              <a:rPr lang="ru-RU" dirty="0">
                <a:latin typeface="Times New Roman" panose="02020603050405020304" pitchFamily="18" charset="0"/>
              </a:rPr>
              <a:t>площадок для установки мусоросборников.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336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</TotalTime>
  <Words>867</Words>
  <Application>Microsoft Office PowerPoint</Application>
  <PresentationFormat>Широкоэкранный</PresentationFormat>
  <Paragraphs>210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Aharoni</vt:lpstr>
      <vt:lpstr>Arial</vt:lpstr>
      <vt:lpstr>Arial Black</vt:lpstr>
      <vt:lpstr>Calibri</vt:lpstr>
      <vt:lpstr>Calibri Light</vt:lpstr>
      <vt:lpstr>Impact</vt:lpstr>
      <vt:lpstr>Roboto Condensed</vt:lpstr>
      <vt:lpstr>Times New Roman</vt:lpstr>
      <vt:lpstr>Тема Office</vt:lpstr>
      <vt:lpstr>Презентация PowerPoint</vt:lpstr>
      <vt:lpstr>В РЕАЛИЗАЦИИ ПРОЕКТА ПРИНИМАЮТ УЧАТСИЕ               23 МУНИЦИПАЛИТЕТА ЧИСЛЕННОСТЬЮ НАСЕЛЕНИЯ СВЫШЕ 1000 ЧЕЛОВЕК</vt:lpstr>
      <vt:lpstr>Презентация PowerPoint</vt:lpstr>
      <vt:lpstr>Основные документы: </vt:lpstr>
      <vt:lpstr>ОСНОВНЫЕ НАПРАВЛЕНИЯ РЕАЛИЗАЦИИ ПРОЕКТА</vt:lpstr>
      <vt:lpstr>Презентация PowerPoint</vt:lpstr>
      <vt:lpstr>МЕХАНИЗМ ФИНАНСИРОВАНИЯ </vt:lpstr>
      <vt:lpstr>МЕРОПРИЯТИЯ ПО БЛАГОУСТРОЙСТВУ ДВОРОВЫХ ТЕРРИТОРИЙ</vt:lpstr>
      <vt:lpstr>Презентация PowerPoint</vt:lpstr>
      <vt:lpstr>Участие граждан </vt:lpstr>
      <vt:lpstr>Выполнение жителями неоплачиваемых работ,  не требующих специальной квалификации, например:  подготовка дворовой территории к началу работ (земляные работы, уборка мусора) и другие работы (покраска оборудования, посадка деревьев, устройство цветочных клумб)     </vt:lpstr>
      <vt:lpstr>Возможные формы ФИНАНСОВОГО  УЧАСТИЯ ГРАЖДАН</vt:lpstr>
      <vt:lpstr>   ИНИЦИАТИВА ЖИТЕЛЕЙ – ОСНОВНАЯ ИДЕЯ ПРОЕКТА  </vt:lpstr>
      <vt:lpstr>  АЛГОРИТМ ДЕЙСТВИЙ ГРАЖДАН                                                       (собственников МКД), для включения дворовой территории  в муниципальную программу   </vt:lpstr>
      <vt:lpstr>ОБЩЕСТВЕННЫЕ ТЕРРИТОРИИ</vt:lpstr>
      <vt:lpstr>ПРИМЕРЫ ОБЩЕСТВЕННЫХ ТЕРРИТОРИИ</vt:lpstr>
      <vt:lpstr> ВСЯ ИНФОРМАЦИЯ О ПРОДЕЛАННОЙ РАБОТЕ ОРАГНОВ ВЛАСТИ ПО РЕАЛИЗАЦИИ ПРОЕКТА ДОЛЖНА РАЗМЕЩАЕТСЯ В:</vt:lpstr>
      <vt:lpstr>ОТЧЕТНОСТЬ: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Возможные формы трудового участия Выполнение жителями неоплачиваемых работ,  не требующих специальной квалификации, например:  подготовка дворовой территории к началу работ (земляные работы, уборка мусора) и другие работы (покраска оборудования, посадка деревьев, устройство цветочных клумб)  Предоставление материалов, техники и т.д. Обеспечение благоприятных условий для работы подрядной организации, выполняющей работы и для ее работников (горячий чай, печенье и т.д</dc:title>
  <dc:creator>Бабич Анна Сергеевна</dc:creator>
  <cp:lastModifiedBy>Бабич Анна Сергеевна</cp:lastModifiedBy>
  <cp:revision>102</cp:revision>
  <cp:lastPrinted>2018-06-06T09:00:03Z</cp:lastPrinted>
  <dcterms:created xsi:type="dcterms:W3CDTF">2018-05-24T21:28:23Z</dcterms:created>
  <dcterms:modified xsi:type="dcterms:W3CDTF">2018-06-06T09:00:45Z</dcterms:modified>
</cp:coreProperties>
</file>