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414400"/>
        <c:axId val="79415936"/>
        <c:axId val="0"/>
      </c:bar3DChart>
      <c:catAx>
        <c:axId val="79414400"/>
        <c:scaling>
          <c:orientation val="minMax"/>
        </c:scaling>
        <c:delete val="1"/>
        <c:axPos val="b"/>
        <c:majorTickMark val="out"/>
        <c:minorTickMark val="none"/>
        <c:tickLblPos val="nextTo"/>
        <c:crossAx val="79415936"/>
        <c:crossesAt val="0"/>
        <c:auto val="1"/>
        <c:lblAlgn val="ctr"/>
        <c:lblOffset val="100"/>
        <c:noMultiLvlLbl val="0"/>
      </c:catAx>
      <c:valAx>
        <c:axId val="79415936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941440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843776"/>
        <c:axId val="5836800"/>
        <c:axId val="0"/>
      </c:bar3DChart>
      <c:catAx>
        <c:axId val="4843776"/>
        <c:scaling>
          <c:orientation val="minMax"/>
        </c:scaling>
        <c:delete val="1"/>
        <c:axPos val="b"/>
        <c:majorTickMark val="out"/>
        <c:minorTickMark val="none"/>
        <c:tickLblPos val="nextTo"/>
        <c:crossAx val="5836800"/>
        <c:crosses val="autoZero"/>
        <c:auto val="1"/>
        <c:lblAlgn val="ctr"/>
        <c:lblOffset val="100"/>
        <c:noMultiLvlLbl val="0"/>
      </c:catAx>
      <c:valAx>
        <c:axId val="583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84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860736"/>
        <c:axId val="5883008"/>
        <c:axId val="0"/>
      </c:bar3DChart>
      <c:catAx>
        <c:axId val="5860736"/>
        <c:scaling>
          <c:orientation val="minMax"/>
        </c:scaling>
        <c:delete val="1"/>
        <c:axPos val="b"/>
        <c:majorTickMark val="out"/>
        <c:minorTickMark val="none"/>
        <c:tickLblPos val="nextTo"/>
        <c:crossAx val="5883008"/>
        <c:crosses val="autoZero"/>
        <c:auto val="1"/>
        <c:lblAlgn val="ctr"/>
        <c:lblOffset val="100"/>
        <c:noMultiLvlLbl val="0"/>
      </c:catAx>
      <c:valAx>
        <c:axId val="588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86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Пионерское с.п.</c:v>
                </c:pt>
                <c:pt idx="3">
                  <c:v>г. Баку </c:v>
                </c:pt>
                <c:pt idx="4">
                  <c:v>г. Великий Новгород</c:v>
                </c:pt>
                <c:pt idx="5">
                  <c:v>Южные Коряки</c:v>
                </c:pt>
                <c:pt idx="6">
                  <c:v>п. Вулканный</c:v>
                </c:pt>
                <c:pt idx="7">
                  <c:v>Тигильский район</c:v>
                </c:pt>
                <c:pt idx="8">
                  <c:v>с. Усть-Хайрюзово</c:v>
                </c:pt>
                <c:pt idx="9">
                  <c:v>р. Беларусь</c:v>
                </c:pt>
                <c:pt idx="10">
                  <c:v>п. Палана</c:v>
                </c:pt>
                <c:pt idx="11">
                  <c:v>п. Николаевка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25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6864"/>
        <c:axId val="8122752"/>
      </c:lineChart>
      <c:catAx>
        <c:axId val="8116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8122752"/>
        <c:crosses val="autoZero"/>
        <c:auto val="1"/>
        <c:lblAlgn val="ctr"/>
        <c:lblOffset val="100"/>
        <c:noMultiLvlLbl val="0"/>
      </c:catAx>
      <c:valAx>
        <c:axId val="812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6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 переселении из ветхого и аварийного жилья</c:v>
                </c:pt>
                <c:pt idx="1">
                  <c:v>Вопросы законодательства</c:v>
                </c:pt>
                <c:pt idx="2">
                  <c:v>Вопросы ипотечного кредитования</c:v>
                </c:pt>
                <c:pt idx="3">
                  <c:v>Вопросы социальной сферы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.2017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29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26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3670696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 по  26 декабря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2094088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30 декабря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2016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4411458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26 декабря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6709112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26 декабря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523835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719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111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4 квартале 2017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01.10. по 26.12.2017 года  по сравнению с количеством обращений,  поступивших  с 01.10. по 30.12.2016 года </vt:lpstr>
      <vt:lpstr>Соотношение письменных и устных обращений поступивших  с  01 октября по  26 декабря 2017 года</vt:lpstr>
      <vt:lpstr>Соотношение письменных и устных обращений поступивших  с 01  октября по 30 декабря 2016 года</vt:lpstr>
      <vt:lpstr>Количество обращений ,поступивших   с 01 октября по 26 декабря 2017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октября по 26 декабря 2017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93</cp:revision>
  <dcterms:created xsi:type="dcterms:W3CDTF">2011-04-11T00:21:11Z</dcterms:created>
  <dcterms:modified xsi:type="dcterms:W3CDTF">2017-12-24T22:45:54Z</dcterms:modified>
</cp:coreProperties>
</file>