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3" r:id="rId26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8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965941-9DC2-44C0-9BDC-09BD2D6F0B3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3F685D-1115-400C-A7BC-AA14EA0D9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зельский_влк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Обсуждение объекта государственной экологической экспертизы: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212976"/>
            <a:ext cx="7272808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«Материалы обоснования объемов (лимитов, квот) изъятия охотничьих ресурсов на территории Камчатского края на период с 1 августа 202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 года до 1 августа 202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года».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Информация об использовании квот снежного барана в сезон охоты 2021-22 гг. и о планируемых квотах в сезон охоты 2022-23 гг.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endParaRPr lang="ru-RU" sz="1600" dirty="0">
              <a:solidFill>
                <a:srgbClr val="FFFF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2833150"/>
              </p:ext>
            </p:extLst>
          </p:nvPr>
        </p:nvGraphicFramePr>
        <p:xfrm>
          <a:off x="457200" y="1600200"/>
          <a:ext cx="8147248" cy="4719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73241"/>
                <a:gridCol w="2073241"/>
                <a:gridCol w="963762"/>
                <a:gridCol w="1518502"/>
                <a:gridCol w="15185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Утвержденная квота в сезон охоты 2021-22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Выдано разрешений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Добыто особей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Планируемая квота добычи в сезон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охоты 2022 – 23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Елизовский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Мильковский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Соболевский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Большерецкий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Камчатский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Карагинский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Олюторский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Пенжинский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Тигильский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 Краю: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5805264"/>
            <a:ext cx="8208912" cy="936104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Планируется установление следующих сроков охоты на снежного барана – с 01 августа по 15 октября.</a:t>
            </a:r>
          </a:p>
        </p:txBody>
      </p:sp>
      <p:pic>
        <p:nvPicPr>
          <p:cNvPr id="8" name="Рисунок 7" descr="Изображение 15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63" r="3063"/>
          <a:stretch>
            <a:fillRect/>
          </a:stretch>
        </p:blipFill>
        <p:spPr>
          <a:xfrm>
            <a:off x="21095" y="332655"/>
            <a:ext cx="8079297" cy="5212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5486400" cy="2125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7776864" cy="8048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Расчетная численность бурого медведя на опромышляемой территории Камчатского края – 24628 особей.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Изображение 0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08" r="9808"/>
          <a:stretch>
            <a:fillRect/>
          </a:stretch>
        </p:blipFill>
        <p:spPr>
          <a:xfrm>
            <a:off x="838199" y="525047"/>
            <a:ext cx="5996465" cy="4920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29047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Информация об использовании квот бурого медведя в сезон охоты 2021-22 гг. и о планируемых квотах в сезон охоты 2022-23 гг.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1600" dirty="0">
              <a:solidFill>
                <a:srgbClr val="FFFF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640703"/>
              </p:ext>
            </p:extLst>
          </p:nvPr>
        </p:nvGraphicFramePr>
        <p:xfrm>
          <a:off x="395536" y="1340766"/>
          <a:ext cx="7931226" cy="48965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1224136"/>
                <a:gridCol w="1224136"/>
                <a:gridCol w="1152128"/>
                <a:gridCol w="1296144"/>
                <a:gridCol w="1450506"/>
              </a:tblGrid>
              <a:tr h="846546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Утвержденная квота в сезон охоты 2021-22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Выдано разрешений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Добыто особей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Остаток квоты на весну 2021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Планируемая квота добычи в сезон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охоты 2022 – 23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0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245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67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Елизовский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401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385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6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Мильковский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297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88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Соболевский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232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44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 - Большерецкий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406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6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 - Камчатский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521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496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078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Карагинский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276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277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2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Олюторский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41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Пенжинский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41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Тигильский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530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72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 Краю: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3067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2883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3149</a:t>
                      </a:r>
                      <a:endParaRPr lang="ru-RU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149080"/>
            <a:ext cx="5486400" cy="2125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4048" y="332656"/>
            <a:ext cx="3816424" cy="640871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Планируется установление  следующих сроков охоты на бурого медведя: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осенний период - с 01 августа по 20 декабря;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весенний период  - с 11 апреля по 10 июня.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54" b="9654"/>
          <a:stretch>
            <a:fillRect/>
          </a:stretch>
        </p:blipFill>
        <p:spPr bwMode="auto">
          <a:xfrm>
            <a:off x="251521" y="836712"/>
            <a:ext cx="519677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221088"/>
            <a:ext cx="5486400" cy="2845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445224"/>
            <a:ext cx="7920880" cy="123691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Расчетная численность соболя на исследованной территории Камчатского края составляет 40804 особи.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Изображение 0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25" r="7825"/>
          <a:stretch>
            <a:fillRect/>
          </a:stretch>
        </p:blipFill>
        <p:spPr>
          <a:xfrm>
            <a:off x="838200" y="347797"/>
            <a:ext cx="5966048" cy="4895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600810"/>
              </p:ext>
            </p:extLst>
          </p:nvPr>
        </p:nvGraphicFramePr>
        <p:xfrm>
          <a:off x="323528" y="1844824"/>
          <a:ext cx="8424935" cy="4719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06234"/>
                <a:gridCol w="2316796"/>
                <a:gridCol w="2303661"/>
                <a:gridCol w="1698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Утвержденная квота в сезон охоты 2021-22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Добыто особей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Планируемая квота добычи в сезон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охоты 2022 – 23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Елизовский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Мильковский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Соболевский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 - Большерецкий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 - Камчатский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Карагинский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Олюторский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Пенжинский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Тигильский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3761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 Краю: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14322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5463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11829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Информация об использовании квот соболя в сезон охоты 2021-22 гг. и о планируемых квотах в сезон охоты 2022-23 гг.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221088"/>
            <a:ext cx="5486400" cy="5667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5517232"/>
            <a:ext cx="8640960" cy="115212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Планируется установление следующих сроков охоты на соболя:</a:t>
            </a:r>
            <a:r>
              <a:rPr lang="en-US" sz="2800" b="1" dirty="0" smtClean="0">
                <a:solidFill>
                  <a:srgbClr val="002060"/>
                </a:solidFill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</a:rPr>
              <a:t> с 01 ноября по 28(29) февраля.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1359556" y="332656"/>
            <a:ext cx="5904656" cy="5122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9A2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877272"/>
            <a:ext cx="864096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Расчетная численность рыси на исследованной территории Камчатского края - </a:t>
            </a:r>
            <a:r>
              <a:rPr lang="en-US" sz="2400" b="1" dirty="0" smtClean="0">
                <a:solidFill>
                  <a:srgbClr val="002060"/>
                </a:solidFill>
              </a:rPr>
              <a:t>954</a:t>
            </a:r>
            <a:r>
              <a:rPr lang="ru-RU" sz="2400" b="1" dirty="0" smtClean="0">
                <a:solidFill>
                  <a:srgbClr val="002060"/>
                </a:solidFill>
              </a:rPr>
              <a:t> особи.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wpapers_ru_Рыс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89" r="4389"/>
          <a:stretch>
            <a:fillRect/>
          </a:stretch>
        </p:blipFill>
        <p:spPr>
          <a:xfrm>
            <a:off x="1403648" y="338667"/>
            <a:ext cx="6542112" cy="5367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9A2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60173"/>
              </p:ext>
            </p:extLst>
          </p:nvPr>
        </p:nvGraphicFramePr>
        <p:xfrm>
          <a:off x="395538" y="1628797"/>
          <a:ext cx="7920879" cy="496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2310254"/>
                <a:gridCol w="1980220"/>
                <a:gridCol w="1650185"/>
              </a:tblGrid>
              <a:tr h="67388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Утвержденная квота в сезон охоты 202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Добыто особей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Планируемая квота добычи в сезон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охоты 202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– 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Елизовский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Мильковский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Соболевский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Большерецкий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Камчатский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Карагинский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Олюторский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Пенжинский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Тигильский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90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 Краю: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Информация об использовании квот рыси в сезон охоты 202</a:t>
            </a:r>
            <a:r>
              <a:rPr lang="en-US" sz="2800" dirty="0" smtClean="0">
                <a:solidFill>
                  <a:srgbClr val="FFFF00"/>
                </a:solidFill>
              </a:rPr>
              <a:t>1</a:t>
            </a:r>
            <a:r>
              <a:rPr lang="ru-RU" sz="2800" dirty="0" smtClean="0">
                <a:solidFill>
                  <a:srgbClr val="FFFF00"/>
                </a:solidFill>
              </a:rPr>
              <a:t>-2</a:t>
            </a:r>
            <a:r>
              <a:rPr lang="en-US" sz="2800" dirty="0" smtClean="0">
                <a:solidFill>
                  <a:srgbClr val="FFFF00"/>
                </a:solidFill>
              </a:rPr>
              <a:t>2</a:t>
            </a:r>
            <a:r>
              <a:rPr lang="ru-RU" sz="2800" dirty="0" smtClean="0">
                <a:solidFill>
                  <a:srgbClr val="FFFF00"/>
                </a:solidFill>
              </a:rPr>
              <a:t> гг. и о планируемых квотах в сезон охоты 202</a:t>
            </a:r>
            <a:r>
              <a:rPr lang="en-US" sz="2800" dirty="0" smtClean="0">
                <a:solidFill>
                  <a:srgbClr val="FFFF00"/>
                </a:solidFill>
              </a:rPr>
              <a:t>2</a:t>
            </a:r>
            <a:r>
              <a:rPr lang="ru-RU" sz="2800" dirty="0" smtClean="0">
                <a:solidFill>
                  <a:srgbClr val="FFFF00"/>
                </a:solidFill>
              </a:rPr>
              <a:t>-2</a:t>
            </a:r>
            <a:r>
              <a:rPr lang="en-US" sz="2800" dirty="0" smtClean="0">
                <a:solidFill>
                  <a:srgbClr val="FFFF00"/>
                </a:solidFill>
              </a:rPr>
              <a:t>3</a:t>
            </a:r>
            <a:r>
              <a:rPr lang="ru-RU" sz="2800" dirty="0" smtClean="0">
                <a:solidFill>
                  <a:srgbClr val="FFFF00"/>
                </a:solidFill>
              </a:rPr>
              <a:t> гг.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Основания проведения публичных слушаний: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416824" cy="439248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Статьи 12, 14 Федерального закона от 23.11.1995 №174-ФЗ «Об экологической экспертизе»;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 - статья 20 Федерального закона от 24.04.1995 №52-ФЗ «О животном мире»;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-  Приказ Министерства природных ресурсов и экологии Российской Федерации от 27.11.2020 №981 «Об утверждении Порядка принятия документа об утверждении лимита добычи охотничьих ресурсов, внесения в него изменений и требований к его содержанию и составу».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573325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Планируется установление следующих сроков охоты на </a:t>
            </a:r>
            <a:r>
              <a:rPr lang="ru-RU" b="1" dirty="0" smtClean="0">
                <a:solidFill>
                  <a:srgbClr val="002060"/>
                </a:solidFill>
              </a:rPr>
              <a:t>рысь: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– с 01 ноября по 28(29) февраля.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рысь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0" r="4300"/>
          <a:stretch>
            <a:fillRect/>
          </a:stretch>
        </p:blipFill>
        <p:spPr>
          <a:xfrm>
            <a:off x="1475656" y="236124"/>
            <a:ext cx="6611870" cy="5425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517232"/>
            <a:ext cx="8352928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Расчетная численность речной выдры на опромышляемой территории Камчатского края составляет 5812 особей.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выдр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222" r="10222"/>
          <a:stretch>
            <a:fillRect/>
          </a:stretch>
        </p:blipFill>
        <p:spPr>
          <a:xfrm>
            <a:off x="904899" y="124628"/>
            <a:ext cx="7190185" cy="5287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217327"/>
              </p:ext>
            </p:extLst>
          </p:nvPr>
        </p:nvGraphicFramePr>
        <p:xfrm>
          <a:off x="395536" y="1628804"/>
          <a:ext cx="8352928" cy="513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740"/>
                <a:gridCol w="1963296"/>
                <a:gridCol w="2409498"/>
                <a:gridCol w="1481394"/>
              </a:tblGrid>
              <a:tr h="6501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Утвержденная квота в сезон охоты 2021-22 гг.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Добыто особей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Планируемая квота добычи в сезон охоты 2022 – 23 гг.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00" marR="4040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29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Быстринский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Елизовский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Мильковский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Соболевский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Большерецкий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Камчатский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Карагинский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Олюторский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Пенжинский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Тигильский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 Краю:</a:t>
                      </a: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40" marR="6174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Информация об использовании квот речной выдры в сезон охоты 2021-22 гг. и о планируемых квотах в сезон охоты 2022-23 гг.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Планируется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установление следующих сроков охоты на речную выдру – с 25 октября по 28 (29) февраля.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River-Ot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525" b="5525"/>
          <a:stretch>
            <a:fillRect/>
          </a:stretch>
        </p:blipFill>
        <p:spPr>
          <a:xfrm>
            <a:off x="1187624" y="336003"/>
            <a:ext cx="6264696" cy="5072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4955"/>
            <a:ext cx="8431321" cy="41841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5" y="5013176"/>
            <a:ext cx="7859216" cy="13681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Проект квот добычи охотничьих ресурсов размещен на официальном портале органов исполнительной власти Камчатского края в сети «Интернет» по адресу: </a:t>
            </a:r>
            <a:r>
              <a:rPr lang="en-US" sz="2400" dirty="0">
                <a:solidFill>
                  <a:srgbClr val="002060"/>
                </a:solidFill>
              </a:rPr>
              <a:t>https://www.kamgov.ru/minprir/exp-limits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Оценка воздействия на окружающую природную среду намечаемой деятельности в связи с реализацией объекта государственной экологической экспертизы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157192"/>
            <a:ext cx="8568952" cy="12961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sz="1800" dirty="0" smtClean="0">
                <a:solidFill>
                  <a:srgbClr val="002060"/>
                </a:solidFill>
              </a:rPr>
              <a:t>Предлагаемые лимиты не подорвут численность объектов животного мира, не приведут к деградации популяций. Установленный объем изъятия компенсируется естественным приростом поголовья, учитывает пресс браконьерства и естественную смертность зверей и соответствует установленным нормам отстрела.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Изображение 14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76" r="9476"/>
          <a:stretch>
            <a:fillRect/>
          </a:stretch>
        </p:blipFill>
        <p:spPr>
          <a:xfrm>
            <a:off x="2123728" y="1443643"/>
            <a:ext cx="4525888" cy="3713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94421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редварительный вариант материалов, обосновывающих лимиты и квоты добычи охотничьих ресурсов, направляемый на проведение государственной экологической экспертизы, включает в себя следующие разделы: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852936"/>
            <a:ext cx="8280920" cy="3168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Информация о квотируемых видах охотничьих ресурсов, включая информацию по учетам;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Табличный материал, отражающий динамику численности и использования, в том числе по зарегистрированным случаям нелегального изъятия;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- Оценка воздействия на окружающую природную среду намечаемой деятельности в связи с реализацией объекта государственной экологической экспертизы.</a:t>
            </a: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94852"/>
              </p:ext>
            </p:extLst>
          </p:nvPr>
        </p:nvGraphicFramePr>
        <p:xfrm>
          <a:off x="251519" y="1110754"/>
          <a:ext cx="8640960" cy="480022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76264"/>
                <a:gridCol w="1512168"/>
                <a:gridCol w="1152128"/>
                <a:gridCol w="1224136"/>
                <a:gridCol w="1195527"/>
                <a:gridCol w="1180737"/>
              </a:tblGrid>
              <a:tr h="10087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Вид охотничьего ресурса (при необходимости его пол и возраст)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Численность охотничьего ресурса на 1 апреля текущего года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(особей)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Норматив допустимого изъятия от численности (процентов)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Допустимое количество особей к добыче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Фактически устанавливаемый лимит добычи охотничьих ресурсов (объем изъятия в отношении каждого вида охотничьих ресурсов)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85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особей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процент от численности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51690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002060"/>
                          </a:solidFill>
                        </a:rPr>
                        <a:t>Лось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13999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5,21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603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4,31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877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Снежный баран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12281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614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406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3,31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87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Рысь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954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10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95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4,30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81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Соболь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40804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35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14281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11829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28,99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01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Бурый медведь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24628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30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до 7388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3149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12,79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2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Выдра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5812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 290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102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1,75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Информация о предлагаемых лимитах добычи лося, снежного барана, рыси, соболя, бурого медведя и выдры по Камчатскому краю на период с 1 августа 2022 года до 1 августа 2023 года.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708784"/>
              </p:ext>
            </p:extLst>
          </p:nvPr>
        </p:nvGraphicFramePr>
        <p:xfrm>
          <a:off x="467544" y="1988840"/>
          <a:ext cx="8229600" cy="473716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15611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охотничьего ресурса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 численности (особей) на 1000 га охотничьих угодий, пригодных для обитания данного вида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Нормативы допустимого изъятия % от численности животных на 1 апреля текущего года по данным государственного мониторинга охотничьих ресурсов и среды их обитания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302490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Лось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1 включительно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</a:tr>
              <a:tr h="291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более 1 до 2 включительно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</a:tr>
              <a:tr h="291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более 2 до 4 включительно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</a:tr>
              <a:tr h="291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более 4 до 6 включительно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</a:tr>
              <a:tr h="291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более  6 до 8 включительно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</a:tr>
              <a:tr h="3239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Снежный баран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устанавливается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5</a:t>
                      </a:r>
                      <a:endParaRPr lang="ru-RU" sz="1200" dirty="0"/>
                    </a:p>
                  </a:txBody>
                  <a:tcPr anchor="ctr"/>
                </a:tc>
              </a:tr>
              <a:tr h="3239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Бурый медведь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устанавливается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30</a:t>
                      </a:r>
                      <a:endParaRPr lang="ru-RU" sz="1200" dirty="0"/>
                    </a:p>
                  </a:txBody>
                  <a:tcPr anchor="ctr"/>
                </a:tc>
              </a:tr>
              <a:tr h="328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Соболь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устанавливается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35</a:t>
                      </a:r>
                      <a:endParaRPr lang="ru-RU" sz="1200" dirty="0"/>
                    </a:p>
                  </a:txBody>
                  <a:tcPr anchor="ctr"/>
                </a:tc>
              </a:tr>
              <a:tr h="3826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Выдра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устанавливается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5</a:t>
                      </a:r>
                      <a:endParaRPr lang="ru-RU" sz="1200" dirty="0"/>
                    </a:p>
                  </a:txBody>
                  <a:tcPr anchor="ctr"/>
                </a:tc>
              </a:tr>
              <a:tr h="3239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Рысь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устанавливается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10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56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	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Проект лимитов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добычи охотничьих ресурсов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квот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добычи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разрабатывался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 соответствии со статьей 24 Федерального закона от 24.07.2009 № 209-ФЗ «Об охоте и о сохранении охотничьих ресурсов». При исчислении лимита добычи учтены их численность, размещение в среде обитания, динамика состояния и другие данные государственного мониторинга охотничьих ресурсов и среды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их обитания.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	Лимит добычи рассчитан на основе нормативов допустимого изъятия охотничьих ресурсов, утвержденных приказом Министерства природных ресурсов и экологии Российской Федерации от 25.11.2020 №965.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5589240"/>
            <a:ext cx="7560840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Расчетная численность лося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исследованной территории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Камчатского края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13999 особей.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9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459" b="18459"/>
          <a:stretch>
            <a:fillRect/>
          </a:stretch>
        </p:blipFill>
        <p:spPr>
          <a:xfrm>
            <a:off x="1619672" y="338667"/>
            <a:ext cx="6408712" cy="5258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Информация об использовании квот лося в сезон охоты 2021-22 гг. и о планируемых квотах в сезон охоты 2022-23 гг.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3357572"/>
              </p:ext>
            </p:extLst>
          </p:nvPr>
        </p:nvGraphicFramePr>
        <p:xfrm>
          <a:off x="457200" y="1600200"/>
          <a:ext cx="8219255" cy="4652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43851"/>
                <a:gridCol w="1894885"/>
                <a:gridCol w="1392817"/>
                <a:gridCol w="1487503"/>
                <a:gridCol w="1800199"/>
              </a:tblGrid>
              <a:tr h="97675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Утвержденная квота  в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сезон охоты 2021 – 22 гг.   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Выдано разрешений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Добыто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Планируемая квота добычи в сезон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охоты 2022 – 23 гг.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74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9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Мильковский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52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 - Камчатский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68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Карагинский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68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Тигильский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68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Пенжинский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4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 Краю: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0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5301208"/>
            <a:ext cx="7992888" cy="12961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900" dirty="0" smtClean="0">
                <a:solidFill>
                  <a:srgbClr val="FFFF00"/>
                </a:solidFill>
              </a:rPr>
              <a:t>	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предстоящем сезоне планируется установить </a:t>
            </a:r>
            <a:r>
              <a:rPr lang="ru-RU" sz="2000" b="1" dirty="0">
                <a:solidFill>
                  <a:srgbClr val="002060"/>
                </a:solidFill>
              </a:rPr>
              <a:t>следующие сроки охоты на лося: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все половозрастные группы – с </a:t>
            </a:r>
            <a:r>
              <a:rPr lang="ru-RU" sz="2000" b="1" dirty="0" smtClean="0">
                <a:solidFill>
                  <a:srgbClr val="002060"/>
                </a:solidFill>
              </a:rPr>
              <a:t>15 сентября </a:t>
            </a:r>
            <a:r>
              <a:rPr lang="ru-RU" sz="2000" b="1" dirty="0">
                <a:solidFill>
                  <a:srgbClr val="002060"/>
                </a:solidFill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</a:rPr>
              <a:t>20 </a:t>
            </a:r>
            <a:r>
              <a:rPr lang="ru-RU" sz="2000" b="1" dirty="0">
                <a:solidFill>
                  <a:srgbClr val="002060"/>
                </a:solidFill>
              </a:rPr>
              <a:t>декабря;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взрослые самцы – с 01 сентября по 30 сентября</a:t>
            </a:r>
            <a:r>
              <a:rPr lang="ru-RU" sz="2000" b="1" dirty="0" smtClean="0">
                <a:solidFill>
                  <a:srgbClr val="002060"/>
                </a:solidFill>
              </a:rPr>
              <a:t>. Планируется введение запрета охоты в Елизовском, Усть-Большерецком, Соболевском, Олюторском и части Пенжинского районов 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	</a:t>
            </a:r>
            <a:endParaRPr lang="ru-RU" sz="19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r="9349"/>
          <a:stretch>
            <a:fillRect/>
          </a:stretch>
        </p:blipFill>
        <p:spPr bwMode="auto">
          <a:xfrm>
            <a:off x="838199" y="404665"/>
            <a:ext cx="5747595" cy="471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504" y="76470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221088"/>
            <a:ext cx="5083968" cy="2125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482952"/>
            <a:ext cx="7632848" cy="8983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Расчетная численность снежного барана на территории Камчатского края – 12281 особь.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бигхор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838200" y="380140"/>
            <a:ext cx="5822032" cy="4777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8315</TotalTime>
  <Words>1139</Words>
  <Application>Microsoft Office PowerPoint</Application>
  <PresentationFormat>Экран (4:3)</PresentationFormat>
  <Paragraphs>430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Candara</vt:lpstr>
      <vt:lpstr>Symbol</vt:lpstr>
      <vt:lpstr>Times New Roman</vt:lpstr>
      <vt:lpstr>Волна</vt:lpstr>
      <vt:lpstr>Обсуждение объекта государственной экологической экспертизы:</vt:lpstr>
      <vt:lpstr>Основания проведения публичных слушаний:</vt:lpstr>
      <vt:lpstr>Предварительный вариант материалов, обосновывающих лимиты и квоты добычи охотничьих ресурсов, направляемый на проведение государственной экологической экспертизы, включает в себя следующие разделы: </vt:lpstr>
      <vt:lpstr>Информация о предлагаемых лимитах добычи лося, снежного барана, рыси, соболя, бурого медведя и выдры по Камчатскому краю на период с 1 августа 2022 года до 1 августа 2023 года.</vt:lpstr>
      <vt:lpstr> Проект лимитов добычи охотничьих ресурсов и квот добычи разрабатывался в соответствии со статьей 24 Федерального закона от 24.07.2009 № 209-ФЗ «Об охоте и о сохранении охотничьих ресурсов». При исчислении лимита добычи учтены их численность, размещение в среде обитания, динамика состояния и другие данные государственного мониторинга охотничьих ресурсов и среды их обитания.  Лимит добычи рассчитан на основе нормативов допустимого изъятия охотничьих ресурсов, утвержденных приказом Министерства природных ресурсов и экологии Российской Федерации от 25.11.2020 №965.</vt:lpstr>
      <vt:lpstr> </vt:lpstr>
      <vt:lpstr>Информация об использовании квот лося в сезон охоты 2021-22 гг. и о планируемых квотах в сезон охоты 2022-23 гг.</vt:lpstr>
      <vt:lpstr>Презентация PowerPoint</vt:lpstr>
      <vt:lpstr>Презентация PowerPoint</vt:lpstr>
      <vt:lpstr>Информация об использовании квот снежного барана в сезон охоты 2021-22 гг. и о планируемых квотах в сезон охоты 2022-23 гг. </vt:lpstr>
      <vt:lpstr>Презентация PowerPoint</vt:lpstr>
      <vt:lpstr>Презентация PowerPoint</vt:lpstr>
      <vt:lpstr>Информация об использовании квот бурого медведя в сезон охоты 2021-22 гг. и о планируемых квотах в сезон охоты 2022-23 гг. </vt:lpstr>
      <vt:lpstr>Презентация PowerPoint</vt:lpstr>
      <vt:lpstr>Презентация PowerPoint</vt:lpstr>
      <vt:lpstr>Информация об использовании квот соболя в сезон охоты 2021-22 гг. и о планируемых квотах в сезон охоты 2022-23 гг.</vt:lpstr>
      <vt:lpstr>Презентация PowerPoint</vt:lpstr>
      <vt:lpstr>Презентация PowerPoint</vt:lpstr>
      <vt:lpstr>Информация об использовании квот рыси в сезон охоты 2021-22 гг. и о планируемых квотах в сезон охоты 2022-23 гг.</vt:lpstr>
      <vt:lpstr>Презентация PowerPoint</vt:lpstr>
      <vt:lpstr>Презентация PowerPoint</vt:lpstr>
      <vt:lpstr>Информация об использовании квот речной выдры в сезон охоты 2021-22 гг. и о планируемых квотах в сезон охоты 2022-23 гг.</vt:lpstr>
      <vt:lpstr>Презентация PowerPoint</vt:lpstr>
      <vt:lpstr>Презентация PowerPoint</vt:lpstr>
      <vt:lpstr>Оценка воздействия на окружающую природную среду намечаемой деятельности в связи с реализацией объекта государственной экологической экспертизы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Обсуждение объекта государственной экологической экспертизы:</dc:title>
  <dc:creator>Admin</dc:creator>
  <cp:lastModifiedBy>Дронин Александр Владимирович</cp:lastModifiedBy>
  <cp:revision>386</cp:revision>
  <cp:lastPrinted>2015-04-28T00:14:26Z</cp:lastPrinted>
  <dcterms:created xsi:type="dcterms:W3CDTF">2011-04-05T02:42:40Z</dcterms:created>
  <dcterms:modified xsi:type="dcterms:W3CDTF">2022-04-28T01:41:59Z</dcterms:modified>
</cp:coreProperties>
</file>