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68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04D1B-5D08-4E88-95C2-0F50E2033D41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C399F-B92A-426F-8B88-8C1A61BEF5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052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789CB-EEFD-4AC0-91A3-8D022D045E73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51776-4626-4D5E-8969-C136031F0A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25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964C1-EA51-4B6B-AB6C-10587A9C27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761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1AD5EF-AAB6-4152-985B-FDD28F8AF1C0}" type="datetimeFigureOut">
              <a:rPr lang="ru-RU" smtClean="0"/>
              <a:t>03.05.2017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1477EE-F94F-456D-8921-293E680CC6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3" y="1319452"/>
            <a:ext cx="8926313" cy="86409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Narrow" pitchFamily="34" charset="0"/>
              </a:rPr>
              <a:t/>
            </a:r>
            <a:br>
              <a:rPr lang="ru-RU" sz="16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 Narrow" pitchFamily="34" charset="0"/>
              </a:rPr>
            </a:br>
            <a:r>
              <a:rPr lang="ru-RU" sz="1800" cap="all" dirty="0" smtClean="0">
                <a:ln w="0"/>
                <a:solidFill>
                  <a:srgbClr val="CC0066"/>
                </a:solidFill>
                <a:effectLst>
                  <a:reflection blurRad="12700" stA="50000" endPos="50000" dist="5000" dir="5400000" sy="-100000" rotWithShape="0"/>
                </a:effectLst>
                <a:latin typeface="Arial Narrow" pitchFamily="34" charset="0"/>
              </a:rPr>
              <a:t>по следующим специальностям (профессиям):</a:t>
            </a:r>
            <a:endParaRPr lang="ru-RU" sz="3200" cap="all" dirty="0">
              <a:ln w="0"/>
              <a:solidFill>
                <a:srgbClr val="CC0066"/>
              </a:solidFill>
              <a:effectLst>
                <a:reflection blurRad="12700" stA="50000" endPos="50000" dist="5000" dir="5400000" sy="-100000" rotWithShape="0"/>
              </a:effectLst>
              <a:latin typeface="Arial Narrow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0392" y="2227821"/>
            <a:ext cx="2714868" cy="290848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1100" b="1" u="sng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Подготовка  специалистов </a:t>
            </a:r>
          </a:p>
          <a:p>
            <a:pPr lvl="0"/>
            <a:r>
              <a:rPr lang="ru-RU" sz="1100" b="1" u="sng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среднего  звена:</a:t>
            </a:r>
            <a:endParaRPr lang="ru-RU" sz="1100" b="1" dirty="0">
              <a:solidFill>
                <a:srgbClr val="C00000"/>
              </a:solidFill>
              <a:latin typeface="Arial Narrow" pitchFamily="34" charset="0"/>
              <a:cs typeface="Arial" pitchFamily="34" charset="0"/>
            </a:endParaRPr>
          </a:p>
          <a:p>
            <a:r>
              <a:rPr lang="ru-RU" sz="1200" b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Лесное и лесопарковое </a:t>
            </a:r>
            <a:r>
              <a:rPr lang="ru-RU" sz="12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хозяйство.</a:t>
            </a:r>
            <a:endParaRPr lang="ru-RU" sz="1200" b="1" dirty="0">
              <a:solidFill>
                <a:srgbClr val="7030A0"/>
              </a:solidFill>
              <a:latin typeface="Arial Narrow" pitchFamily="34" charset="0"/>
              <a:cs typeface="Arial" pitchFamily="34" charset="0"/>
            </a:endParaRPr>
          </a:p>
          <a:p>
            <a:r>
              <a:rPr lang="ru-RU" sz="1100" dirty="0">
                <a:latin typeface="Arial Narrow" pitchFamily="34" charset="0"/>
                <a:cs typeface="Arial" pitchFamily="34" charset="0"/>
              </a:rPr>
              <a:t>Квалификация : Специалист  лесного и лесопаркового </a:t>
            </a:r>
            <a:r>
              <a:rPr lang="ru-RU" sz="1100" dirty="0" smtClean="0">
                <a:latin typeface="Arial Narrow" pitchFamily="34" charset="0"/>
                <a:cs typeface="Arial" pitchFamily="34" charset="0"/>
              </a:rPr>
              <a:t>хозяйства. </a:t>
            </a:r>
            <a:endParaRPr lang="ru-RU" sz="1100" dirty="0">
              <a:latin typeface="Arial Narrow" pitchFamily="34" charset="0"/>
              <a:cs typeface="Arial" pitchFamily="34" charset="0"/>
            </a:endParaRPr>
          </a:p>
          <a:p>
            <a:endParaRPr lang="ru-RU" sz="700" b="1" dirty="0" smtClean="0">
              <a:solidFill>
                <a:srgbClr val="7030A0"/>
              </a:solidFill>
              <a:latin typeface="Arial Narrow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Техническая </a:t>
            </a:r>
            <a:r>
              <a:rPr lang="ru-RU" sz="1200" b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эксплуатация  подъемно-транспортных, </a:t>
            </a:r>
            <a:r>
              <a:rPr lang="ru-RU" sz="12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строительных</a:t>
            </a:r>
            <a:r>
              <a:rPr lang="ru-RU" sz="1200" b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, дорожных  машин и </a:t>
            </a:r>
            <a:r>
              <a:rPr lang="ru-RU" sz="12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оборудования </a:t>
            </a:r>
          </a:p>
          <a:p>
            <a:r>
              <a:rPr lang="ru-RU" sz="1200" b="1" i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(по отраслям)</a:t>
            </a:r>
            <a:r>
              <a:rPr lang="ru-RU" sz="12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.  </a:t>
            </a:r>
          </a:p>
          <a:p>
            <a:r>
              <a:rPr lang="ru-RU" sz="1100" dirty="0" smtClean="0">
                <a:latin typeface="Arial Narrow" pitchFamily="34" charset="0"/>
                <a:cs typeface="Arial" pitchFamily="34" charset="0"/>
              </a:rPr>
              <a:t>Квалификация</a:t>
            </a:r>
            <a:r>
              <a:rPr lang="ru-RU" sz="1100" dirty="0">
                <a:latin typeface="Arial Narrow" pitchFamily="34" charset="0"/>
                <a:cs typeface="Arial" pitchFamily="34" charset="0"/>
              </a:rPr>
              <a:t>: </a:t>
            </a:r>
            <a:r>
              <a:rPr lang="ru-RU" sz="1100" dirty="0" smtClean="0">
                <a:latin typeface="Arial Narrow" pitchFamily="34" charset="0"/>
                <a:cs typeface="Arial" pitchFamily="34" charset="0"/>
              </a:rPr>
              <a:t>Техник. </a:t>
            </a:r>
          </a:p>
          <a:p>
            <a:endParaRPr lang="ru-RU" sz="600" b="1" i="1" dirty="0" smtClean="0">
              <a:solidFill>
                <a:srgbClr val="7030A0"/>
              </a:solidFill>
              <a:latin typeface="Arial Narrow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Охотоведение </a:t>
            </a:r>
            <a:r>
              <a:rPr lang="ru-RU" sz="1200" b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и звероводство  </a:t>
            </a:r>
          </a:p>
          <a:p>
            <a:r>
              <a:rPr lang="ru-RU" sz="1100" dirty="0">
                <a:latin typeface="Arial Narrow" pitchFamily="34" charset="0"/>
                <a:cs typeface="Arial" pitchFamily="34" charset="0"/>
              </a:rPr>
              <a:t>Квалификация : Охотовед </a:t>
            </a:r>
            <a:r>
              <a:rPr lang="ru-RU" sz="1100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endParaRPr lang="ru-RU" sz="600" b="1" i="1" dirty="0" smtClean="0">
              <a:solidFill>
                <a:srgbClr val="7030A0"/>
              </a:solidFill>
              <a:latin typeface="Arial Narrow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Коммерция </a:t>
            </a:r>
            <a:r>
              <a:rPr lang="ru-RU" sz="1200" b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(по отраслям</a:t>
            </a:r>
            <a:r>
              <a:rPr lang="ru-RU" sz="12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).</a:t>
            </a:r>
            <a:endParaRPr lang="ru-RU" sz="1200" b="1" dirty="0">
              <a:solidFill>
                <a:srgbClr val="7030A0"/>
              </a:solidFill>
              <a:latin typeface="Arial Narrow" pitchFamily="34" charset="0"/>
              <a:cs typeface="Arial" pitchFamily="34" charset="0"/>
            </a:endParaRPr>
          </a:p>
          <a:p>
            <a:r>
              <a:rPr lang="ru-RU" sz="1100" dirty="0">
                <a:latin typeface="Arial Narrow" pitchFamily="34" charset="0"/>
                <a:cs typeface="Arial" pitchFamily="34" charset="0"/>
              </a:rPr>
              <a:t>Квалификация: Менеджер по </a:t>
            </a:r>
            <a:r>
              <a:rPr lang="ru-RU" sz="1100" dirty="0" smtClean="0">
                <a:latin typeface="Arial Narrow" pitchFamily="34" charset="0"/>
                <a:cs typeface="Arial" pitchFamily="34" charset="0"/>
              </a:rPr>
              <a:t>продажам.</a:t>
            </a:r>
            <a:endParaRPr lang="ru-RU" sz="11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925144"/>
            <a:ext cx="5508104" cy="104644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/>
            <a:r>
              <a:rPr lang="ru-RU" sz="16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</a:t>
            </a:r>
            <a:r>
              <a:rPr lang="ru-RU" sz="20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Вяземский лесхоз – техникум им. Н.В. Усенко»</a:t>
            </a:r>
            <a:endParaRPr lang="ru-RU" sz="1600" b="1" dirty="0" smtClean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0" algn="ctr"/>
            <a:r>
              <a:rPr lang="ru-RU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 объявляет </a:t>
            </a:r>
            <a:r>
              <a:rPr lang="ru-RU" b="1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прием студентов </a:t>
            </a:r>
            <a:r>
              <a:rPr lang="ru-RU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на </a:t>
            </a:r>
            <a:r>
              <a:rPr lang="ru-RU" b="1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2017 – 2018 уч. год</a:t>
            </a:r>
            <a:r>
              <a:rPr lang="ru-RU" sz="16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lvl="0"/>
            <a:endParaRPr lang="ru-RU" sz="24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35560" y="5373216"/>
            <a:ext cx="3605732" cy="27699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r" defTabSz="722706"/>
            <a:endParaRPr lang="ru-RU" sz="1200" i="1" u="sng" dirty="0">
              <a:solidFill>
                <a:srgbClr val="C0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96135" y="4077072"/>
            <a:ext cx="3237681" cy="1165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endParaRPr lang="ru-RU" sz="1200" dirty="0"/>
          </a:p>
          <a:p>
            <a:pPr>
              <a:lnSpc>
                <a:spcPct val="115000"/>
              </a:lnSpc>
            </a:pPr>
            <a:r>
              <a:rPr lang="ru-RU" sz="1200" b="1" u="sng" kern="1400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Уровень </a:t>
            </a:r>
            <a:r>
              <a:rPr lang="ru-RU" sz="1200" b="1" u="sng" kern="1400" dirty="0" err="1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образованя</a:t>
            </a:r>
            <a:r>
              <a:rPr lang="ru-RU" sz="1200" b="1" u="sng" kern="1400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15000"/>
              </a:lnSpc>
            </a:pPr>
            <a:r>
              <a:rPr lang="ru-RU" sz="1200" kern="1400" dirty="0" smtClean="0">
                <a:latin typeface="Arial Narrow" pitchFamily="34" charset="0"/>
                <a:cs typeface="Arial" pitchFamily="34" charset="0"/>
              </a:rPr>
              <a:t>На базе  9кл.- </a:t>
            </a:r>
            <a:r>
              <a:rPr lang="ru-RU" sz="1200" dirty="0" smtClean="0">
                <a:latin typeface="Arial Narrow" pitchFamily="34" charset="0"/>
              </a:rPr>
              <a:t>очная </a:t>
            </a:r>
            <a:r>
              <a:rPr lang="ru-RU" sz="1200" kern="1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ru-RU" sz="1200" dirty="0">
                <a:latin typeface="Arial Narrow" pitchFamily="34" charset="0"/>
              </a:rPr>
              <a:t>форма </a:t>
            </a:r>
            <a:r>
              <a:rPr lang="ru-RU" sz="1200" dirty="0" smtClean="0">
                <a:latin typeface="Arial Narrow" pitchFamily="34" charset="0"/>
              </a:rPr>
              <a:t>обучения;</a:t>
            </a:r>
            <a:endParaRPr lang="ru-RU" sz="1200" kern="1400" dirty="0" smtClean="0">
              <a:latin typeface="Arial Narrow" pitchFamily="34" charset="0"/>
              <a:cs typeface="Arial" pitchFamily="34" charset="0"/>
            </a:endParaRPr>
          </a:p>
          <a:p>
            <a:pPr fontAlgn="t"/>
            <a:r>
              <a:rPr lang="ru-RU" sz="1100" kern="1400" dirty="0">
                <a:latin typeface="Arial Narrow" pitchFamily="34" charset="0"/>
                <a:cs typeface="Arial" pitchFamily="34" charset="0"/>
              </a:rPr>
              <a:t>На </a:t>
            </a:r>
            <a:r>
              <a:rPr lang="ru-RU" sz="1100" kern="1400" dirty="0" smtClean="0">
                <a:latin typeface="Arial Narrow" pitchFamily="34" charset="0"/>
                <a:cs typeface="Arial" pitchFamily="34" charset="0"/>
              </a:rPr>
              <a:t>базе 11 </a:t>
            </a:r>
            <a:r>
              <a:rPr lang="ru-RU" sz="1100" kern="1400" dirty="0" err="1" smtClean="0">
                <a:latin typeface="Arial Narrow" pitchFamily="34" charset="0"/>
                <a:cs typeface="Arial" pitchFamily="34" charset="0"/>
              </a:rPr>
              <a:t>кл</a:t>
            </a:r>
            <a:r>
              <a:rPr lang="ru-RU" sz="1100" kern="1400" dirty="0" smtClean="0">
                <a:latin typeface="Arial Narrow" pitchFamily="34" charset="0"/>
                <a:cs typeface="Arial" pitchFamily="34" charset="0"/>
              </a:rPr>
              <a:t>. -  </a:t>
            </a:r>
            <a:r>
              <a:rPr lang="ru-RU" sz="1100" dirty="0" smtClean="0">
                <a:latin typeface="Arial Narrow" pitchFamily="34" charset="0"/>
              </a:rPr>
              <a:t>заочная форма обучения.</a:t>
            </a:r>
            <a:endParaRPr lang="ru-RU" sz="1200" u="sng" dirty="0" smtClean="0">
              <a:solidFill>
                <a:srgbClr val="9A0000"/>
              </a:solidFill>
              <a:latin typeface="Arial Narrow"/>
            </a:endParaRPr>
          </a:p>
          <a:p>
            <a:pPr>
              <a:lnSpc>
                <a:spcPct val="119000"/>
              </a:lnSpc>
              <a:spcBef>
                <a:spcPts val="312"/>
              </a:spcBef>
              <a:spcAft>
                <a:spcPts val="326"/>
              </a:spcAft>
            </a:pPr>
            <a:r>
              <a:rPr lang="ru-RU" sz="1400" b="1" u="sng" dirty="0" smtClean="0">
                <a:solidFill>
                  <a:srgbClr val="9A0000"/>
                </a:solidFill>
                <a:latin typeface="Arial Narrow"/>
              </a:rPr>
              <a:t>Прием без вступительных экзаменов</a:t>
            </a:r>
            <a:endParaRPr lang="ru-RU" sz="900" u="sng" kern="1400" dirty="0">
              <a:solidFill>
                <a:srgbClr val="0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796136" y="2203761"/>
            <a:ext cx="3237681" cy="2085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100" b="1" u="sng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Подготовка  квалифицированных </a:t>
            </a:r>
          </a:p>
          <a:p>
            <a:pPr algn="r">
              <a:spcBef>
                <a:spcPts val="312"/>
              </a:spcBef>
              <a:spcAft>
                <a:spcPts val="326"/>
              </a:spcAft>
            </a:pPr>
            <a:r>
              <a:rPr lang="ru-RU" sz="1100" b="1" u="sng" dirty="0" smtClean="0">
                <a:solidFill>
                  <a:srgbClr val="C00000"/>
                </a:solidFill>
                <a:latin typeface="Arial Narrow" pitchFamily="34" charset="0"/>
                <a:cs typeface="Arial" pitchFamily="34" charset="0"/>
              </a:rPr>
              <a:t>рабочих и служащих:</a:t>
            </a:r>
            <a:endParaRPr lang="ru-RU" sz="1100" b="1" u="sng" kern="1400" dirty="0" smtClean="0">
              <a:solidFill>
                <a:srgbClr val="C00000"/>
              </a:solidFill>
              <a:latin typeface="Arial Narrow" pitchFamily="34" charset="0"/>
              <a:cs typeface="Arial" pitchFamily="34" charset="0"/>
            </a:endParaRPr>
          </a:p>
          <a:p>
            <a:pPr algn="r">
              <a:spcBef>
                <a:spcPts val="264"/>
              </a:spcBef>
              <a:spcAft>
                <a:spcPts val="326"/>
              </a:spcAft>
            </a:pPr>
            <a:r>
              <a:rPr lang="ru-RU" sz="1200" b="1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Мастер по лесному хозяйству</a:t>
            </a:r>
            <a:r>
              <a:rPr lang="ru-RU" sz="1200" kern="1400" dirty="0" smtClean="0">
                <a:solidFill>
                  <a:srgbClr val="7030A0"/>
                </a:solidFill>
                <a:latin typeface="Arial Narrow" pitchFamily="34" charset="0"/>
                <a:cs typeface="Arial" pitchFamily="34" charset="0"/>
              </a:rPr>
              <a:t>       </a:t>
            </a:r>
          </a:p>
          <a:p>
            <a:pPr algn="r">
              <a:spcBef>
                <a:spcPts val="264"/>
              </a:spcBef>
              <a:spcAft>
                <a:spcPts val="326"/>
              </a:spcAft>
            </a:pPr>
            <a:r>
              <a:rPr lang="ru-RU" sz="1100" dirty="0" smtClean="0">
                <a:solidFill>
                  <a:srgbClr val="000000"/>
                </a:solidFill>
                <a:latin typeface="Arial Narrow" pitchFamily="34" charset="0"/>
                <a:cs typeface="Arial" pitchFamily="34" charset="0"/>
              </a:rPr>
              <a:t>Квалификация : Егерь. Лесовод. Тракторист.                 Водитель автомобиля    </a:t>
            </a:r>
            <a:r>
              <a:rPr lang="ru-RU" sz="1100" u="sng" kern="1400" dirty="0" smtClean="0">
                <a:solidFill>
                  <a:srgbClr val="00000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  <a:endParaRPr lang="ru-RU" sz="1100" kern="1400" dirty="0" smtClean="0">
              <a:solidFill>
                <a:srgbClr val="000000"/>
              </a:solidFill>
              <a:latin typeface="Arial Narrow" pitchFamily="34" charset="0"/>
              <a:cs typeface="Arial" pitchFamily="34" charset="0"/>
            </a:endParaRPr>
          </a:p>
          <a:p>
            <a:pPr algn="r">
              <a:spcBef>
                <a:spcPts val="264"/>
              </a:spcBef>
              <a:spcAft>
                <a:spcPts val="326"/>
              </a:spcAft>
            </a:pPr>
            <a:r>
              <a:rPr lang="ru-RU" sz="1200" b="1" kern="1400" dirty="0" smtClean="0">
                <a:solidFill>
                  <a:srgbClr val="7030A0"/>
                </a:solidFill>
                <a:effectLst/>
                <a:latin typeface="Arial Narrow" pitchFamily="34" charset="0"/>
                <a:cs typeface="Arial" pitchFamily="34" charset="0"/>
              </a:rPr>
              <a:t>Мастер по ремонту и обслуживанию автомобилей </a:t>
            </a:r>
            <a:r>
              <a:rPr lang="ru-RU" sz="1100" b="1" kern="1400" dirty="0" smtClean="0">
                <a:solidFill>
                  <a:srgbClr val="7030A0"/>
                </a:solidFill>
                <a:effectLst/>
                <a:latin typeface="Arial Narrow" pitchFamily="34" charset="0"/>
                <a:cs typeface="Arial" pitchFamily="34" charset="0"/>
              </a:rPr>
              <a:t> </a:t>
            </a:r>
          </a:p>
          <a:p>
            <a:pPr algn="r">
              <a:spcBef>
                <a:spcPts val="264"/>
              </a:spcBef>
              <a:spcAft>
                <a:spcPts val="326"/>
              </a:spcAft>
            </a:pPr>
            <a:r>
              <a:rPr lang="ru-RU" sz="1100" kern="1400" dirty="0" smtClean="0"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Квалификация: Слесарь по ремонту автомобилей. Водитель автомобиля.  </a:t>
            </a:r>
            <a:endParaRPr lang="ru-RU" sz="1100" kern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3528" y="5142383"/>
            <a:ext cx="83494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u="sng" dirty="0" smtClean="0">
                <a:solidFill>
                  <a:srgbClr val="C00000"/>
                </a:solidFill>
                <a:latin typeface="Arial Narrow" pitchFamily="34" charset="0"/>
              </a:rPr>
              <a:t>Сроки приёма документов:  </a:t>
            </a:r>
            <a:r>
              <a:rPr lang="ru-RU" sz="1200" b="1" dirty="0" smtClean="0">
                <a:solidFill>
                  <a:srgbClr val="C00000"/>
                </a:solidFill>
                <a:latin typeface="Arial Narrow" pitchFamily="34" charset="0"/>
              </a:rPr>
              <a:t>                     </a:t>
            </a:r>
            <a:r>
              <a:rPr lang="ru-RU" sz="1200" b="1" u="sng" dirty="0" smtClean="0">
                <a:solidFill>
                  <a:srgbClr val="C00000"/>
                </a:solidFill>
                <a:latin typeface="Arial Narrow" pitchFamily="34" charset="0"/>
              </a:rPr>
              <a:t>Перечень документов:</a:t>
            </a:r>
          </a:p>
          <a:p>
            <a:r>
              <a:rPr lang="ru-RU" sz="1200" dirty="0" smtClean="0">
                <a:latin typeface="Arial Narrow" pitchFamily="34" charset="0"/>
              </a:rPr>
              <a:t>с 01.06 по 15.08. 2017г. (очно);                    Документ, удостоверяющий личность;</a:t>
            </a:r>
          </a:p>
          <a:p>
            <a:r>
              <a:rPr lang="ru-RU" sz="1200" dirty="0" smtClean="0">
                <a:latin typeface="Arial Narrow" pitchFamily="34" charset="0"/>
              </a:rPr>
              <a:t>с 01.06 по 30.09. 2017г. (заочно).                 Документ об образовании;</a:t>
            </a:r>
          </a:p>
          <a:p>
            <a:r>
              <a:rPr lang="ru-RU" sz="1200" dirty="0" smtClean="0">
                <a:latin typeface="Arial Narrow" pitchFamily="34" charset="0"/>
              </a:rPr>
              <a:t>                                                                        Фотографии - 4 шт. (3 х 4); </a:t>
            </a:r>
          </a:p>
          <a:p>
            <a:r>
              <a:rPr lang="ru-RU" sz="1200" dirty="0" smtClean="0">
                <a:latin typeface="Arial Narrow" pitchFamily="34" charset="0"/>
              </a:rPr>
              <a:t>                                                                        Копия трудовой книжки  (заочно);   </a:t>
            </a:r>
          </a:p>
          <a:p>
            <a:r>
              <a:rPr lang="ru-RU" sz="1200" dirty="0" smtClean="0">
                <a:latin typeface="Arial Narrow" pitchFamily="34" charset="0"/>
              </a:rPr>
              <a:t>                                                                        Медицинская справка. 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47865" y="8989"/>
            <a:ext cx="5685952" cy="10310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endParaRPr lang="ru-RU" sz="1400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Краевое государственное бюджетное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          профессиональное образовательное  </a:t>
            </a: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учреждение</a:t>
            </a:r>
            <a:br>
              <a:rPr lang="ru-RU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</a:br>
            <a:endParaRPr lang="ru-RU" sz="9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16" name="Рисунок 15" descr="http://polack-news.ru/wp-content/uploads/2015/12/1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3" y="2323189"/>
            <a:ext cx="2808313" cy="24551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5796135" y="5373216"/>
            <a:ext cx="3001162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722706"/>
            <a:r>
              <a:rPr lang="ru-RU" sz="1100" b="1" u="sng" dirty="0">
                <a:solidFill>
                  <a:srgbClr val="C00000"/>
                </a:solidFill>
                <a:latin typeface="Arial Narrow" pitchFamily="34" charset="0"/>
                <a:cs typeface="Times New Roman" pitchFamily="18" charset="0"/>
              </a:rPr>
              <a:t>Адрес:  </a:t>
            </a:r>
            <a:r>
              <a:rPr lang="ru-RU" sz="1100" b="1" dirty="0">
                <a:solidFill>
                  <a:prstClr val="black"/>
                </a:solidFill>
                <a:latin typeface="Arial Narrow" pitchFamily="34" charset="0"/>
                <a:cs typeface="Times New Roman" pitchFamily="18" charset="0"/>
              </a:rPr>
              <a:t>г. Вяземский, ул. Вяземская, 88</a:t>
            </a:r>
          </a:p>
          <a:p>
            <a:pPr lvl="0" defTabSz="722706"/>
            <a:r>
              <a:rPr lang="ru-RU" sz="1100" b="1" dirty="0">
                <a:solidFill>
                  <a:prstClr val="black"/>
                </a:solidFill>
                <a:latin typeface="Arial Narrow" pitchFamily="34" charset="0"/>
              </a:rPr>
              <a:t>Факс:  ( 42153)  3 -16- 43; </a:t>
            </a:r>
          </a:p>
          <a:p>
            <a:pPr lvl="0" defTabSz="722706"/>
            <a:r>
              <a:rPr lang="ru-RU" sz="1100" b="1" dirty="0">
                <a:solidFill>
                  <a:prstClr val="black"/>
                </a:solidFill>
                <a:latin typeface="Arial Narrow" pitchFamily="34" charset="0"/>
              </a:rPr>
              <a:t>контактный телефон ПК: (42153) 3 -10 – 38</a:t>
            </a:r>
            <a:r>
              <a:rPr lang="ru-RU" sz="1100" b="1" dirty="0" smtClean="0">
                <a:solidFill>
                  <a:prstClr val="black"/>
                </a:solidFill>
                <a:latin typeface="Arial Narrow" pitchFamily="34" charset="0"/>
              </a:rPr>
              <a:t>;</a:t>
            </a:r>
            <a:r>
              <a:rPr lang="ru-RU" sz="1100" b="1" dirty="0" smtClean="0">
                <a:solidFill>
                  <a:prstClr val="black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b="1" dirty="0">
                <a:solidFill>
                  <a:prstClr val="black"/>
                </a:solidFill>
                <a:latin typeface="Arial Narrow" pitchFamily="34" charset="0"/>
                <a:cs typeface="Times New Roman" pitchFamily="18" charset="0"/>
              </a:rPr>
              <a:t>Электронная почта</a:t>
            </a:r>
            <a:r>
              <a:rPr lang="ru-RU" sz="1100" b="1" dirty="0">
                <a:solidFill>
                  <a:srgbClr val="377529"/>
                </a:solidFill>
                <a:latin typeface="Arial Narrow" pitchFamily="34" charset="0"/>
                <a:cs typeface="Times New Roman" pitchFamily="18" charset="0"/>
              </a:rPr>
              <a:t>:</a:t>
            </a:r>
            <a:r>
              <a:rPr lang="ru-RU" sz="1050" b="1" dirty="0">
                <a:solidFill>
                  <a:srgbClr val="31B6FD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1200" b="1" dirty="0">
                <a:solidFill>
                  <a:srgbClr val="C00000"/>
                </a:solidFill>
                <a:latin typeface="Arial Narrow" pitchFamily="34" charset="0"/>
                <a:cs typeface="Times New Roman" pitchFamily="18" charset="0"/>
              </a:rPr>
              <a:t>tekhnikum@rambler.ru</a:t>
            </a:r>
            <a:r>
              <a:rPr lang="ru-RU" sz="1200" b="1" dirty="0">
                <a:solidFill>
                  <a:srgbClr val="C00000"/>
                </a:solidFill>
                <a:latin typeface="Arial Narrow" pitchFamily="34" charset="0"/>
                <a:cs typeface="Times New Roman" pitchFamily="18" charset="0"/>
              </a:rPr>
              <a:t>.</a:t>
            </a:r>
            <a:r>
              <a:rPr lang="ru-RU" sz="1100" b="1" dirty="0">
                <a:solidFill>
                  <a:srgbClr val="7030A0"/>
                </a:solidFill>
                <a:latin typeface="Arial Narrow" pitchFamily="34" charset="0"/>
                <a:cs typeface="Times New Roman" pitchFamily="18" charset="0"/>
              </a:rPr>
              <a:t>   </a:t>
            </a:r>
            <a:r>
              <a:rPr lang="ru-RU" sz="1050" b="1" dirty="0">
                <a:solidFill>
                  <a:srgbClr val="7030A0"/>
                </a:solidFill>
                <a:latin typeface="Arial Narrow" pitchFamily="34" charset="0"/>
                <a:cs typeface="Times New Roman" pitchFamily="18" charset="0"/>
              </a:rPr>
              <a:t> </a:t>
            </a:r>
          </a:p>
          <a:p>
            <a:pPr lvl="0" defTabSz="722706"/>
            <a:r>
              <a:rPr lang="ru-RU" sz="1050" b="1" dirty="0">
                <a:solidFill>
                  <a:prstClr val="black"/>
                </a:solidFill>
                <a:latin typeface="Arial Narrow" pitchFamily="34" charset="0"/>
                <a:cs typeface="Times New Roman" pitchFamily="18" charset="0"/>
              </a:rPr>
              <a:t>Сайт техникума</a:t>
            </a:r>
            <a:r>
              <a:rPr lang="ru-RU" sz="1100" b="1" dirty="0">
                <a:solidFill>
                  <a:srgbClr val="7030A0"/>
                </a:solidFill>
                <a:latin typeface="Arial Narrow" pitchFamily="34" charset="0"/>
                <a:cs typeface="Times New Roman" pitchFamily="18" charset="0"/>
              </a:rPr>
              <a:t>:  </a:t>
            </a:r>
            <a:r>
              <a:rPr lang="ru-RU" sz="1200" b="1" dirty="0">
                <a:solidFill>
                  <a:srgbClr val="C00000"/>
                </a:solidFill>
                <a:latin typeface="Arial Narrow" pitchFamily="34" charset="0"/>
                <a:cs typeface="Times New Roman" pitchFamily="18" charset="0"/>
              </a:rPr>
              <a:t>vlt-dv.ru</a:t>
            </a:r>
            <a:endParaRPr lang="ru-RU" sz="1200" b="1" i="1" u="sng" dirty="0">
              <a:solidFill>
                <a:srgbClr val="C0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pic>
        <p:nvPicPr>
          <p:cNvPr id="14" name="Рисунок 13" descr="https://im2-tub-ru.yandex.net/i?id=6fa93c6085abecdb274c598f7d73187d-l&amp;n=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91" y="322122"/>
            <a:ext cx="2929857" cy="1378686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chemeClr val="accent1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90700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</TotalTime>
  <Words>231</Words>
  <Application>Microsoft Office PowerPoint</Application>
  <PresentationFormat>Экран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 по следующим специальностям (профессиям):</vt:lpstr>
    </vt:vector>
  </TitlesOfParts>
  <Company>ВЛТ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по следующим специальностям (профессиям):</dc:title>
  <dc:creator>О.А</dc:creator>
  <cp:lastModifiedBy>О.А</cp:lastModifiedBy>
  <cp:revision>10</cp:revision>
  <cp:lastPrinted>2017-03-29T01:23:39Z</cp:lastPrinted>
  <dcterms:created xsi:type="dcterms:W3CDTF">2017-03-29T01:10:04Z</dcterms:created>
  <dcterms:modified xsi:type="dcterms:W3CDTF">2017-05-03T05:45:32Z</dcterms:modified>
</cp:coreProperties>
</file>