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4" r:id="rId9"/>
    <p:sldId id="263" r:id="rId10"/>
    <p:sldId id="266" r:id="rId11"/>
    <p:sldId id="265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64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611F-1794-4B16-955C-3D7834500F5C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B4BD9-6F30-4E38-9426-FDA11E47B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3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611F-1794-4B16-955C-3D7834500F5C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B4BD9-6F30-4E38-9426-FDA11E47B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772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611F-1794-4B16-955C-3D7834500F5C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B4BD9-6F30-4E38-9426-FDA11E47B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831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611F-1794-4B16-955C-3D7834500F5C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B4BD9-6F30-4E38-9426-FDA11E47B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75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611F-1794-4B16-955C-3D7834500F5C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B4BD9-6F30-4E38-9426-FDA11E47B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455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611F-1794-4B16-955C-3D7834500F5C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B4BD9-6F30-4E38-9426-FDA11E47B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807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611F-1794-4B16-955C-3D7834500F5C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B4BD9-6F30-4E38-9426-FDA11E47B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026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611F-1794-4B16-955C-3D7834500F5C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B4BD9-6F30-4E38-9426-FDA11E47B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981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611F-1794-4B16-955C-3D7834500F5C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B4BD9-6F30-4E38-9426-FDA11E47B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641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611F-1794-4B16-955C-3D7834500F5C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B4BD9-6F30-4E38-9426-FDA11E47B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293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611F-1794-4B16-955C-3D7834500F5C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B4BD9-6F30-4E38-9426-FDA11E47B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832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3611F-1794-4B16-955C-3D7834500F5C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B4BD9-6F30-4E38-9426-FDA11E47B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66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08" y="233246"/>
            <a:ext cx="10174120" cy="5620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08" y="6060958"/>
            <a:ext cx="10174120" cy="5620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599" y="2433498"/>
            <a:ext cx="8068801" cy="199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89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682792" y="336331"/>
            <a:ext cx="11025732" cy="12597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/>
              <a:t>К проекту присоединились:</a:t>
            </a:r>
            <a:endParaRPr lang="ru-RU" sz="5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59725" y="2010894"/>
            <a:ext cx="76935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ПАО «ОКЕАНРЫБФЛОТ</a:t>
            </a:r>
            <a:r>
              <a:rPr lang="ru-RU" sz="3200" b="1" dirty="0" smtClean="0"/>
              <a:t>»,</a:t>
            </a:r>
          </a:p>
          <a:p>
            <a:r>
              <a:rPr lang="ru-RU" sz="3200" b="1" dirty="0" smtClean="0"/>
              <a:t>ООО </a:t>
            </a:r>
            <a:r>
              <a:rPr lang="ru-RU" sz="3200" b="1" dirty="0"/>
              <a:t>«КОРЯКМОРЕПРОДУКТ</a:t>
            </a:r>
            <a:r>
              <a:rPr lang="ru-RU" sz="3200" b="1" dirty="0" smtClean="0"/>
              <a:t>»,</a:t>
            </a:r>
          </a:p>
          <a:p>
            <a:r>
              <a:rPr lang="ru-RU" sz="3200" b="1" dirty="0" smtClean="0"/>
              <a:t>ООО </a:t>
            </a:r>
            <a:r>
              <a:rPr lang="ru-RU" sz="3200" b="1" dirty="0"/>
              <a:t>«ВОСТОЧНЫЙ БЕРЕГ</a:t>
            </a:r>
            <a:r>
              <a:rPr lang="ru-RU" sz="3200" b="1" dirty="0" smtClean="0"/>
              <a:t>»,</a:t>
            </a:r>
          </a:p>
          <a:p>
            <a:r>
              <a:rPr lang="ru-RU" sz="3200" b="1" dirty="0" smtClean="0"/>
              <a:t>ООО </a:t>
            </a:r>
            <a:r>
              <a:rPr lang="ru-RU" sz="3200" b="1" dirty="0"/>
              <a:t>«СЕВЕРПРОДУКТ</a:t>
            </a:r>
            <a:r>
              <a:rPr lang="ru-RU" sz="3200" b="1" dirty="0" smtClean="0"/>
              <a:t>»,</a:t>
            </a:r>
          </a:p>
          <a:p>
            <a:r>
              <a:rPr lang="ru-RU" sz="3200" b="1" dirty="0" smtClean="0"/>
              <a:t>ООО </a:t>
            </a:r>
            <a:r>
              <a:rPr lang="ru-RU" sz="3200" b="1" dirty="0"/>
              <a:t>«КАММАГ</a:t>
            </a:r>
            <a:r>
              <a:rPr lang="ru-RU" sz="3200" b="1" dirty="0" smtClean="0"/>
              <a:t>»</a:t>
            </a:r>
          </a:p>
          <a:p>
            <a:r>
              <a:rPr lang="ru-RU" sz="3200" b="1" dirty="0" smtClean="0"/>
              <a:t>ООО «ЯМСЫ»</a:t>
            </a:r>
          </a:p>
          <a:p>
            <a:r>
              <a:rPr lang="ru-RU" sz="3200" b="1" dirty="0" smtClean="0"/>
              <a:t>и </a:t>
            </a:r>
            <a:r>
              <a:rPr lang="ru-RU" sz="3200" b="1" dirty="0"/>
              <a:t>др. </a:t>
            </a:r>
          </a:p>
        </p:txBody>
      </p:sp>
    </p:spTree>
    <p:extLst>
      <p:ext uri="{BB962C8B-B14F-4D97-AF65-F5344CB8AC3E}">
        <p14:creationId xmlns:p14="http://schemas.microsoft.com/office/powerpoint/2010/main" val="259006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75853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255528"/>
            <a:ext cx="9144000" cy="1655762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3256160" y="281355"/>
            <a:ext cx="5361271" cy="9889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700" b="1" dirty="0" smtClean="0"/>
              <a:t>План на 2016 -2017 г.</a:t>
            </a:r>
            <a:endParaRPr lang="ru-RU" sz="3900" b="1" dirty="0" smtClean="0"/>
          </a:p>
          <a:p>
            <a:pPr marL="514350" indent="-514350">
              <a:buAutoNum type="arabicPeriod"/>
            </a:pPr>
            <a:endParaRPr lang="ru-RU" sz="3200" b="1" dirty="0" smtClean="0"/>
          </a:p>
          <a:p>
            <a:endParaRPr lang="ru-RU" sz="3200" b="1" dirty="0"/>
          </a:p>
          <a:p>
            <a:endParaRPr lang="ru-RU" sz="3200" b="1" dirty="0"/>
          </a:p>
          <a:p>
            <a:endParaRPr lang="ru-RU" sz="3200" b="1" dirty="0" smtClean="0"/>
          </a:p>
          <a:p>
            <a:endParaRPr lang="ru-RU" sz="3200" b="1" dirty="0"/>
          </a:p>
          <a:p>
            <a:endParaRPr lang="ru-RU" sz="3200" b="1" dirty="0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2035356" y="1685887"/>
            <a:ext cx="8121288" cy="17431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700" b="1" dirty="0" smtClean="0"/>
              <a:t>Открытие второго </a:t>
            </a:r>
            <a:r>
              <a:rPr lang="ru-RU" sz="4700" b="1" dirty="0" err="1" smtClean="0"/>
              <a:t>минимаркета</a:t>
            </a:r>
            <a:r>
              <a:rPr lang="ru-RU" sz="4700" b="1" dirty="0" smtClean="0"/>
              <a:t> в г. Елизово рядом с центральным рынком</a:t>
            </a:r>
            <a:endParaRPr lang="ru-RU" sz="3900" b="1" dirty="0" smtClean="0"/>
          </a:p>
          <a:p>
            <a:pPr marL="514350" indent="-514350">
              <a:buAutoNum type="arabicPeriod"/>
            </a:pPr>
            <a:endParaRPr lang="ru-RU" sz="3200" b="1" dirty="0" smtClean="0"/>
          </a:p>
          <a:p>
            <a:endParaRPr lang="ru-RU" sz="3200" b="1" dirty="0"/>
          </a:p>
          <a:p>
            <a:endParaRPr lang="ru-RU" sz="3200" b="1" dirty="0"/>
          </a:p>
          <a:p>
            <a:endParaRPr lang="ru-RU" sz="3200" b="1" dirty="0" smtClean="0"/>
          </a:p>
          <a:p>
            <a:endParaRPr lang="ru-RU" sz="3200" b="1" dirty="0"/>
          </a:p>
          <a:p>
            <a:endParaRPr lang="ru-RU" sz="3200" b="1" dirty="0"/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2035356" y="3791095"/>
            <a:ext cx="8121288" cy="17431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700" b="1" dirty="0" smtClean="0"/>
              <a:t>Увеличение объема реализации продукции на 100% - 150%</a:t>
            </a:r>
            <a:endParaRPr lang="ru-RU" sz="3900" b="1" dirty="0" smtClean="0"/>
          </a:p>
          <a:p>
            <a:pPr marL="514350" indent="-514350">
              <a:buAutoNum type="arabicPeriod"/>
            </a:pPr>
            <a:endParaRPr lang="ru-RU" sz="3200" b="1" dirty="0" smtClean="0"/>
          </a:p>
          <a:p>
            <a:endParaRPr lang="ru-RU" sz="3200" b="1" dirty="0"/>
          </a:p>
          <a:p>
            <a:endParaRPr lang="ru-RU" sz="3200" b="1" dirty="0"/>
          </a:p>
          <a:p>
            <a:endParaRPr lang="ru-RU" sz="3200" b="1" dirty="0" smtClean="0"/>
          </a:p>
          <a:p>
            <a:endParaRPr lang="ru-RU" sz="3200" b="1" dirty="0"/>
          </a:p>
          <a:p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28223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75853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255528"/>
            <a:ext cx="9144000" cy="1655762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3256160" y="835311"/>
            <a:ext cx="5761716" cy="67126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700" b="1" dirty="0" smtClean="0"/>
              <a:t>Контактная информация:</a:t>
            </a:r>
            <a:endParaRPr lang="ru-RU" sz="3900" b="1" dirty="0" smtClean="0"/>
          </a:p>
          <a:p>
            <a:pPr marL="514350" indent="-514350">
              <a:buAutoNum type="arabicPeriod"/>
            </a:pPr>
            <a:endParaRPr lang="ru-RU" sz="3200" b="1" dirty="0" smtClean="0"/>
          </a:p>
          <a:p>
            <a:endParaRPr lang="ru-RU" sz="3200" b="1" dirty="0"/>
          </a:p>
          <a:p>
            <a:endParaRPr lang="ru-RU" sz="3200" b="1" dirty="0"/>
          </a:p>
          <a:p>
            <a:endParaRPr lang="ru-RU" sz="3200" b="1" dirty="0" smtClean="0"/>
          </a:p>
          <a:p>
            <a:endParaRPr lang="ru-RU" sz="3200" b="1" dirty="0"/>
          </a:p>
          <a:p>
            <a:endParaRPr lang="ru-RU" sz="3200" b="1" dirty="0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2076374" y="2046203"/>
            <a:ext cx="8121288" cy="16543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700" b="1" dirty="0" smtClean="0"/>
              <a:t>ОБЩЕСТВО С ОГРАНИЧЕННОЙ ОТВЕТСТВЕННОСТЬЮ</a:t>
            </a:r>
          </a:p>
          <a:p>
            <a:r>
              <a:rPr lang="ru-RU" sz="4700" b="1" dirty="0" smtClean="0"/>
              <a:t>«СДЕЛАНО НА КАМЧАТКЕ»</a:t>
            </a:r>
            <a:endParaRPr lang="ru-RU" sz="3900" b="1" dirty="0" smtClean="0"/>
          </a:p>
          <a:p>
            <a:pPr marL="514350" indent="-514350">
              <a:buAutoNum type="arabicPeriod"/>
            </a:pPr>
            <a:endParaRPr lang="ru-RU" sz="3200" b="1" dirty="0" smtClean="0"/>
          </a:p>
          <a:p>
            <a:endParaRPr lang="ru-RU" sz="3200" b="1" dirty="0"/>
          </a:p>
          <a:p>
            <a:endParaRPr lang="ru-RU" sz="3200" b="1" dirty="0"/>
          </a:p>
          <a:p>
            <a:endParaRPr lang="ru-RU" sz="3200" b="1" dirty="0" smtClean="0"/>
          </a:p>
          <a:p>
            <a:endParaRPr lang="ru-RU" sz="3200" b="1" dirty="0"/>
          </a:p>
          <a:p>
            <a:endParaRPr lang="ru-RU" sz="3200" b="1" dirty="0"/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1114097" y="4442737"/>
            <a:ext cx="10468303" cy="174311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700" b="1" dirty="0" smtClean="0"/>
              <a:t>Директор: Козуб Захар Михайлович</a:t>
            </a:r>
          </a:p>
          <a:p>
            <a:r>
              <a:rPr lang="ru-RU" sz="4700" b="1" dirty="0" smtClean="0"/>
              <a:t>Тел. 8-924-782-1841</a:t>
            </a:r>
          </a:p>
          <a:p>
            <a:r>
              <a:rPr lang="ru-RU" sz="4700" b="1" dirty="0" smtClean="0"/>
              <a:t>Г. Петропавловск-Камчатский, ул. Ленинская, 62.</a:t>
            </a:r>
            <a:endParaRPr lang="ru-RU" sz="3900" b="1" dirty="0" smtClean="0"/>
          </a:p>
          <a:p>
            <a:pPr marL="514350" indent="-514350">
              <a:buAutoNum type="arabicPeriod"/>
            </a:pPr>
            <a:endParaRPr lang="ru-RU" sz="3200" b="1" dirty="0" smtClean="0"/>
          </a:p>
          <a:p>
            <a:endParaRPr lang="ru-RU" sz="3200" b="1" dirty="0"/>
          </a:p>
          <a:p>
            <a:endParaRPr lang="ru-RU" sz="3200" b="1" dirty="0"/>
          </a:p>
          <a:p>
            <a:endParaRPr lang="ru-RU" sz="3200" b="1" dirty="0" smtClean="0"/>
          </a:p>
          <a:p>
            <a:endParaRPr lang="ru-RU" sz="3200" b="1" dirty="0"/>
          </a:p>
          <a:p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3543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 проекта «Сделано на Камчатке»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1932" y="2459420"/>
            <a:ext cx="10515600" cy="32792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/>
              <a:t>Социальный проект «Сделано на Камчатке» создан </a:t>
            </a:r>
            <a:r>
              <a:rPr lang="ru-RU" sz="3200" dirty="0"/>
              <a:t> </a:t>
            </a:r>
            <a:r>
              <a:rPr lang="ru-RU" sz="3200" b="1" dirty="0" smtClean="0"/>
              <a:t>для </a:t>
            </a:r>
            <a:r>
              <a:rPr lang="ru-RU" sz="3200" b="1" dirty="0"/>
              <a:t>реализации свежей и натуральной продукции камчатских рыбопромышленных предприятий с минимальной товарной наценкой для всех категорий населения</a:t>
            </a:r>
            <a:r>
              <a:rPr lang="ru-RU" sz="3200" b="1" dirty="0" smtClean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011" y="190942"/>
            <a:ext cx="1499746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7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Суть проекта «Сделано на Камчатке»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4827" y="2319688"/>
            <a:ext cx="10515600" cy="298383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200" b="1" dirty="0" smtClean="0"/>
              <a:t>Проект объединяет как крупных товаропроизводителей с широким ассортиментом выпускаемой продукции, так и мелких производителей с одним или несколькими видами продукции;</a:t>
            </a:r>
          </a:p>
          <a:p>
            <a:pPr marL="0" indent="0">
              <a:buNone/>
            </a:pPr>
            <a:r>
              <a:rPr lang="ru-RU" sz="3200" dirty="0" smtClean="0"/>
              <a:t>	Данный проект идеально подходит для начинающих 	предпринимателей, так как частично снимает проблемы 	реализации производимой ими продукции;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011" y="190942"/>
            <a:ext cx="1499746" cy="14997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92435"/>
            <a:ext cx="943387" cy="72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7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Суть проекта «Сделано на Камчатке»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4892" y="1439484"/>
            <a:ext cx="5739865" cy="49757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/>
              <a:t>Для реализации товаров используется модель </a:t>
            </a:r>
            <a:r>
              <a:rPr lang="ru-RU" sz="3200" b="1" i="1" dirty="0" smtClean="0"/>
              <a:t>«</a:t>
            </a:r>
            <a:r>
              <a:rPr lang="ru-RU" sz="3200" b="1" i="1" dirty="0" err="1" smtClean="0"/>
              <a:t>минимаркет</a:t>
            </a:r>
            <a:r>
              <a:rPr lang="ru-RU" sz="3200" b="1" i="1" dirty="0" smtClean="0"/>
              <a:t>»</a:t>
            </a:r>
            <a:r>
              <a:rPr lang="ru-RU" sz="3200" dirty="0" smtClean="0"/>
              <a:t>, где покупатель самостоятельно может ознакомиться с предлагаемым продуктом и его составом –  это наиболее востребованная модель реализации в настоящее время у населения различного возраста;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011" y="190942"/>
            <a:ext cx="1499746" cy="14997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83" y="1439484"/>
            <a:ext cx="5594077" cy="497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9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821" y="137663"/>
            <a:ext cx="10515600" cy="1325563"/>
          </a:xfrm>
        </p:spPr>
        <p:txBody>
          <a:bodyPr/>
          <a:lstStyle/>
          <a:p>
            <a:r>
              <a:rPr lang="ru-RU" b="1" dirty="0" smtClean="0"/>
              <a:t>Социальная значимость проекта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880" y="1585416"/>
            <a:ext cx="749972" cy="7361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817" y="1488236"/>
            <a:ext cx="820786" cy="9148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788" y="1383635"/>
            <a:ext cx="542692" cy="10601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87" y="1561459"/>
            <a:ext cx="1032719" cy="8416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72" y="3993188"/>
            <a:ext cx="3321116" cy="23076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208" y="3050274"/>
            <a:ext cx="1647974" cy="164797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505" y="3367481"/>
            <a:ext cx="1188869" cy="11888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70980" y="2685392"/>
            <a:ext cx="1188869" cy="1188869"/>
          </a:xfrm>
          <a:prstGeom prst="rect">
            <a:avLst/>
          </a:prstGeom>
        </p:spPr>
      </p:pic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7466837" y="2403125"/>
            <a:ext cx="4070407" cy="29629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dirty="0" smtClean="0"/>
              <a:t>Покупатель получает всегда свежую, натуральную и безопасную продукцию местных производителей по минимальным ценам.</a:t>
            </a:r>
            <a:endParaRPr lang="ru-RU" sz="32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510" y="137663"/>
            <a:ext cx="1499746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821" y="137663"/>
            <a:ext cx="10515600" cy="1325563"/>
          </a:xfrm>
        </p:spPr>
        <p:txBody>
          <a:bodyPr/>
          <a:lstStyle/>
          <a:p>
            <a:r>
              <a:rPr lang="ru-RU" b="1" dirty="0" smtClean="0"/>
              <a:t>Экономическая значимость проекта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152" y="4490694"/>
            <a:ext cx="857154" cy="8413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725" y="4267123"/>
            <a:ext cx="938088" cy="10456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970" y="4247053"/>
            <a:ext cx="620251" cy="12116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21" y="4448266"/>
            <a:ext cx="1180310" cy="9619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431" y="1193719"/>
            <a:ext cx="1647974" cy="1647974"/>
          </a:xfrm>
          <a:prstGeom prst="rect">
            <a:avLst/>
          </a:prstGeom>
        </p:spPr>
      </p:pic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6597822" y="1467557"/>
            <a:ext cx="4961841" cy="50348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dirty="0" smtClean="0"/>
              <a:t>Региональный производитель получает беспрепятственный выход на рынок, где его основной задачей</a:t>
            </a:r>
            <a:r>
              <a:rPr lang="en-US" sz="3200" dirty="0" smtClean="0"/>
              <a:t> </a:t>
            </a:r>
            <a:r>
              <a:rPr lang="ru-RU" sz="3200" dirty="0" smtClean="0"/>
              <a:t>становится не сбыт, а производство качественной продукции. </a:t>
            </a:r>
          </a:p>
          <a:p>
            <a:pPr marL="0" indent="0">
              <a:buNone/>
            </a:pPr>
            <a:r>
              <a:rPr lang="ru-RU" sz="3200" dirty="0" smtClean="0"/>
              <a:t>Как следствие, рост конкурентоспособности и экономической активности среди производителей региона. </a:t>
            </a:r>
            <a:endParaRPr lang="ru-RU" sz="32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510" y="137663"/>
            <a:ext cx="1499746" cy="149974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94005" y="2949938"/>
            <a:ext cx="1188869" cy="11888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478" y="5616155"/>
            <a:ext cx="4638017" cy="84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3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821" y="137663"/>
            <a:ext cx="10515600" cy="1325563"/>
          </a:xfrm>
        </p:spPr>
        <p:txBody>
          <a:bodyPr/>
          <a:lstStyle/>
          <a:p>
            <a:r>
              <a:rPr lang="ru-RU" b="1" dirty="0" smtClean="0"/>
              <a:t>Туристическая значимость проекта</a:t>
            </a:r>
            <a:endParaRPr lang="ru-RU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72" y="3993188"/>
            <a:ext cx="3321116" cy="23076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505" y="3367481"/>
            <a:ext cx="1188869" cy="11888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70980" y="2685392"/>
            <a:ext cx="1188869" cy="1188869"/>
          </a:xfrm>
          <a:prstGeom prst="rect">
            <a:avLst/>
          </a:prstGeom>
        </p:spPr>
      </p:pic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7505337" y="1897046"/>
            <a:ext cx="4473320" cy="4570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Данный проект несет в себе значительный туристический потенциал, т.к. почти каждый турист любит пробовать и покупать в качестве сувениров местные продукты.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510" y="137663"/>
            <a:ext cx="1499746" cy="14997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896" y="2826060"/>
            <a:ext cx="1884926" cy="19392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36" y="1463226"/>
            <a:ext cx="3920857" cy="8676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5122" y="1730155"/>
            <a:ext cx="8905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ИКРА</a:t>
            </a:r>
            <a:endParaRPr lang="ru-RU" sz="24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02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821" y="137663"/>
            <a:ext cx="10515600" cy="1325563"/>
          </a:xfrm>
        </p:spPr>
        <p:txBody>
          <a:bodyPr/>
          <a:lstStyle/>
          <a:p>
            <a:r>
              <a:rPr lang="ru-RU" b="1" dirty="0" smtClean="0"/>
              <a:t>Эффективность проекта</a:t>
            </a:r>
            <a:endParaRPr lang="ru-RU" b="1" dirty="0"/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1928340" y="1887189"/>
            <a:ext cx="3054126" cy="13236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1 месяц работы</a:t>
            </a:r>
          </a:p>
          <a:p>
            <a:pPr marL="0" indent="0">
              <a:buNone/>
            </a:pPr>
            <a:r>
              <a:rPr lang="ru-RU" sz="3200" dirty="0" smtClean="0"/>
              <a:t>проекта</a:t>
            </a:r>
            <a:endParaRPr lang="ru-RU" sz="32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510" y="137663"/>
            <a:ext cx="1499746" cy="1499746"/>
          </a:xfrm>
          <a:prstGeom prst="rect">
            <a:avLst/>
          </a:prstGeom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611638" y="5125298"/>
            <a:ext cx="3054126" cy="13236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200" dirty="0" smtClean="0"/>
              <a:t>2 компании,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3200" dirty="0" smtClean="0"/>
              <a:t>18 видов продукции</a:t>
            </a:r>
            <a:endParaRPr lang="ru-RU" sz="3200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6706852" y="1901696"/>
            <a:ext cx="3054126" cy="1323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3200" dirty="0" smtClean="0"/>
              <a:t>6 месяц работы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ru-RU" sz="3200" dirty="0" smtClean="0"/>
              <a:t>проекта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12" y="3091302"/>
            <a:ext cx="7695694" cy="1874524"/>
          </a:xfrm>
          <a:prstGeom prst="rect">
            <a:avLst/>
          </a:prstGeom>
        </p:spPr>
      </p:pic>
      <p:sp>
        <p:nvSpPr>
          <p:cNvPr id="18" name="Объект 2"/>
          <p:cNvSpPr txBox="1">
            <a:spLocks/>
          </p:cNvSpPr>
          <p:nvPr/>
        </p:nvSpPr>
        <p:spPr>
          <a:xfrm>
            <a:off x="7938660" y="5125298"/>
            <a:ext cx="3054126" cy="13236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200" dirty="0" smtClean="0"/>
              <a:t>27 компаний,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3200" dirty="0" smtClean="0"/>
              <a:t>190 видов продукции</a:t>
            </a:r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946" y="2403081"/>
            <a:ext cx="807722" cy="80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0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92" y="1939342"/>
            <a:ext cx="10882106" cy="4629624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82792" y="336331"/>
            <a:ext cx="11025732" cy="12597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/>
              <a:t>ОБЪЕМ РЕАЛИЗОВАННОЙ ПРОДУКЦИИ</a:t>
            </a:r>
          </a:p>
          <a:p>
            <a:pPr algn="l"/>
            <a:r>
              <a:rPr lang="ru-RU" b="1" dirty="0"/>
              <a:t>за период октябрь 2015 - </a:t>
            </a:r>
            <a:r>
              <a:rPr lang="ru-RU" b="1" dirty="0" smtClean="0"/>
              <a:t>май 2016 (8 месяцев)</a:t>
            </a:r>
            <a:endParaRPr lang="ru-RU" b="1" dirty="0"/>
          </a:p>
          <a:p>
            <a:pPr algn="l"/>
            <a:r>
              <a:rPr lang="ru-RU" sz="5800" b="1" dirty="0"/>
              <a:t>(одна торговая точка</a:t>
            </a:r>
            <a:r>
              <a:rPr lang="ru-RU" sz="5800" b="1" dirty="0" smtClean="0"/>
              <a:t>, </a:t>
            </a:r>
            <a:r>
              <a:rPr lang="ru-RU" sz="5800" b="1" dirty="0"/>
              <a:t>средняя товарная наценка 18%)</a:t>
            </a:r>
          </a:p>
        </p:txBody>
      </p:sp>
    </p:spTree>
    <p:extLst>
      <p:ext uri="{BB962C8B-B14F-4D97-AF65-F5344CB8AC3E}">
        <p14:creationId xmlns:p14="http://schemas.microsoft.com/office/powerpoint/2010/main" val="318727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7478</TotalTime>
  <Words>302</Words>
  <Application>Microsoft Office PowerPoint</Application>
  <PresentationFormat>Широкоэкранный</PresentationFormat>
  <Paragraphs>68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Цель проекта «Сделано на Камчатке»</vt:lpstr>
      <vt:lpstr>Суть проекта «Сделано на Камчатке»</vt:lpstr>
      <vt:lpstr>Суть проекта «Сделано на Камчатке»</vt:lpstr>
      <vt:lpstr>Социальная значимость проекта</vt:lpstr>
      <vt:lpstr>Экономическая значимость проекта</vt:lpstr>
      <vt:lpstr>Туристическая значимость проекта</vt:lpstr>
      <vt:lpstr>Эффективность проекта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Русанов</dc:creator>
  <cp:lastModifiedBy>Владимир Русанов</cp:lastModifiedBy>
  <cp:revision>23</cp:revision>
  <dcterms:created xsi:type="dcterms:W3CDTF">2016-06-07T15:29:37Z</dcterms:created>
  <dcterms:modified xsi:type="dcterms:W3CDTF">2017-01-12T06:27:22Z</dcterms:modified>
</cp:coreProperties>
</file>