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4651AD-1AA5-497B-B262-66E6A093C4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5236EE7-A83C-4C0A-A23D-B4D0D96181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AEFDE6-E341-4C83-B243-F825F6491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EB7A-5ABE-48C9-B4CD-1FB5602AA14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276B27-BABF-4D6D-AC2E-3C0294D95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324CC8-40F3-46EA-8C6B-7754F19D9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4C75E-277A-450A-9AFE-14ECE0729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659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EB2842-AD1C-4EF5-BBE9-FEC1186C8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9A7698C-28A6-4D6A-B780-1F6B176718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3C3227-91E6-4F06-A928-8B0139338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EB7A-5ABE-48C9-B4CD-1FB5602AA14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163F51-A268-43A6-B820-042031422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3676D1-6192-49CD-B722-585B94F60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4C75E-277A-450A-9AFE-14ECE0729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534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3C93D92-8BF2-4FE0-82C3-BDBBD43066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9B734F2-0F3D-47FC-AA50-74393BF42F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F0C869-AFB5-4BD8-BFB7-932A821C9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EB7A-5ABE-48C9-B4CD-1FB5602AA14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BA9057-3A92-4F39-8AAA-59C50222A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94A368-0242-4182-BF65-75A7549AB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4C75E-277A-450A-9AFE-14ECE0729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806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67233E-7AC3-4CB0-99FC-CA2D09539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8EF153-7545-4D73-9A46-74F9761A4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E74DA2-8A80-4782-91FC-6C839E52F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EB7A-5ABE-48C9-B4CD-1FB5602AA14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7C158E-BF3A-48F3-94D5-64FED5057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362E4C-30A2-4C6C-9B76-6A3FE5B49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4C75E-277A-450A-9AFE-14ECE0729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197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E47344-CB48-445F-A29F-E4AA6C829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29C324-D537-436A-AA74-1F4ED9D9BA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CADD6C-6EA0-4816-B9EF-B9BE141D9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EB7A-5ABE-48C9-B4CD-1FB5602AA14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51E9D6-68BA-40BF-AB8E-67B66F903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CF9BBA-7A62-4338-BB9E-BE149D034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4C75E-277A-450A-9AFE-14ECE0729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424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3BA80C-EC13-4907-A17C-789570E94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3CE802-DB9A-48E4-8425-B8E11B86C0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8469B7-A164-4A8B-905F-B30F347310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0BA7394-0C95-4EF9-8DFD-49F9BB426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EB7A-5ABE-48C9-B4CD-1FB5602AA14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43F359D-7CEC-49AC-AE0C-D00BBFFFF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4F99DE2-C74B-43D1-8C73-B35941B3A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4C75E-277A-450A-9AFE-14ECE0729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812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3ABF1F-4A39-4C0A-A2FE-32A4B606E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7A67EFE-3FEE-44ED-86F3-11F150A01B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EE8A0E3-7992-4D4B-8B8E-A04ACDDBD7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5211FBC-5008-433E-B8C9-56F95F8DAF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280E01E-7592-45D4-8377-21D4D28C4D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BEF28BB-E48B-4E7A-B7B7-675EAA34A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EB7A-5ABE-48C9-B4CD-1FB5602AA14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E29875E-050A-471A-AC7F-AA584D0DF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5ABF2C8-293D-4138-B902-83ACBB999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4C75E-277A-450A-9AFE-14ECE0729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268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BDE9B8-83B8-4124-A09F-700CC13D4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3F055D2-416B-4F5F-8F41-B3D694DB0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EB7A-5ABE-48C9-B4CD-1FB5602AA14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DF65014-2F8F-4D02-9EA1-BFB21452B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A9A756E-1E2C-493E-A09A-5CC4D4357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4C75E-277A-450A-9AFE-14ECE0729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660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82DA257-2C3D-484A-91BD-666F01B57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EB7A-5ABE-48C9-B4CD-1FB5602AA14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1EF260A-3CE6-4F5F-8DB7-D70B8EB1C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101213F-2F7C-46D2-90C3-575D105B7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4C75E-277A-450A-9AFE-14ECE0729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447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0423FC-AE1E-41B6-BD16-BD25379F8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DE64B5-8277-4DD7-9FC6-489994DD5D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2083AD6-BE01-4067-ADEA-1C361881FB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891D708-16E3-4579-B5A5-DD185F781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EB7A-5ABE-48C9-B4CD-1FB5602AA14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B1D457B-AB4F-4BCB-8940-D141DB6D5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EC0CFA9-6072-4D1E-A1B4-3E9A6889F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4C75E-277A-450A-9AFE-14ECE0729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718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A055FA-08C7-4FA1-8491-C5DFD7ACE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6B457DE-7999-40C3-847B-D1FEAD25B0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B9DCCC8-EAAF-4A03-BCA7-A7FAE9884A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A968574-0395-4845-84D7-5DC8F3AF6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EB7A-5ABE-48C9-B4CD-1FB5602AA14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BBF16E-8189-4B0C-9138-5717C3654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7847B09-5C45-41DE-BD54-E4030CBF3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4C75E-277A-450A-9AFE-14ECE0729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316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AA9CCC-653A-4FF9-A7E1-2DAA8D6D1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9EB9C7D-4297-4040-ABCE-7FE264C49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837083-8049-4E9D-963A-A5280C56A5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4EB7A-5ABE-48C9-B4CD-1FB5602AA14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430FA9-D324-4931-8E0F-9B1192E836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3492D6-7AD8-4365-8229-CB2F93561F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4C75E-277A-450A-9AFE-14ECE0729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06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D2A2A69-BD05-411A-828A-C7107B50D0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6560191" cy="6876242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556703-115E-4AEC-BC08-7877342C97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0190" y="-1"/>
            <a:ext cx="5631810" cy="671958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02 октября с целью вовлечения жителей Корякского сельского поселения к решению вопросов благоустройства поселения проведено общественное мероприятие по уборке цветочных клумб/кашпо в осенний период на территории  парка п. Зелёный, аллеи с. Коряки, благоустроенных в рамках мероприятий по «Формированию комфортной городской среды». 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Выражаем благодарность всем принявшим участие!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93676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65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02 октября с целью вовлечения жителей Корякского сельского поселения к решению вопросов благоустройства поселения проведено общественное мероприятие по уборке цветочных клумб/кашпо в осенний период на территории  парка п. Зелёный, аллеи с. Коряки, благоустроенных в рамках мероприятий по «Формированию комфортной городской среды».  Выражаем благодарность всем принявшим участие!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02 октября с целью вовлечения жителей Корякского сельского поселения к решению вопросов благоустройства поселения проведено общественное мероприятие по уборке цветочных клумб/кашпо в осенний период на территории  парка п. Зелёный, аллеи с. Коряки, благоустроенных в рамках мероприятий по «Формированию комфортной городской среды».  Выражаем благодарность всем принявшим участие!         </dc:title>
  <dc:creator>КСП Администрация</dc:creator>
  <cp:lastModifiedBy>КСП Администрация</cp:lastModifiedBy>
  <cp:revision>1</cp:revision>
  <dcterms:created xsi:type="dcterms:W3CDTF">2023-10-26T00:25:25Z</dcterms:created>
  <dcterms:modified xsi:type="dcterms:W3CDTF">2023-10-26T00:31:06Z</dcterms:modified>
</cp:coreProperties>
</file>