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300" r:id="rId3"/>
    <p:sldId id="301" r:id="rId4"/>
    <p:sldId id="304" r:id="rId5"/>
    <p:sldId id="302" r:id="rId6"/>
    <p:sldId id="303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2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47" autoAdjust="0"/>
    <p:restoredTop sz="94673" autoAdjust="0"/>
  </p:normalViewPr>
  <p:slideViewPr>
    <p:cSldViewPr snapToGrid="0">
      <p:cViewPr varScale="1">
        <p:scale>
          <a:sx n="123" d="100"/>
          <a:sy n="123" d="100"/>
        </p:scale>
        <p:origin x="177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19.06.2019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6100" y="2150929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F5C2332-5309-4435-B45C-F923A7250E5A}"/>
              </a:ext>
            </a:extLst>
          </p:cNvPr>
          <p:cNvSpPr/>
          <p:nvPr/>
        </p:nvSpPr>
        <p:spPr>
          <a:xfrm>
            <a:off x="633048" y="3830444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65497" y="3825791"/>
            <a:ext cx="4667637" cy="296592"/>
          </a:xfrm>
        </p:spPr>
        <p:txBody>
          <a:bodyPr>
            <a:normAutofit fontScale="92500"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начала: 01 января 2019 - Дата окончания: 31 декабря 2024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3048" y="4293412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Шкирина Екатерина Сергеевна,</a:t>
            </a:r>
            <a:endParaRPr lang="ru-RU" sz="1400" b="1" dirty="0" smtClean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директор КГАУ «Камчатский центр информатизации и оценки качества образования»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57518" y="1978029"/>
            <a:ext cx="6683109" cy="9516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Региональный проект </a:t>
            </a:r>
          </a:p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«Цифровая образовательная среда» </a:t>
            </a:r>
          </a:p>
          <a:p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73061" y="103290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172648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«Цифровая образовательная среда»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3" name="TextBox 2"/>
          <p:cNvSpPr txBox="1"/>
          <p:nvPr/>
        </p:nvSpPr>
        <p:spPr>
          <a:xfrm>
            <a:off x="293781" y="1546860"/>
            <a:ext cx="84505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dirty="0"/>
          </a:p>
          <a:p>
            <a:pPr algn="just"/>
            <a:r>
              <a:rPr lang="ru-RU" sz="2400" b="1" dirty="0" smtClean="0"/>
              <a:t>Участники регионального проекта: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Министерство образования и молодежной политики Камчатского края; 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КГАУ «Камчатский центр информатизации и оценки качества образования»;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КГАУ ДПО «Камчатский институт развития образования»;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/>
              <a:t>органы местного самоуправления в Камчатском крае.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95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7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</a:t>
            </a:r>
            <a: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Цифровая образовательная среда»</a:t>
            </a:r>
            <a:b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800" b="1" dirty="0"/>
              <a:t>Задача</a:t>
            </a:r>
            <a:r>
              <a:rPr lang="ru-RU" sz="1800" dirty="0"/>
              <a:t> – создание к 2024 году современной и безопасной цифровой образовательной среды, обеспечивающей высокое качество и доступность образования всех видов и уровней</a:t>
            </a:r>
            <a:r>
              <a:rPr lang="ru-RU" sz="1800" dirty="0" smtClean="0"/>
              <a:t>.</a:t>
            </a:r>
          </a:p>
          <a:p>
            <a:pPr algn="just"/>
            <a:endParaRPr lang="ru-RU" dirty="0"/>
          </a:p>
          <a:p>
            <a:pPr algn="ctr"/>
            <a:r>
              <a:rPr lang="ru-RU" sz="1600" b="1" dirty="0"/>
              <a:t>Основные результаты:</a:t>
            </a:r>
          </a:p>
          <a:p>
            <a:pPr marL="342900" indent="-342900">
              <a:buFontTx/>
              <a:buAutoNum type="arabicParenR"/>
            </a:pPr>
            <a:r>
              <a:rPr lang="ru-RU" sz="1600" dirty="0"/>
              <a:t>во всех муниципальных образования Камчатского края внедрена целевая модель цифровой образовательной среды – 31.12.2024 г.;</a:t>
            </a:r>
          </a:p>
          <a:p>
            <a:pPr marL="342900" indent="-342900">
              <a:buAutoNum type="arabicParenR"/>
            </a:pPr>
            <a:r>
              <a:rPr lang="ru-RU" sz="1600" dirty="0"/>
              <a:t>все образовательные организации в Камчатском крае обновили информационное наполнение и функциональные возможности открытых и общедоступных информационных ресурсов (официальных сайтов в сети «Интернет</a:t>
            </a:r>
            <a:r>
              <a:rPr lang="ru-RU" sz="1600" dirty="0" smtClean="0"/>
              <a:t>») </a:t>
            </a:r>
            <a:r>
              <a:rPr lang="ru-RU" sz="1600" dirty="0"/>
              <a:t>– 31.12.2022 г.;</a:t>
            </a:r>
          </a:p>
          <a:p>
            <a:pPr marL="342900" indent="-342900">
              <a:buAutoNum type="arabicParenR"/>
            </a:pPr>
            <a:r>
              <a:rPr lang="ru-RU" sz="1600" dirty="0"/>
              <a:t>в основные общеобразовательные программы 25% общеобразовательных организаций в Камчатском крае внедрены современные цифровые технологии – 31.12.2024 г.;</a:t>
            </a:r>
          </a:p>
          <a:p>
            <a:pPr marL="342900" indent="-342900">
              <a:buAutoNum type="arabicParenR"/>
            </a:pPr>
            <a:r>
              <a:rPr lang="ru-RU" sz="1600" dirty="0"/>
              <a:t>созданы 3 центра цифрового образования детей «</a:t>
            </a:r>
            <a:r>
              <a:rPr lang="en-US" sz="1600" dirty="0"/>
              <a:t>IT</a:t>
            </a:r>
            <a:r>
              <a:rPr lang="ru-RU" sz="1600" dirty="0"/>
              <a:t>-куб» – 31.12.2024 г.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77840"/>
            <a:ext cx="8095463" cy="121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1957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7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</a:t>
            </a:r>
            <a: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Цифровая образовательная среда»</a:t>
            </a:r>
            <a:b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1120"/>
            <a:ext cx="8229600" cy="4785043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Результаты до 31.12.2019 года:</a:t>
            </a:r>
          </a:p>
          <a:p>
            <a:endParaRPr lang="ru-RU" sz="2200" b="1" dirty="0" smtClean="0"/>
          </a:p>
          <a:p>
            <a:pPr marL="171450" indent="-171450" algn="just">
              <a:buFontTx/>
              <a:buChar char="-"/>
            </a:pPr>
            <a:r>
              <a:rPr lang="ru-RU" sz="2200" dirty="0"/>
              <a:t>н</a:t>
            </a:r>
            <a:r>
              <a:rPr lang="ru-RU" sz="2200" dirty="0" smtClean="0"/>
              <a:t>е менее чем 20% образовательных организаций в Камчатском крае обновили информационное наполнение и функциональные возможности открытых и общедоступных информационных ресурсов (официальных сайтов в сети «Интернет»);</a:t>
            </a:r>
          </a:p>
          <a:p>
            <a:pPr marL="171450" indent="-171450" algn="just">
              <a:buFontTx/>
              <a:buChar char="-"/>
            </a:pPr>
            <a:endParaRPr lang="ru-RU" sz="2200" dirty="0" smtClean="0"/>
          </a:p>
          <a:p>
            <a:pPr marL="171450" indent="-171450" algn="just">
              <a:buFontTx/>
              <a:buChar char="-"/>
            </a:pPr>
            <a:r>
              <a:rPr lang="ru-RU" sz="2200" dirty="0"/>
              <a:t>н</a:t>
            </a:r>
            <a:r>
              <a:rPr lang="ru-RU" sz="2200" dirty="0" smtClean="0"/>
              <a:t>е менее 50 работников, привлекаемых к образовательной деятельности, прошли повышение квалификации с целью повышения их компетенций в области современных технологий.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60" y="5592109"/>
            <a:ext cx="8095463" cy="121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6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«</a:t>
            </a:r>
            <a: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Цифровая образовательная среда»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1800" dirty="0" smtClean="0"/>
              <a:t>До конца 2020 года 54 общеобразовательные </a:t>
            </a:r>
            <a:r>
              <a:rPr lang="ru-RU" sz="1800" dirty="0" smtClean="0"/>
              <a:t>организации и 3 профессиональные образовательные организации, включая 1 филиал, </a:t>
            </a:r>
            <a:r>
              <a:rPr lang="ru-RU" sz="1800" dirty="0" smtClean="0"/>
              <a:t>в Камчатском крае будут подключены к высокоскоростному Интернету со скоростью соединения не менее 50 Мбит/сек для сельских школ и не менее 100 Мбит/сек для городских школ согласно контракту, заключенному Министерством цифрового развития, связи и массовых коммуникаций Российской Федерации и ПАО «Ростелеком».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Оставшимся 66 общеобразовательным </a:t>
            </a:r>
            <a:r>
              <a:rPr lang="ru-RU" sz="1800" dirty="0" smtClean="0"/>
              <a:t>организациям и 10 профессиональным образовательным организациям, включая 2 филиала, </a:t>
            </a:r>
            <a:r>
              <a:rPr lang="ru-RU" sz="1800" dirty="0" smtClean="0"/>
              <a:t>в 2020 планируется обеспечить аналогичную скорость подключения к сети Интернет за счет средств федеральной субсидии и краевого бюджета.</a:t>
            </a:r>
            <a:endParaRPr lang="ru-RU" sz="1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60" y="5372716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9611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«</a:t>
            </a:r>
            <a:r>
              <a:rPr lang="ru-RU" sz="27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Цифровая образовательная среда»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600" b="1" dirty="0" smtClean="0"/>
              <a:t>Участие в конкурсных отборах</a:t>
            </a:r>
            <a:r>
              <a:rPr lang="ru-RU" sz="1600" b="1" dirty="0" smtClean="0"/>
              <a:t>: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Октябрь 2018 года</a:t>
            </a:r>
            <a:r>
              <a:rPr lang="ru-RU" sz="1600" dirty="0" smtClean="0"/>
              <a:t> - на </a:t>
            </a:r>
            <a:r>
              <a:rPr lang="ru-RU" sz="1600" dirty="0"/>
              <a:t>предоставление в 2019 году субсидии из федерального бюджета бюджетам субъектов Российской Федерации на внедрение целевой модели цифровой образовательной среды в общеобразовательных организациях и профессиональных образовательных организациях в рамках федерального проекта «Цифровая образовательная среда» национального проекта «Образование» государственной программы «Развитие образование</a:t>
            </a:r>
            <a:r>
              <a:rPr lang="ru-RU" sz="1600" dirty="0" smtClean="0"/>
              <a:t>».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dirty="0" smtClean="0"/>
              <a:t>Июль 2019 </a:t>
            </a:r>
            <a:r>
              <a:rPr lang="ru-RU" sz="1600" b="1" dirty="0" smtClean="0"/>
              <a:t>года</a:t>
            </a:r>
            <a:r>
              <a:rPr lang="ru-RU" sz="1600" dirty="0" smtClean="0"/>
              <a:t> </a:t>
            </a:r>
            <a:r>
              <a:rPr lang="ru-RU" sz="1600" dirty="0" smtClean="0"/>
              <a:t>- для предоставления на период 2020-2022 годов субсидии из федерального бюджета </a:t>
            </a:r>
            <a:r>
              <a:rPr lang="ru-RU" sz="1600" dirty="0"/>
              <a:t>бюджетам субъектов Российской Федерации на внедрение целевой модели цифровой образовательной среды в общеобразовательных организациях и профессиональных образовательных организациях в рамках федерального проекта «Цифровая образовательная среда» национального проекта «Образование» государственной программы «Развитие образование</a:t>
            </a:r>
            <a:r>
              <a:rPr lang="ru-RU" sz="1600" dirty="0" smtClean="0"/>
              <a:t>».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7601403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3144</TotalTime>
  <Words>383</Words>
  <Application>Microsoft Office PowerPoint</Application>
  <PresentationFormat>Экран (4:3)</PresentationFormat>
  <Paragraphs>48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Verdana</vt:lpstr>
      <vt:lpstr>Тема Office</vt:lpstr>
      <vt:lpstr>Презентация PowerPoint</vt:lpstr>
      <vt:lpstr>Презентация PowerPoint</vt:lpstr>
      <vt:lpstr>   «Цифровая образовательная среда» </vt:lpstr>
      <vt:lpstr>   «Цифровая образовательная среда» </vt:lpstr>
      <vt:lpstr>   «Цифровая образовательная среда» </vt:lpstr>
      <vt:lpstr>   «Цифровая образовательная среда»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Екатерина Сергеевна Шкирина</cp:lastModifiedBy>
  <cp:revision>266</cp:revision>
  <cp:lastPrinted>2019-06-18T00:37:15Z</cp:lastPrinted>
  <dcterms:created xsi:type="dcterms:W3CDTF">2018-11-16T09:12:54Z</dcterms:created>
  <dcterms:modified xsi:type="dcterms:W3CDTF">2019-06-19T02:05:05Z</dcterms:modified>
</cp:coreProperties>
</file>