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2" r:id="rId2"/>
    <p:sldId id="280" r:id="rId3"/>
    <p:sldId id="291" r:id="rId4"/>
    <p:sldId id="292" r:id="rId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CC6600"/>
    <a:srgbClr val="3399FF"/>
    <a:srgbClr val="CF7977"/>
    <a:srgbClr val="F5F5F5"/>
    <a:srgbClr val="A7E2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47" autoAdjust="0"/>
    <p:restoredTop sz="94673" autoAdjust="0"/>
  </p:normalViewPr>
  <p:slideViewPr>
    <p:cSldViewPr snapToGrid="0">
      <p:cViewPr varScale="1">
        <p:scale>
          <a:sx n="83" d="100"/>
          <a:sy n="83" d="100"/>
        </p:scale>
        <p:origin x="126" y="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512B-37D0-4251-ADEC-A06FD4BD0287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49A84-AFBA-4E05-A43C-2379792F4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49A84-AFBA-4E05-A43C-2379792F44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92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02171" y="392588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923924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33921" y="6126163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298898" y="6191760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7" b="7564"/>
          <a:stretch/>
        </p:blipFill>
        <p:spPr>
          <a:xfrm>
            <a:off x="108490" y="4975934"/>
            <a:ext cx="8964488" cy="188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78279" y="1957841"/>
            <a:ext cx="8424909" cy="134465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scene3d>
            <a:camera prst="perspectiveAbove"/>
            <a:lightRig rig="threePt" dir="t"/>
          </a:scene3d>
          <a:sp3d>
            <a:bevelT prst="convex"/>
          </a:sp3d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3500" b="1" dirty="0" smtClean="0">
                <a:solidFill>
                  <a:srgbClr val="A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реализации национального проекта «Образование» в Камчатском крае </a:t>
            </a:r>
            <a:endParaRPr lang="ru-RU" sz="3500" b="1" dirty="0">
              <a:solidFill>
                <a:srgbClr val="A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373061" y="103290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731603" y="179924"/>
            <a:ext cx="8220722" cy="6279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Коллегия </a:t>
            </a:r>
          </a:p>
          <a:p>
            <a:pPr algn="ctr"/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Министерства образования и молодежной политики Камчатского края</a:t>
            </a:r>
            <a:endParaRPr lang="ru-RU" sz="15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12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487050"/>
            <a:ext cx="8382458" cy="137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" name="Группа 48"/>
          <p:cNvGrpSpPr/>
          <p:nvPr/>
        </p:nvGrpSpPr>
        <p:grpSpPr>
          <a:xfrm>
            <a:off x="-396552" y="254642"/>
            <a:ext cx="1584176" cy="1099595"/>
            <a:chOff x="-324484" y="-139293"/>
            <a:chExt cx="1584176" cy="1168638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0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-139293"/>
              <a:ext cx="625152" cy="920483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7" name="Рисунок 6"/>
          <p:cNvPicPr/>
          <p:nvPr/>
        </p:nvPicPr>
        <p:blipFill rotWithShape="1">
          <a:blip r:embed="rId6"/>
          <a:srcRect l="40714" t="35713" r="31965" b="29524"/>
          <a:stretch/>
        </p:blipFill>
        <p:spPr bwMode="auto">
          <a:xfrm>
            <a:off x="8229600" y="6090082"/>
            <a:ext cx="656948" cy="639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7"/>
          <a:srcRect l="23973" t="17619" r="58884" b="36428"/>
          <a:stretch/>
        </p:blipFill>
        <p:spPr bwMode="auto">
          <a:xfrm>
            <a:off x="6427433" y="1164179"/>
            <a:ext cx="2287933" cy="335576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8"/>
          <a:srcRect l="4152" t="36666" r="40618" b="29286"/>
          <a:stretch/>
        </p:blipFill>
        <p:spPr bwMode="auto">
          <a:xfrm>
            <a:off x="82960" y="1743928"/>
            <a:ext cx="6344473" cy="2039164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4692" y="4303455"/>
            <a:ext cx="84833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Цель: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</a:rPr>
              <a:t>осуществление прорывного научно-технологического и социально-экономического развития России, повышения уровня жизни граждан, создания комфортных условий и возможностей для самореализации и раскрытия таланта каждого </a:t>
            </a:r>
            <a:r>
              <a:rPr lang="ru-RU" sz="2000" b="1" dirty="0" smtClean="0">
                <a:solidFill>
                  <a:srgbClr val="002060"/>
                </a:solidFill>
              </a:rPr>
              <a:t>человека</a:t>
            </a:r>
            <a:endParaRPr lang="ru-RU" sz="2000" b="1" i="1" dirty="0" smtClean="0">
              <a:solidFill>
                <a:srgbClr val="002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1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Овал 40"/>
          <p:cNvSpPr/>
          <p:nvPr/>
        </p:nvSpPr>
        <p:spPr>
          <a:xfrm>
            <a:off x="6380033" y="3023100"/>
            <a:ext cx="500161" cy="44079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5672868" y="3023100"/>
            <a:ext cx="1899783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финансовых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46 391 тыс. руб.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7979519" y="3023100"/>
            <a:ext cx="500161" cy="44079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7403875" y="3023099"/>
            <a:ext cx="166910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нефинансовых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6326" y="5533987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243329"/>
            <a:ext cx="7344011" cy="5641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7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Региональные проекты Камчатского края</a:t>
            </a:r>
            <a:endParaRPr lang="ru-RU" sz="27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7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126807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8" name="Рисунок 7"/>
          <p:cNvPicPr/>
          <p:nvPr/>
        </p:nvPicPr>
        <p:blipFill rotWithShape="1">
          <a:blip r:embed="rId5"/>
          <a:srcRect l="40714" t="35713" r="31965" b="29524"/>
          <a:stretch/>
        </p:blipFill>
        <p:spPr bwMode="auto">
          <a:xfrm>
            <a:off x="8229600" y="6090082"/>
            <a:ext cx="656948" cy="639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208533" y="1393793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08112" y="1355888"/>
            <a:ext cx="3042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школа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208533" y="1976194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08112" y="1938289"/>
            <a:ext cx="343966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каждого ребенка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208533" y="2540492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08112" y="2502587"/>
            <a:ext cx="516564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семей, имеющих детей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208532" y="3170806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08111" y="3132901"/>
            <a:ext cx="496475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образовательная среда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208531" y="3745808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08110" y="3707903"/>
            <a:ext cx="27049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будущего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208531" y="4326383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08110" y="4288478"/>
            <a:ext cx="3856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профессионалы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208533" y="4912309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08112" y="4874404"/>
            <a:ext cx="491423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возможности для каждого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208533" y="5500629"/>
            <a:ext cx="383841" cy="39949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708112" y="5462724"/>
            <a:ext cx="348204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активность</a:t>
            </a:r>
            <a:endParaRPr lang="ru-RU" sz="2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80033" y="1331648"/>
            <a:ext cx="2210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Соглашения с Минпросвещения РФ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6797871" y="2254978"/>
            <a:ext cx="403934" cy="678229"/>
          </a:xfrm>
          <a:prstGeom prst="straightConnector1">
            <a:avLst/>
          </a:prstGeom>
          <a:ln w="47625">
            <a:solidFill>
              <a:schemeClr val="accent2">
                <a:lumMod val="75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736198" y="2254978"/>
            <a:ext cx="312939" cy="678229"/>
          </a:xfrm>
          <a:prstGeom prst="straightConnector1">
            <a:avLst/>
          </a:prstGeom>
          <a:ln w="47625">
            <a:solidFill>
              <a:schemeClr val="accent2">
                <a:lumMod val="75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767225" y="1393793"/>
            <a:ext cx="0" cy="4140194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32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33986"/>
            <a:ext cx="8095463" cy="1324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847066" y="66116"/>
            <a:ext cx="7344011" cy="8499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Управление проектной деятельностью по реализации РП </a:t>
            </a:r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96552" y="134834"/>
            <a:ext cx="1584176" cy="1029345"/>
            <a:chOff x="-324484" y="0"/>
            <a:chExt cx="1584176" cy="1029345"/>
          </a:xfrm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25" name="Заголовок 1"/>
            <p:cNvSpPr txBox="1">
              <a:spLocks/>
            </p:cNvSpPr>
            <p:nvPr/>
          </p:nvSpPr>
          <p:spPr bwMode="auto">
            <a:xfrm>
              <a:off x="-324484" y="800431"/>
              <a:ext cx="1584176" cy="2289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КАМЧАТСКИЙ </a:t>
              </a:r>
            </a:p>
            <a:p>
              <a:pPr defTabSz="957816" eaLnBrk="1" fontAlgn="auto" hangingPunct="1"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rgbClr val="2356A7"/>
                  </a:solidFill>
                  <a:latin typeface="Arial Narrow" panose="020B0606020202030204" pitchFamily="34" charset="0"/>
                </a:rPr>
                <a:t>КРАЙ</a:t>
              </a:r>
              <a:endParaRPr lang="ru-RU" sz="900" b="1" dirty="0">
                <a:solidFill>
                  <a:srgbClr val="2356A7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28" y="0"/>
              <a:ext cx="625152" cy="78119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8" name="Рисунок 7"/>
          <p:cNvPicPr/>
          <p:nvPr/>
        </p:nvPicPr>
        <p:blipFill rotWithShape="1">
          <a:blip r:embed="rId5"/>
          <a:srcRect l="40714" t="35713" r="31965" b="29524"/>
          <a:stretch/>
        </p:blipFill>
        <p:spPr bwMode="auto">
          <a:xfrm>
            <a:off x="8229600" y="6090082"/>
            <a:ext cx="656948" cy="639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3120" y="1147628"/>
            <a:ext cx="415168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Сивак Виктория Ивановна – куратор региональных проектов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19224" y="2563292"/>
            <a:ext cx="3572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Ведомственный проектный офис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3375" y="2962799"/>
            <a:ext cx="1901418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Орешко Евгения </a:t>
            </a:r>
          </a:p>
          <a:p>
            <a:r>
              <a:rPr lang="ru-RU" dirty="0" smtClean="0"/>
              <a:t>Константиновна -</a:t>
            </a:r>
          </a:p>
          <a:p>
            <a:r>
              <a:rPr lang="ru-RU" dirty="0" smtClean="0"/>
              <a:t>куратор проекта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15429" y="2962799"/>
            <a:ext cx="1798826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Горелова Юлия </a:t>
            </a:r>
          </a:p>
          <a:p>
            <a:r>
              <a:rPr lang="ru-RU" dirty="0"/>
              <a:t>Олеговна-</a:t>
            </a:r>
          </a:p>
          <a:p>
            <a:r>
              <a:rPr lang="ru-RU" dirty="0"/>
              <a:t>куратор </a:t>
            </a:r>
            <a:r>
              <a:rPr lang="ru-RU" dirty="0" smtClean="0"/>
              <a:t>проекта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66916" y="2932624"/>
            <a:ext cx="2445157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Черемисина Людмила </a:t>
            </a:r>
          </a:p>
          <a:p>
            <a:r>
              <a:rPr lang="ru-RU" dirty="0"/>
              <a:t>Николаевна-</a:t>
            </a:r>
          </a:p>
          <a:p>
            <a:r>
              <a:rPr lang="ru-RU" dirty="0"/>
              <a:t>куратор </a:t>
            </a:r>
            <a:r>
              <a:rPr lang="ru-RU" dirty="0" smtClean="0"/>
              <a:t>проекта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04480" y="3894661"/>
            <a:ext cx="189513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школа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4766" y="3895939"/>
            <a:ext cx="21332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каждого ребенка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79056" y="4281938"/>
            <a:ext cx="31700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семей, имеющих детей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480" y="4276947"/>
            <a:ext cx="304641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образовательная среда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1942" y="4667820"/>
            <a:ext cx="169918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будущего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480" y="5011742"/>
            <a:ext cx="23843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профессионалы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480" y="5369743"/>
            <a:ext cx="302243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возможности для каждого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70268" y="3852498"/>
            <a:ext cx="215956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активность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74809" y="1124193"/>
            <a:ext cx="456919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Короткова Александра </a:t>
            </a:r>
            <a:r>
              <a:rPr lang="ru-RU" sz="23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Юрьевна – </a:t>
            </a:r>
            <a:r>
              <a:rPr lang="ru-RU" sz="23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</a:t>
            </a:r>
            <a:r>
              <a:rPr lang="ru-RU" sz="23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региональных проектов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23120" y="2563292"/>
            <a:ext cx="7767957" cy="0"/>
          </a:xfrm>
          <a:prstGeom prst="line">
            <a:avLst/>
          </a:prstGeom>
          <a:ln w="69850" cmpd="thickThin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-49232" y="5919563"/>
            <a:ext cx="913660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300" b="1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/>
            <a:r>
              <a:rPr lang="ru-RU" dirty="0"/>
              <a:t>Рабочие группы по реализации региональных проектов на территории муниципального образования</a:t>
            </a:r>
          </a:p>
        </p:txBody>
      </p:sp>
      <p:sp>
        <p:nvSpPr>
          <p:cNvPr id="37" name="Блок-схема: узел 36"/>
          <p:cNvSpPr/>
          <p:nvPr/>
        </p:nvSpPr>
        <p:spPr>
          <a:xfrm>
            <a:off x="307035" y="3959637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узел 37"/>
          <p:cNvSpPr/>
          <p:nvPr/>
        </p:nvSpPr>
        <p:spPr>
          <a:xfrm>
            <a:off x="307035" y="4351819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299576" y="4725899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узел 39"/>
          <p:cNvSpPr/>
          <p:nvPr/>
        </p:nvSpPr>
        <p:spPr>
          <a:xfrm>
            <a:off x="299576" y="5114186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299576" y="5439625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3727546" y="3976579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3736087" y="4399887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6578348" y="3919905"/>
            <a:ext cx="191920" cy="183402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</TotalTime>
  <Words>168</Words>
  <Application>Microsoft Office PowerPoint</Application>
  <PresentationFormat>Экран (4:3)</PresentationFormat>
  <Paragraphs>51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Короткова Александра Юрьевна</cp:lastModifiedBy>
  <cp:revision>269</cp:revision>
  <cp:lastPrinted>2018-12-05T03:36:33Z</cp:lastPrinted>
  <dcterms:created xsi:type="dcterms:W3CDTF">2018-11-16T09:12:54Z</dcterms:created>
  <dcterms:modified xsi:type="dcterms:W3CDTF">2019-06-20T00:13:07Z</dcterms:modified>
</cp:coreProperties>
</file>