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300" r:id="rId3"/>
    <p:sldId id="301" r:id="rId4"/>
    <p:sldId id="304" r:id="rId5"/>
    <p:sldId id="303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2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47" autoAdjust="0"/>
    <p:restoredTop sz="94673" autoAdjust="0"/>
  </p:normalViewPr>
  <p:slideViewPr>
    <p:cSldViewPr snapToGrid="0">
      <p:cViewPr varScale="1">
        <p:scale>
          <a:sx n="110" d="100"/>
          <a:sy n="110" d="100"/>
        </p:scale>
        <p:origin x="22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6100" y="2150929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F5C2332-5309-4435-B45C-F923A7250E5A}"/>
              </a:ext>
            </a:extLst>
          </p:cNvPr>
          <p:cNvSpPr/>
          <p:nvPr/>
        </p:nvSpPr>
        <p:spPr>
          <a:xfrm>
            <a:off x="633048" y="3830444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65497" y="3825791"/>
            <a:ext cx="4667637" cy="296592"/>
          </a:xfr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Дата начала: 01 января 2019 - Дата окончания: 31 декабря 2024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3048" y="4293412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Лазарева Алла Ивановна,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референт отдела общего и профессионального образования Министерства образования и молодежной политики Камчатского края</a:t>
            </a:r>
            <a:endParaRPr lang="ru-RU" sz="1400" b="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57518" y="1313189"/>
            <a:ext cx="6683109" cy="161644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</a:t>
            </a:r>
          </a:p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профессионалы </a:t>
            </a:r>
          </a:p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(Повышение конкурентоспособности профессионального образования)»</a:t>
            </a:r>
          </a:p>
          <a:p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73061" y="103290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172648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профессионалы»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3" name="TextBox 2"/>
          <p:cNvSpPr txBox="1"/>
          <p:nvPr/>
        </p:nvSpPr>
        <p:spPr>
          <a:xfrm>
            <a:off x="293781" y="1546860"/>
            <a:ext cx="845058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проекта:</a:t>
            </a: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молодежной политики Камчатского края; 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профессиональных образовательных организаций Камчатского края;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общеобразовательных организаций Камчатского края;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образовательных организаций дополнительного образования;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КГАУ ДПО «Камчатский институт развития образования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КГАУ «Дворец молодежи».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95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65" y="525429"/>
            <a:ext cx="7630998" cy="6492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профессионалы»</a:t>
            </a:r>
            <a:b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45623"/>
            <a:ext cx="8229600" cy="5190308"/>
          </a:xfrm>
        </p:spPr>
        <p:txBody>
          <a:bodyPr/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профессионального образования, в том числе посредством внедрения адаптивных, практико-ориентированных и гибких образовательных программ в 100 % профессиональных образовательных организациях к 2024 году.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 концу 2024 года: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 1 Центр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опережающей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подготовки;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создано 50 современных мастерских;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50 % профессиональных образовательных организаций итоговая аттестация будет проводиться в форме демонстрационного экзамена с охватом не менее 25 % выпускников.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77840"/>
            <a:ext cx="8095463" cy="121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1957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профессионалы»</a:t>
            </a: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343" y="1245326"/>
            <a:ext cx="8595359" cy="509451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до 31.12.2019 года:</a:t>
            </a:r>
          </a:p>
          <a:p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- 5% обучающихся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завершающих обучение в организациях, осуществляющих образовательную деятельность по образовательным программам СПО, пройдут аттестацию с использованием механизма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демонстрационного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 мастерских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оснащены современной материально-технической базой по одной из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квалификации управленческих команд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профессиональных образовательных организаций по программам, основанным на опыте Союза «Молодые профессионалы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Ворлдскиллс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)»;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ежегодного регионального этапа чемпионата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проведения – 24-27 сентября 2019 года.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60" y="5647670"/>
            <a:ext cx="8095463" cy="121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6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профессионалы»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58538"/>
            <a:ext cx="8229600" cy="4798422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конкурсных отборах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Июль 2019 года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 предоставление в 2020-2022 годах субсидии из федерального бюджета бюджетам субъектов Российской Федерации на разработку и распространение в системе среднего профессионального образования новых образовательных технологий и формы опережающей профессиональной подготовки в рамках федерального проекта «Молодые профессионалы (Повышение конкурентоспособности профессионального образования)» национального проекта «Образование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 предоставление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году грантов из федерального бюджета в форме субсидий юридическим лицам в рамках реализации мероприятия «Государственная поддержка профессиональных образовательных организаций в целях обеспечения соответствия их  материально-технической базы современным требованиям» федерального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«Молодые профессионалы» (Повышение конкурентоспособности профессионального образования)» национального проекта «Образование» государственной программы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«Развитие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7601403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3183</TotalTime>
  <Words>389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   «Молодые профессионалы»  </vt:lpstr>
      <vt:lpstr>   «Молодые профессионалы» </vt:lpstr>
      <vt:lpstr>   «Молодые профессионалы»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Диденко Екатерина Андреевна</cp:lastModifiedBy>
  <cp:revision>273</cp:revision>
  <cp:lastPrinted>2019-06-20T00:15:37Z</cp:lastPrinted>
  <dcterms:created xsi:type="dcterms:W3CDTF">2018-11-16T09:12:54Z</dcterms:created>
  <dcterms:modified xsi:type="dcterms:W3CDTF">2019-06-20T00:15:51Z</dcterms:modified>
</cp:coreProperties>
</file>