
<file path=[Content_Types].xml><?xml version="1.0" encoding="utf-8"?>
<Types xmlns="http://schemas.openxmlformats.org/package/2006/content-types"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image/png" PartName="/ppt/media/image3.png"/>
  <Override ContentType="image/png" PartName="/ppt/media/image15.png"/>
  <Override ContentType="image/png" PartName="/ppt/media/image21.png"/>
  <Override ContentType="image/png" PartName="/ppt/media/image5.png"/>
  <Override ContentType="image/png" PartName="/ppt/media/image8.png"/>
  <Override ContentType="image/png" PartName="/ppt/media/image10.png"/>
  <Override ContentType="image/png" PartName="/ppt/media/image23.png"/>
  <Override ContentType="image/png" PartName="/ppt/media/image24.png"/>
  <Override ContentType="image/png" PartName="/ppt/media/image13.png"/>
  <Override ContentType="image/png" PartName="/ppt/media/image19.png"/>
  <Override ContentType="image/png" PartName="/ppt/media/image17.png"/>
  <Override ContentType="image/png" PartName="/ppt/media/image4.png"/>
  <Override ContentType="image/png" PartName="/ppt/media/image14.png"/>
  <Override ContentType="image/png" PartName="/ppt/media/image2.png"/>
  <Override ContentType="image/png" PartName="/ppt/media/image20.png"/>
  <Override ContentType="image/png" PartName="/ppt/media/image11.png"/>
  <Override ContentType="image/png" PartName="/ppt/media/image7.png"/>
  <Override ContentType="image/png" PartName="/ppt/media/image22.png"/>
  <Override ContentType="image/png" PartName="/ppt/media/image6.png"/>
  <Override ContentType="image/png" PartName="/ppt/media/image12.png"/>
  <Override ContentType="image/png" PartName="/ppt/media/image1.png"/>
  <Override ContentType="image/png" PartName="/ppt/media/image16.png"/>
  <Override ContentType="image/png" PartName="/ppt/media/image18.png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8.xml"/>
  <Override ContentType="application/vnd.openxmlformats-officedocument.presentationml.slideMaster+xml" PartName="/ppt/slideMasters/slideMaster26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30.xml"/>
  <Override ContentType="application/vnd.openxmlformats-officedocument.presentationml.slideMaster+xml" PartName="/ppt/slideMasters/slideMaster21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25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19.xml"/>
  <Override ContentType="application/vnd.openxmlformats-officedocument.presentationml.slideMaster+xml" PartName="/ppt/slideMasters/slideMaster28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16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20.xml"/>
  <Override ContentType="application/vnd.openxmlformats-officedocument.presentationml.slideMaster+xml" PartName="/ppt/slideMasters/slideMaster24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2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5.xml"/>
  <Override ContentType="application/vnd.openxmlformats-officedocument.presentationml.slideMaster+xml" PartName="/ppt/slideMasters/slideMaster23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32.xml"/>
  <Override ContentType="application/vnd.openxmlformats-officedocument.presentationml.slideMaster+xml" PartName="/ppt/slideMasters/slideMaster36.xml"/>
  <Override ContentType="application/vnd.openxmlformats-officedocument.presentationml.slideMaster+xml" PartName="/ppt/slideMasters/slideMaster17.xml"/>
  <Override ContentType="application/vnd.openxmlformats-officedocument.presentationml.slideMaster+xml" PartName="/ppt/slideMasters/slideMaster14.xml"/>
  <Override ContentType="application/vnd.openxmlformats-officedocument.presentationml.slideMaster+xml" PartName="/ppt/slideMasters/slideMaster27.xml"/>
  <Override ContentType="application/vnd.openxmlformats-officedocument.presentationml.slideMaster+xml" PartName="/ppt/slideMasters/slideMaster22.xml"/>
  <Override ContentType="application/vnd.openxmlformats-officedocument.presentationml.slideMaster+xml" PartName="/ppt/slideMasters/slideMaster6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image/jpeg" PartName="/ppt/media/image9.jpeg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package.relationships+xml" PartName="/ppt/slideLayouts/_rels/slideLayout8.xml.rels"/>
  <Override ContentType="application/vnd.openxmlformats-package.relationships+xml" PartName="/ppt/slideLayouts/_rels/slideLayout5.xml.rels"/>
  <Override ContentType="application/vnd.openxmlformats-package.relationships+xml" PartName="/ppt/slideLayouts/_rels/slideLayout2.xml.rels"/>
  <Override ContentType="application/vnd.openxmlformats-package.relationships+xml" PartName="/ppt/slideLayouts/_rels/slideLayout30.xml.rels"/>
  <Override ContentType="application/vnd.openxmlformats-package.relationships+xml" PartName="/ppt/slideMasters/_rels/slideMaster3.xml.rels"/>
  <Override ContentType="application/vnd.openxmlformats-package.relationships+xml" PartName="/ppt/slideLayouts/_rels/slideLayout36.xml.rels"/>
  <Override ContentType="application/vnd.openxmlformats-package.relationships+xml" PartName="/ppt/slideMasters/_rels/slideMaster6.xml.rels"/>
  <Override ContentType="application/vnd.openxmlformats-package.relationships+xml" PartName="/ppt/slideMasters/_rels/slideMaster26.xml.rels"/>
  <Override ContentType="application/vnd.openxmlformats-package.relationships+xml" PartName="/ppt/slideMasters/_rels/slideMaster29.xml.rels"/>
  <Override ContentType="application/vnd.openxmlformats-package.relationships+xml" PartName="/ppt/slideMasters/_rels/slideMaster20.xml.rels"/>
  <Override ContentType="application/vnd.openxmlformats-package.relationships+xml" PartName="/ppt/slideLayouts/_rels/slideLayout24.xml.rels"/>
  <Override ContentType="application/vnd.openxmlformats-package.relationships+xml" PartName="/ppt/slideLayouts/_rels/slideLayout27.xml.rels"/>
  <Override ContentType="application/vnd.openxmlformats-package.relationships+xml" PartName="/ppt/slideMasters/_rels/slideMaster23.xml.rels"/>
  <Override ContentType="application/vnd.openxmlformats-package.relationships+xml" PartName="/ppt/slideLayouts/_rels/slideLayout18.xml.rels"/>
  <Override ContentType="application/vnd.openxmlformats-package.relationships+xml" PartName="/ppt/slideMasters/_rels/slideMaster17.xml.rels"/>
  <Override ContentType="application/vnd.openxmlformats-package.relationships+xml" PartName="/ppt/slideMasters/_rels/slideMaster32.xml.rels"/>
  <Override ContentType="application/vnd.openxmlformats-package.relationships+xml" PartName="/ppt/slides/_rels/slide7.xml.rels"/>
  <Override ContentType="application/vnd.openxmlformats-package.relationships+xml" PartName="/ppt/slides/_rels/slide1.xml.rels"/>
  <Override ContentType="application/vnd.openxmlformats-package.relationships+xml" PartName="/ppt/slideMasters/_rels/slideMaster8.xml.rels"/>
  <Override ContentType="application/vnd.openxmlformats-package.relationships+xml" PartName="/ppt/slideLayouts/_rels/slideLayout15.xml.rels"/>
  <Override ContentType="application/vnd.openxmlformats-package.relationships+xml" PartName="/ppt/slideLayouts/_rels/slideLayout32.xml.rels"/>
  <Override ContentType="application/vnd.openxmlformats-package.relationships+xml" PartName="/ppt/slideMasters/_rels/slideMaster28.xml.rels"/>
  <Override ContentType="application/vnd.openxmlformats-package.relationships+xml" PartName="/ppt/slideLayouts/_rels/slideLayout21.xml.rels"/>
  <Override ContentType="application/vnd.openxmlformats-package.relationships+xml" PartName="/ppt/notesSlides/_rels/notesSlide4.xml.rels"/>
  <Override ContentType="application/vnd.openxmlformats-package.relationships+xml" PartName="/ppt/slideLayouts/_rels/slideLayout26.xml.rels"/>
  <Override ContentType="application/vnd.openxmlformats-package.relationships+xml" PartName="/ppt/slideMasters/_rels/slideMaster11.xml.rels"/>
  <Override ContentType="application/vnd.openxmlformats-package.relationships+xml" PartName="/ppt/slideMasters/_rels/slideMaster2.xml.rels"/>
  <Override ContentType="application/vnd.openxmlformats-package.relationships+xml" PartName="/ppt/slideMasters/_rels/slideMaster16.xml.rels"/>
  <Override ContentType="application/vnd.openxmlformats-package.relationships+xml" PartName="/ppt/slideLayouts/_rels/slideLayout3.xml.rels"/>
  <Override ContentType="application/vnd.openxmlformats-package.relationships+xml" PartName="/ppt/slideLayouts/_rels/slideLayout14.xml.rels"/>
  <Override ContentType="application/vnd.openxmlformats-package.relationships+xml" PartName="/ppt/slideMasters/_rels/slideMaster10.xml.rels"/>
  <Override ContentType="application/vnd.openxmlformats-package.relationships+xml" PartName="/ppt/slides/_rels/slide6.xml.rels"/>
  <Override ContentType="application/vnd.openxmlformats-package.relationships+xml" PartName="/ppt/slideMasters/_rels/slideMaster22.xml.rels"/>
  <Override ContentType="application/vnd.openxmlformats-package.relationships+xml" PartName="/ppt/slideMasters/_rels/slideMaster7.xml.rels"/>
  <Override ContentType="application/vnd.openxmlformats-package.relationships+xml" PartName="/ppt/slideLayouts/_rels/slideLayout20.xml.rels"/>
  <Override ContentType="application/vnd.openxmlformats-package.relationships+xml" PartName="/ppt/slideLayouts/_rels/slideLayout28.xml.rels"/>
  <Override ContentType="application/vnd.openxmlformats-package.relationships+xml" PartName="/ppt/slideMasters/_rels/slideMaster21.xml.rels"/>
  <Override ContentType="application/vnd.openxmlformats-package.relationships+xml" PartName="/ppt/slideLayouts/_rels/slideLayout22.xml.rels"/>
  <Override ContentType="application/vnd.openxmlformats-package.relationships+xml" PartName="/ppt/slideMasters/_rels/slideMaster27.xml.rels"/>
  <Override ContentType="application/vnd.openxmlformats-package.relationships+xml" PartName="/ppt/slideMasters/_rels/slideMaster24.xml.rels"/>
  <Override ContentType="application/vnd.openxmlformats-package.relationships+xml" PartName="/ppt/slideLayouts/_rels/slideLayout25.xml.rels"/>
  <Override ContentType="application/vnd.openxmlformats-package.relationships+xml" PartName="/ppt/slideMasters/_rels/slideMaster1.xml.rels"/>
  <Override ContentType="application/vnd.openxmlformats-package.relationships+xml" PartName="/ppt/slideMasters/_rels/slideMaster18.xml.rels"/>
  <Override ContentType="application/vnd.openxmlformats-package.relationships+xml" PartName="/ppt/slideLayouts/_rels/slideLayout19.xml.rels"/>
  <Override ContentType="application/vnd.openxmlformats-package.relationships+xml" PartName="/ppt/slideMasters/_rels/slideMaster30.xml.rels"/>
  <Override ContentType="application/vnd.openxmlformats-package.relationships+xml" PartName="/ppt/slideLayouts/_rels/slideLayout13.xml.rels"/>
  <Override ContentType="application/vnd.openxmlformats-package.relationships+xml" PartName="/ppt/slides/_rels/slide8.xml.rels"/>
  <Override ContentType="application/vnd.openxmlformats-package.relationships+xml" PartName="/ppt/slides/_rels/slide5.xml.rels"/>
  <Override ContentType="application/vnd.openxmlformats-package.relationships+xml" PartName="/ppt/slideLayouts/_rels/slideLayout16.xml.rels"/>
  <Override ContentType="application/vnd.openxmlformats-package.relationships+xml" PartName="/ppt/slides/_rels/slide2.xml.rels"/>
  <Override ContentType="application/vnd.openxmlformats-package.relationships+xml" PartName="/ppt/slideMasters/_rels/slideMaster12.xml.rels"/>
  <Override ContentType="application/vnd.openxmlformats-package.relationships+xml" PartName="/ppt/slideMasters/_rels/slideMaster15.xml.rels"/>
  <Override ContentType="application/vnd.openxmlformats-package.relationships+xml" PartName="/ppt/notesSlides/_rels/notesSlide5.xml.rels"/>
  <Override ContentType="application/vnd.openxmlformats-package.relationships+xml" PartName="/ppt/slideLayouts/_rels/slideLayout9.xml.rels"/>
  <Override ContentType="application/vnd.openxmlformats-package.relationships+xml" PartName="/ppt/slideLayouts/_rels/slideLayout7.xml.rels"/>
  <Override ContentType="application/vnd.openxmlformats-package.relationships+xml" PartName="/ppt/slideLayouts/_rels/slideLayout4.xml.rels"/>
  <Override ContentType="application/vnd.openxmlformats-package.relationships+xml" PartName="/ppt/slideLayouts/_rels/slideLayout10.xml.rels"/>
  <Override ContentType="application/vnd.openxmlformats-package.relationships+xml" PartName="/ppt/slideLayouts/_rels/slideLayout12.xml.rels"/>
  <Override ContentType="application/vnd.openxmlformats-package.relationships+xml" PartName="/ppt/slideMasters/_rels/slideMaster5.xml.rels"/>
  <Override ContentType="application/vnd.openxmlformats-package.relationships+xml" PartName="/ppt/slideMasters/_rels/slideMaster14.xml.rels"/>
  <Override ContentType="application/vnd.openxmlformats-package.relationships+xml" PartName="/ppt/slideLayouts/_rels/slideLayout1.xml.rels"/>
  <Override ContentType="application/vnd.openxmlformats-package.relationships+xml" PartName="/ppt/slides/_rels/slide4.xml.rels"/>
  <Override ContentType="application/vnd.openxmlformats-package.relationships+xml" PartName="/ppt/notesMasters/_rels/notesMaster1.xml.rels"/>
  <Override ContentType="application/vnd.openxmlformats-package.relationships+xml" PartName="/ppt/slideLayouts/_rels/slideLayout29.xml.rels"/>
  <Override ContentType="application/vnd.openxmlformats-package.relationships+xml" PartName="/ppt/slideMasters/_rels/slideMaster25.xml.rels"/>
  <Override ContentType="application/vnd.openxmlformats-package.relationships+xml" PartName="/ppt/slideMasters/_rels/slideMaster19.xml.rels"/>
  <Override ContentType="application/vnd.openxmlformats-package.relationships+xml" PartName="/ppt/slideMasters/_rels/slideMaster13.xml.rels"/>
  <Override ContentType="application/vnd.openxmlformats-package.relationships+xml" PartName="/ppt/slideLayouts/_rels/slideLayout6.xml.rels"/>
  <Override ContentType="application/vnd.openxmlformats-package.relationships+xml" PartName="/ppt/notesSlides/_rels/notesSlide6.xml.rels"/>
  <Override ContentType="application/vnd.openxmlformats-package.relationships+xml" PartName="/ppt/slideMasters/_rels/slideMaster9.xml.rels"/>
  <Override ContentType="application/vnd.openxmlformats-package.relationships+xml" PartName="/ppt/slideLayouts/_rels/slideLayout11.xml.rels"/>
  <Override ContentType="application/vnd.openxmlformats-package.relationships+xml" PartName="/ppt/slideLayouts/_rels/slideLayout23.xml.rels"/>
  <Override ContentType="application/vnd.openxmlformats-package.relationships+xml" PartName="/ppt/slideLayouts/_rels/slideLayout17.xml.rels"/>
  <Override ContentType="application/vnd.openxmlformats-package.relationships+xml" PartName="/ppt/slideMasters/_rels/slideMaster4.xml.rels"/>
  <Override ContentType="application/vnd.openxmlformats-package.relationships+xml" PartName="/ppt/slideMasters/_rels/slideMaster36.xml.rels"/>
  <Override ContentType="application/vnd.openxmlformats-package.relationships+xml" PartName="/ppt/slides/_rels/slide3.xml.rels"/>
  <Override ContentType="application/vnd.openxmlformats-officedocument.presentationml.presProps+xml" PartName="/ppt/presProps1.xml"/>
  <Override ContentType="image/vnd.ms-photo" PartName="/ppt/media/hdphoto1.wdp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0.xml"/>
  <Override ContentType="application/vnd.openxmlformats-officedocument.theme+xml" PartName="/ppt/theme/theme17.xml"/>
  <Override ContentType="application/vnd.openxmlformats-officedocument.theme+xml" PartName="/ppt/theme/theme11.xml"/>
  <Override ContentType="application/vnd.openxmlformats-officedocument.theme+xml" PartName="/ppt/theme/theme24.xml"/>
  <Override ContentType="application/vnd.openxmlformats-officedocument.theme+xml" PartName="/ppt/theme/theme5.xml"/>
  <Override ContentType="application/vnd.openxmlformats-officedocument.theme+xml" PartName="/ppt/theme/theme26.xml"/>
  <Override ContentType="application/vnd.openxmlformats-officedocument.theme+xml" PartName="/ppt/theme/theme7.xml"/>
  <Override ContentType="application/vnd.openxmlformats-officedocument.theme+xml" PartName="/ppt/theme/theme32.xml"/>
  <Override ContentType="application/vnd.openxmlformats-officedocument.theme+xml" PartName="/ppt/theme/theme4.xml"/>
  <Override ContentType="application/vnd.openxmlformats-officedocument.theme+xml" PartName="/ppt/theme/theme36.xml"/>
  <Override ContentType="application/vnd.openxmlformats-officedocument.theme+xml" PartName="/ppt/theme/theme23.xml"/>
  <Override ContentType="application/vnd.openxmlformats-officedocument.theme+xml" PartName="/ppt/theme/theme18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27.xml"/>
  <Override ContentType="application/vnd.openxmlformats-officedocument.theme+xml" PartName="/ppt/theme/theme14.xml"/>
  <Override ContentType="application/vnd.openxmlformats-officedocument.theme+xml" PartName="/ppt/theme/theme19.xml"/>
  <Override ContentType="application/vnd.openxmlformats-officedocument.theme+xml" PartName="/ppt/theme/theme22.xml"/>
  <Override ContentType="application/vnd.openxmlformats-officedocument.theme+xml" PartName="/ppt/theme/theme3.xml"/>
  <Override ContentType="application/vnd.openxmlformats-officedocument.theme+xml" PartName="/ppt/theme/theme30.xml"/>
  <Override ContentType="application/vnd.openxmlformats-officedocument.theme+xml" PartName="/ppt/theme/theme15.xml"/>
  <Override ContentType="application/vnd.openxmlformats-officedocument.theme+xml" PartName="/ppt/theme/theme28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21.xml"/>
  <Override ContentType="application/vnd.openxmlformats-officedocument.theme+xml" PartName="/ppt/theme/theme37.xml"/>
  <Override ContentType="application/vnd.openxmlformats-officedocument.theme+xml" PartName="/ppt/theme/theme2.xml"/>
  <Override ContentType="application/vnd.openxmlformats-officedocument.theme+xml" PartName="/ppt/theme/theme29.xml"/>
  <Override ContentType="application/vnd.openxmlformats-officedocument.theme+xml" PartName="/ppt/theme/theme25.xml"/>
  <Override ContentType="application/vnd.openxmlformats-officedocument.theme+xml" PartName="/ppt/theme/theme16.xml"/>
  <Override ContentType="application/vnd.openxmlformats-officedocument.theme+xml" PartName="/ppt/theme/theme1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50" r:id="rId4"/>
    <p:sldMasterId id="2147483652" r:id="rId5"/>
    <p:sldMasterId id="2147483654" r:id="rId6"/>
    <p:sldMasterId id="2147483656" r:id="rId7"/>
    <p:sldMasterId id="2147483658" r:id="rId8"/>
    <p:sldMasterId id="2147483660" r:id="rId9"/>
    <p:sldMasterId id="2147483662" r:id="rId10"/>
    <p:sldMasterId id="2147483664" r:id="rId11"/>
    <p:sldMasterId id="2147483666" r:id="rId12"/>
    <p:sldMasterId id="2147483668" r:id="rId13"/>
    <p:sldMasterId id="2147483670" r:id="rId14"/>
    <p:sldMasterId id="2147483672" r:id="rId15"/>
    <p:sldMasterId id="2147483674" r:id="rId16"/>
    <p:sldMasterId id="2147483676" r:id="rId17"/>
    <p:sldMasterId id="2147483678" r:id="rId18"/>
    <p:sldMasterId id="2147483680" r:id="rId19"/>
    <p:sldMasterId id="2147483682" r:id="rId20"/>
    <p:sldMasterId id="2147483684" r:id="rId21"/>
    <p:sldMasterId id="2147483686" r:id="rId22"/>
    <p:sldMasterId id="2147483688" r:id="rId23"/>
    <p:sldMasterId id="2147483690" r:id="rId24"/>
    <p:sldMasterId id="2147483692" r:id="rId25"/>
    <p:sldMasterId id="2147483694" r:id="rId26"/>
    <p:sldMasterId id="2147483696" r:id="rId27"/>
    <p:sldMasterId id="2147483698" r:id="rId28"/>
    <p:sldMasterId id="2147483700" r:id="rId29"/>
    <p:sldMasterId id="2147483702" r:id="rId30"/>
    <p:sldMasterId id="2147483704" r:id="rId31"/>
    <p:sldMasterId id="2147483706" r:id="rId32"/>
    <p:sldMasterId id="2147483708" r:id="rId33"/>
    <p:sldMasterId id="2147483709" r:id="rId34"/>
  </p:sldMasterIdLst>
  <p:notesMasterIdLst>
    <p:notesMasterId r:id="rId35"/>
  </p:notesMasterIdLst>
  <p:sldIdLst>
    <p:sldId id="256" r:id="rId36"/>
    <p:sldId id="257" r:id="rId37"/>
    <p:sldId id="258" r:id="rId38"/>
    <p:sldId id="259" r:id="rId39"/>
    <p:sldId id="260" r:id="rId40"/>
    <p:sldId id="261" r:id="rId41"/>
    <p:sldId id="262" r:id="rId42"/>
    <p:sldId id="263" r:id="rId43"/>
  </p:sldIdLst>
  <p:sldSz cy="3295650" cx="5854700"/>
  <p:notesSz cx="5854700" cy="3295650"/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5.xml"/><Relationship Id="rId20" Type="http://schemas.openxmlformats.org/officeDocument/2006/relationships/slideMaster" Target="slideMasters/slideMaster12.xml"/><Relationship Id="rId42" Type="http://schemas.openxmlformats.org/officeDocument/2006/relationships/slide" Target="slides/slide7.xml"/><Relationship Id="rId41" Type="http://schemas.openxmlformats.org/officeDocument/2006/relationships/slide" Target="slides/slide6.xml"/><Relationship Id="rId22" Type="http://schemas.openxmlformats.org/officeDocument/2006/relationships/slideMaster" Target="slideMasters/slideMaster14.xml"/><Relationship Id="rId21" Type="http://schemas.openxmlformats.org/officeDocument/2006/relationships/slideMaster" Target="slideMasters/slideMaster13.xml"/><Relationship Id="rId43" Type="http://schemas.openxmlformats.org/officeDocument/2006/relationships/slide" Target="slides/slide8.xml"/><Relationship Id="rId24" Type="http://schemas.openxmlformats.org/officeDocument/2006/relationships/slideMaster" Target="slideMasters/slideMaster16.xml"/><Relationship Id="rId23" Type="http://schemas.openxmlformats.org/officeDocument/2006/relationships/slideMaster" Target="slideMasters/slideMaster15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26.xml"/><Relationship Id="rId4" Type="http://schemas.openxmlformats.org/officeDocument/2006/relationships/slideMaster" Target="slideMasters/slideMaster22.xml"/><Relationship Id="rId9" Type="http://schemas.openxmlformats.org/officeDocument/2006/relationships/slideMaster" Target="slideMasters/slideMaster10.xml"/><Relationship Id="rId26" Type="http://schemas.openxmlformats.org/officeDocument/2006/relationships/slideMaster" Target="slideMasters/slideMaster18.xml"/><Relationship Id="rId25" Type="http://schemas.openxmlformats.org/officeDocument/2006/relationships/slideMaster" Target="slideMasters/slideMaster17.xml"/><Relationship Id="rId28" Type="http://schemas.openxmlformats.org/officeDocument/2006/relationships/slideMaster" Target="slideMasters/slideMaster21.xml"/><Relationship Id="rId27" Type="http://schemas.openxmlformats.org/officeDocument/2006/relationships/slideMaster" Target="slideMasters/slideMaster20.xml"/><Relationship Id="rId5" Type="http://schemas.openxmlformats.org/officeDocument/2006/relationships/slideMaster" Target="slideMasters/slideMaster19.xml"/><Relationship Id="rId6" Type="http://schemas.openxmlformats.org/officeDocument/2006/relationships/slideMaster" Target="slideMasters/slideMaster28.xml"/><Relationship Id="rId29" Type="http://schemas.openxmlformats.org/officeDocument/2006/relationships/slideMaster" Target="slideMasters/slideMaster23.xml"/><Relationship Id="rId7" Type="http://schemas.openxmlformats.org/officeDocument/2006/relationships/slideMaster" Target="slideMasters/slideMaster32.xml"/><Relationship Id="rId8" Type="http://schemas.openxmlformats.org/officeDocument/2006/relationships/slideMaster" Target="slideMasters/slideMaster36.xml"/><Relationship Id="rId31" Type="http://schemas.openxmlformats.org/officeDocument/2006/relationships/slideMaster" Target="slideMasters/slideMaster25.xml"/><Relationship Id="rId30" Type="http://schemas.openxmlformats.org/officeDocument/2006/relationships/slideMaster" Target="slideMasters/slideMaster24.xml"/><Relationship Id="rId11" Type="http://schemas.openxmlformats.org/officeDocument/2006/relationships/slideMaster" Target="slideMasters/slideMaster2.xml"/><Relationship Id="rId33" Type="http://schemas.openxmlformats.org/officeDocument/2006/relationships/slideMaster" Target="slideMasters/slideMaster29.xml"/><Relationship Id="rId10" Type="http://schemas.openxmlformats.org/officeDocument/2006/relationships/slideMaster" Target="slideMasters/slideMaster1.xml"/><Relationship Id="rId32" Type="http://schemas.openxmlformats.org/officeDocument/2006/relationships/slideMaster" Target="slideMasters/slideMaster27.xml"/><Relationship Id="rId13" Type="http://schemas.openxmlformats.org/officeDocument/2006/relationships/slideMaster" Target="slideMasters/slideMaster4.xml"/><Relationship Id="rId35" Type="http://schemas.openxmlformats.org/officeDocument/2006/relationships/notesMaster" Target="notesMasters/notesMaster1.xml"/><Relationship Id="rId12" Type="http://schemas.openxmlformats.org/officeDocument/2006/relationships/slideMaster" Target="slideMasters/slideMaster3.xml"/><Relationship Id="rId34" Type="http://schemas.openxmlformats.org/officeDocument/2006/relationships/slideMaster" Target="slideMasters/slideMaster30.xml"/><Relationship Id="rId15" Type="http://schemas.openxmlformats.org/officeDocument/2006/relationships/slideMaster" Target="slideMasters/slideMaster6.xml"/><Relationship Id="rId37" Type="http://schemas.openxmlformats.org/officeDocument/2006/relationships/slide" Target="slides/slide2.xml"/><Relationship Id="rId14" Type="http://schemas.openxmlformats.org/officeDocument/2006/relationships/slideMaster" Target="slideMasters/slideMaster5.xml"/><Relationship Id="rId36" Type="http://schemas.openxmlformats.org/officeDocument/2006/relationships/slide" Target="slides/slide1.xml"/><Relationship Id="rId17" Type="http://schemas.openxmlformats.org/officeDocument/2006/relationships/slideMaster" Target="slideMasters/slideMaster8.xml"/><Relationship Id="rId39" Type="http://schemas.openxmlformats.org/officeDocument/2006/relationships/slide" Target="slides/slide4.xml"/><Relationship Id="rId16" Type="http://schemas.openxmlformats.org/officeDocument/2006/relationships/slideMaster" Target="slideMasters/slideMaster7.xml"/><Relationship Id="rId38" Type="http://schemas.openxmlformats.org/officeDocument/2006/relationships/slide" Target="slides/slide3.xml"/><Relationship Id="rId19" Type="http://schemas.openxmlformats.org/officeDocument/2006/relationships/slideMaster" Target="slideMasters/slideMaster11.xml"/><Relationship Id="rId18" Type="http://schemas.openxmlformats.org/officeDocument/2006/relationships/slideMaster" Target="slideMasters/slideMaster9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68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69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1" name="PlaceHolder 4"/>
          <p:cNvSpPr>
            <a:spLocks noGrp="1"/>
          </p:cNvSpPr>
          <p:nvPr>
            <p:ph type="dt" idx="29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2" name="PlaceHolder 5"/>
          <p:cNvSpPr>
            <a:spLocks noGrp="1"/>
          </p:cNvSpPr>
          <p:nvPr>
            <p:ph type="ftr" idx="30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3" name="PlaceHolder 6"/>
          <p:cNvSpPr>
            <a:spLocks noGrp="1"/>
          </p:cNvSpPr>
          <p:nvPr>
            <p:ph type="sldNum" idx="31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2AF211D-41B9-42A4-8717-9D9595E61002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PlaceHolder 1"/>
          <p:cNvSpPr>
            <a:spLocks noGrp="1"/>
          </p:cNvSpPr>
          <p:nvPr>
            <p:ph type="sldImg"/>
          </p:nvPr>
        </p:nvSpPr>
        <p:spPr>
          <a:xfrm>
            <a:off x="1940040" y="412920"/>
            <a:ext cx="1974240" cy="1110600"/>
          </a:xfrm>
          <a:prstGeom prst="rect">
            <a:avLst/>
          </a:prstGeom>
          <a:ln w="0">
            <a:noFill/>
          </a:ln>
        </p:spPr>
      </p:sp>
      <p:sp>
        <p:nvSpPr>
          <p:cNvPr id="1853" name="PlaceHolder 2"/>
          <p:cNvSpPr>
            <a:spLocks noGrp="1"/>
          </p:cNvSpPr>
          <p:nvPr>
            <p:ph type="body"/>
          </p:nvPr>
        </p:nvSpPr>
        <p:spPr>
          <a:xfrm>
            <a:off x="585720" y="1585800"/>
            <a:ext cx="4682520" cy="1297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54" name="PlaceHolder 3"/>
          <p:cNvSpPr>
            <a:spLocks noGrp="1"/>
          </p:cNvSpPr>
          <p:nvPr>
            <p:ph type="sldNum" idx="34"/>
          </p:nvPr>
        </p:nvSpPr>
        <p:spPr>
          <a:xfrm>
            <a:off x="3316320" y="3130560"/>
            <a:ext cx="2536200" cy="16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8F59268-7B94-48B5-92B6-6C0DB24B7744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PlaceHolder 1"/>
          <p:cNvSpPr>
            <a:spLocks noGrp="1"/>
          </p:cNvSpPr>
          <p:nvPr>
            <p:ph type="sldImg"/>
          </p:nvPr>
        </p:nvSpPr>
        <p:spPr>
          <a:xfrm>
            <a:off x="1940040" y="412920"/>
            <a:ext cx="1974240" cy="1110600"/>
          </a:xfrm>
          <a:prstGeom prst="rect">
            <a:avLst/>
          </a:prstGeom>
          <a:ln w="0">
            <a:noFill/>
          </a:ln>
        </p:spPr>
      </p:sp>
      <p:sp>
        <p:nvSpPr>
          <p:cNvPr id="1856" name="PlaceHolder 2"/>
          <p:cNvSpPr>
            <a:spLocks noGrp="1"/>
          </p:cNvSpPr>
          <p:nvPr>
            <p:ph type="body"/>
          </p:nvPr>
        </p:nvSpPr>
        <p:spPr>
          <a:xfrm>
            <a:off x="585720" y="1585800"/>
            <a:ext cx="4682520" cy="1297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57" name="PlaceHolder 3"/>
          <p:cNvSpPr>
            <a:spLocks noGrp="1"/>
          </p:cNvSpPr>
          <p:nvPr>
            <p:ph type="sldNum" idx="35"/>
          </p:nvPr>
        </p:nvSpPr>
        <p:spPr>
          <a:xfrm>
            <a:off x="3316320" y="3130560"/>
            <a:ext cx="2536200" cy="16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D771750-77DC-4E90-AB46-7106A7E2D99A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PlaceHolder 1"/>
          <p:cNvSpPr>
            <a:spLocks noGrp="1"/>
          </p:cNvSpPr>
          <p:nvPr>
            <p:ph type="sldImg"/>
          </p:nvPr>
        </p:nvSpPr>
        <p:spPr>
          <a:xfrm>
            <a:off x="1940040" y="412920"/>
            <a:ext cx="1974240" cy="1110600"/>
          </a:xfrm>
          <a:prstGeom prst="rect">
            <a:avLst/>
          </a:prstGeom>
          <a:ln w="0">
            <a:noFill/>
          </a:ln>
        </p:spPr>
      </p:sp>
      <p:sp>
        <p:nvSpPr>
          <p:cNvPr id="1859" name="PlaceHolder 2"/>
          <p:cNvSpPr>
            <a:spLocks noGrp="1"/>
          </p:cNvSpPr>
          <p:nvPr>
            <p:ph type="body"/>
          </p:nvPr>
        </p:nvSpPr>
        <p:spPr>
          <a:xfrm>
            <a:off x="585720" y="1585800"/>
            <a:ext cx="4682520" cy="1297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Z:\B2B\</a:t>
            </a:r>
            <a:r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МАРКЕТИНГ\Аналитика\Исследования внешние\Цифровизация  KMDA. Цифровая трансформация в России — 2020. Среди успешных проектов: федеральный портал Госуслуги, цифровизация Федеральной налоговой службы, а также проекты Правительства Москвы: Мои документы, Парковки, Моя поликлиника и другие.</a:t>
            </a:r>
            <a:endParaRPr b="0" lang="ru-RU" sz="1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60" name="PlaceHolder 3"/>
          <p:cNvSpPr>
            <a:spLocks noGrp="1"/>
          </p:cNvSpPr>
          <p:nvPr>
            <p:ph type="sldNum" idx="36"/>
          </p:nvPr>
        </p:nvSpPr>
        <p:spPr>
          <a:xfrm>
            <a:off x="3316320" y="3130560"/>
            <a:ext cx="2536200" cy="16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412C558-8FEF-4D59-90AA-C2DD68773232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292680" y="-531360"/>
            <a:ext cx="526860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E45CC69-B44F-476F-8522-439D9B957DB7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title"/>
          </p:nvPr>
        </p:nvSpPr>
        <p:spPr>
          <a:xfrm>
            <a:off x="292680" y="-531360"/>
            <a:ext cx="526860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14" name="PlaceHolder 2"/>
          <p:cNvSpPr>
            <a:spLocks noGrp="1"/>
          </p:cNvSpPr>
          <p:nvPr>
            <p:ph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8CC25D-358B-41FB-B0AE-4BFB445B2D6D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/>
          </p:cNvSpPr>
          <p:nvPr>
            <p:ph type="title"/>
          </p:nvPr>
        </p:nvSpPr>
        <p:spPr>
          <a:xfrm>
            <a:off x="292680" y="-531360"/>
            <a:ext cx="526860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97" name="PlaceHolder 2"/>
          <p:cNvSpPr>
            <a:spLocks noGrp="1"/>
          </p:cNvSpPr>
          <p:nvPr>
            <p:ph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165F12CE-D2F5-465D-A467-6299FB02C60A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PlaceHolder 1"/>
          <p:cNvSpPr>
            <a:spLocks noGrp="1"/>
          </p:cNvSpPr>
          <p:nvPr>
            <p:ph type="title"/>
          </p:nvPr>
        </p:nvSpPr>
        <p:spPr>
          <a:xfrm>
            <a:off x="292680" y="-531360"/>
            <a:ext cx="526860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879" name="PlaceHolder 2"/>
          <p:cNvSpPr>
            <a:spLocks noGrp="1"/>
          </p:cNvSpPr>
          <p:nvPr>
            <p:ph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8A40C15-056F-4B86-9986-B6A7C4F275FF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7BE245D-90EC-4968-ACD8-BA74C5870396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B1DDDC46-2D35-4515-8277-8F9B671E8E3B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72F2B52-0BAB-4273-8FD6-7ABEDAD7C30C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926CB55-C4EC-46DA-B0AC-9C42C2C5C260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9573E1E2-07B5-4B49-9F9C-4528E90ADBA5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E1702ED6-9E80-4C0D-854B-5B06AD193330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5A8C50B-EC39-4468-837A-78B8D83C2E54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EF6FF185-B2E8-47D3-9CD2-DFBB8D520EEF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83D78FBE-9011-45D4-8747-6E6DA14EFEFE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098A0F09-53FB-4113-9365-4E64CCBC10FE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1EC37CB5-7525-44F0-8A34-85314A1C2786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PlaceHolder 1"/>
          <p:cNvSpPr>
            <a:spLocks noGrp="1"/>
          </p:cNvSpPr>
          <p:nvPr>
            <p:ph type="title"/>
          </p:nvPr>
        </p:nvSpPr>
        <p:spPr>
          <a:xfrm>
            <a:off x="292680" y="-531360"/>
            <a:ext cx="526860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395" name="PlaceHolder 2"/>
          <p:cNvSpPr>
            <a:spLocks noGrp="1"/>
          </p:cNvSpPr>
          <p:nvPr>
            <p:ph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C1CDAF6D-F753-463B-A5A6-18CFD2A4DDCF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PlaceHolder 1"/>
          <p:cNvSpPr>
            <a:spLocks noGrp="1"/>
          </p:cNvSpPr>
          <p:nvPr>
            <p:ph type="title"/>
          </p:nvPr>
        </p:nvSpPr>
        <p:spPr>
          <a:xfrm>
            <a:off x="292680" y="-531360"/>
            <a:ext cx="526860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470" name="PlaceHolder 2"/>
          <p:cNvSpPr>
            <a:spLocks noGrp="1"/>
          </p:cNvSpPr>
          <p:nvPr>
            <p:ph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B9E27D00-4DE6-4302-85F6-7E9689CE4F54}" type="slidenum">
              <a:t>&lt;#&gt;</a:t>
            </a:fld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PlaceHolder 1"/>
          <p:cNvSpPr>
            <a:spLocks noGrp="1"/>
          </p:cNvSpPr>
          <p:nvPr>
            <p:ph type="title"/>
          </p:nvPr>
        </p:nvSpPr>
        <p:spPr>
          <a:xfrm>
            <a:off x="292680" y="-531360"/>
            <a:ext cx="526860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481" name="PlaceHolder 2"/>
          <p:cNvSpPr>
            <a:spLocks noGrp="1"/>
          </p:cNvSpPr>
          <p:nvPr>
            <p:ph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76A17D74-FA05-44B3-9107-39BC73375BB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Тезисы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98B29E92-C550-4E4F-869E-C78C819FED3D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B8C5B161-0CDA-4C8E-A996-7A71AD84B550}" type="slidenum">
              <a:t>&lt;#&gt;</a:t>
            </a:fld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81016D0E-1E30-41E5-B3BC-17846CEF33C6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292680" y="-531360"/>
            <a:ext cx="526860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613" name="PlaceHolder 2"/>
          <p:cNvSpPr>
            <a:spLocks noGrp="1"/>
          </p:cNvSpPr>
          <p:nvPr>
            <p:ph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3B2F25B-6EF1-4397-B395-9D4E2AF97A06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3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3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7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30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32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image" Target="../media/image3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" name="Прямоугольник 91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gradFill rotWithShape="0">
            <a:gsLst>
              <a:gs pos="3000">
                <a:srgbClr val="101828"/>
              </a:gs>
              <a:gs pos="100000">
                <a:srgbClr val="1d2533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2" name="Группа 92"/>
          <p:cNvGrpSpPr/>
          <p:nvPr/>
        </p:nvGrpSpPr>
        <p:grpSpPr>
          <a:xfrm>
            <a:off x="1774440" y="275400"/>
            <a:ext cx="1033560" cy="650160"/>
            <a:chOff x="1774440" y="275400"/>
            <a:chExt cx="1033560" cy="650160"/>
          </a:xfrm>
        </p:grpSpPr>
        <p:sp>
          <p:nvSpPr>
            <p:cNvPr id="3" name="object 3"/>
            <p:cNvSpPr/>
            <p:nvPr/>
          </p:nvSpPr>
          <p:spPr>
            <a:xfrm>
              <a:off x="2404080" y="75888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287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03544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161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77956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03544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03544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161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287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28708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413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413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53872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53872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66472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156040" y="7585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407680" y="5166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545560" y="87984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035440" y="284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16108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78380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909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774440" y="2754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77956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035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8" name="Группа 118"/>
          <p:cNvGrpSpPr/>
          <p:nvPr/>
        </p:nvGrpSpPr>
        <p:grpSpPr>
          <a:xfrm>
            <a:off x="109440" y="2954520"/>
            <a:ext cx="1033560" cy="288360"/>
            <a:chOff x="109440" y="2954520"/>
            <a:chExt cx="1033560" cy="288360"/>
          </a:xfrm>
        </p:grpSpPr>
        <p:sp>
          <p:nvSpPr>
            <p:cNvPr id="29" name="object 3"/>
            <p:cNvSpPr/>
            <p:nvPr/>
          </p:nvSpPr>
          <p:spPr>
            <a:xfrm>
              <a:off x="622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0" name="object 4"/>
            <p:cNvSpPr/>
            <p:nvPr/>
          </p:nvSpPr>
          <p:spPr>
            <a:xfrm>
              <a:off x="37044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1" name="object 5"/>
            <p:cNvSpPr/>
            <p:nvPr/>
          </p:nvSpPr>
          <p:spPr>
            <a:xfrm>
              <a:off x="496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2" name="object 6"/>
            <p:cNvSpPr/>
            <p:nvPr/>
          </p:nvSpPr>
          <p:spPr>
            <a:xfrm>
              <a:off x="111456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3" name="object 7"/>
            <p:cNvSpPr/>
            <p:nvPr/>
          </p:nvSpPr>
          <p:spPr>
            <a:xfrm>
              <a:off x="742680" y="319608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4" name="object 8"/>
            <p:cNvSpPr/>
            <p:nvPr/>
          </p:nvSpPr>
          <p:spPr>
            <a:xfrm>
              <a:off x="370440" y="2963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5" name="object 9"/>
            <p:cNvSpPr/>
            <p:nvPr/>
          </p:nvSpPr>
          <p:spPr>
            <a:xfrm>
              <a:off x="49608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6" name="object 10"/>
            <p:cNvSpPr/>
            <p:nvPr/>
          </p:nvSpPr>
          <p:spPr>
            <a:xfrm>
              <a:off x="118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7" name="object 11"/>
            <p:cNvSpPr/>
            <p:nvPr/>
          </p:nvSpPr>
          <p:spPr>
            <a:xfrm>
              <a:off x="244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8" name="object 12"/>
            <p:cNvSpPr/>
            <p:nvPr/>
          </p:nvSpPr>
          <p:spPr>
            <a:xfrm>
              <a:off x="109440" y="2954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9" name="object 13"/>
            <p:cNvSpPr/>
            <p:nvPr/>
          </p:nvSpPr>
          <p:spPr>
            <a:xfrm>
              <a:off x="370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0" name="Группа 130"/>
          <p:cNvGrpSpPr/>
          <p:nvPr/>
        </p:nvGrpSpPr>
        <p:grpSpPr>
          <a:xfrm>
            <a:off x="5360400" y="106200"/>
            <a:ext cx="415080" cy="279360"/>
            <a:chOff x="5360400" y="106200"/>
            <a:chExt cx="415080" cy="279360"/>
          </a:xfrm>
        </p:grpSpPr>
        <p:sp>
          <p:nvSpPr>
            <p:cNvPr id="41" name="object 14"/>
            <p:cNvSpPr/>
            <p:nvPr/>
          </p:nvSpPr>
          <p:spPr>
            <a:xfrm>
              <a:off x="5621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2" name="object 15"/>
            <p:cNvSpPr/>
            <p:nvPr/>
          </p:nvSpPr>
          <p:spPr>
            <a:xfrm>
              <a:off x="5747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3" name="object 16"/>
            <p:cNvSpPr/>
            <p:nvPr/>
          </p:nvSpPr>
          <p:spPr>
            <a:xfrm>
              <a:off x="5621040" y="1152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4" name="object 17"/>
            <p:cNvSpPr/>
            <p:nvPr/>
          </p:nvSpPr>
          <p:spPr>
            <a:xfrm>
              <a:off x="5747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5" name="object 18"/>
            <p:cNvSpPr/>
            <p:nvPr/>
          </p:nvSpPr>
          <p:spPr>
            <a:xfrm>
              <a:off x="536940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6" name="object 19"/>
            <p:cNvSpPr/>
            <p:nvPr/>
          </p:nvSpPr>
          <p:spPr>
            <a:xfrm>
              <a:off x="5495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7" name="object 20"/>
            <p:cNvSpPr/>
            <p:nvPr/>
          </p:nvSpPr>
          <p:spPr>
            <a:xfrm>
              <a:off x="5360400" y="1062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8" name="object 21"/>
            <p:cNvSpPr/>
            <p:nvPr/>
          </p:nvSpPr>
          <p:spPr>
            <a:xfrm>
              <a:off x="5621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9" name="Группа 139"/>
          <p:cNvGrpSpPr/>
          <p:nvPr/>
        </p:nvGrpSpPr>
        <p:grpSpPr>
          <a:xfrm>
            <a:off x="4920480" y="2683800"/>
            <a:ext cx="772920" cy="391320"/>
            <a:chOff x="4920480" y="2683800"/>
            <a:chExt cx="772920" cy="391320"/>
          </a:xfrm>
        </p:grpSpPr>
        <p:sp>
          <p:nvSpPr>
            <p:cNvPr id="50" name="object 49"/>
            <p:cNvSpPr/>
            <p:nvPr/>
          </p:nvSpPr>
          <p:spPr>
            <a:xfrm>
              <a:off x="5289480" y="279576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895"/>
                  </a:lnTo>
                  <a:lnTo>
                    <a:pt x="41706" y="2895"/>
                  </a:lnTo>
                  <a:lnTo>
                    <a:pt x="0" y="44602"/>
                  </a:lnTo>
                  <a:lnTo>
                    <a:pt x="2057" y="46647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1" name="object 50"/>
            <p:cNvSpPr/>
            <p:nvPr/>
          </p:nvSpPr>
          <p:spPr>
            <a:xfrm>
              <a:off x="5172120" y="30466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2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2" y="28597"/>
                  </a:lnTo>
                  <a:lnTo>
                    <a:pt x="28602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2" y="4142"/>
                  </a:lnTo>
                  <a:lnTo>
                    <a:pt x="28602" y="0"/>
                  </a:lnTo>
                  <a:close/>
                </a:path>
                <a:path w="29210" h="29210">
                  <a:moveTo>
                    <a:pt x="28602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2" y="24453"/>
                  </a:lnTo>
                  <a:lnTo>
                    <a:pt x="28602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2" name="object 51"/>
            <p:cNvSpPr/>
            <p:nvPr/>
          </p:nvSpPr>
          <p:spPr>
            <a:xfrm>
              <a:off x="4920480" y="29257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3" name="object 52"/>
            <p:cNvSpPr/>
            <p:nvPr/>
          </p:nvSpPr>
          <p:spPr>
            <a:xfrm>
              <a:off x="5046480" y="29257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2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2" y="28597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2"/>
                  </a:lnTo>
                  <a:lnTo>
                    <a:pt x="28602" y="4142"/>
                  </a:lnTo>
                  <a:lnTo>
                    <a:pt x="28602" y="0"/>
                  </a:lnTo>
                  <a:close/>
                </a:path>
                <a:path w="29210" h="29210">
                  <a:moveTo>
                    <a:pt x="28602" y="4142"/>
                  </a:moveTo>
                  <a:lnTo>
                    <a:pt x="24455" y="4142"/>
                  </a:lnTo>
                  <a:lnTo>
                    <a:pt x="24455" y="24455"/>
                  </a:lnTo>
                  <a:lnTo>
                    <a:pt x="28602" y="24455"/>
                  </a:lnTo>
                  <a:lnTo>
                    <a:pt x="28602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4" name="object 53"/>
            <p:cNvSpPr/>
            <p:nvPr/>
          </p:nvSpPr>
          <p:spPr>
            <a:xfrm>
              <a:off x="5172120" y="26838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2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2" y="28599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2" y="4144"/>
                  </a:lnTo>
                  <a:lnTo>
                    <a:pt x="28602" y="0"/>
                  </a:lnTo>
                  <a:close/>
                </a:path>
                <a:path w="29210" h="29210">
                  <a:moveTo>
                    <a:pt x="28602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2" y="24455"/>
                  </a:lnTo>
                  <a:lnTo>
                    <a:pt x="28602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5" name="object 54"/>
            <p:cNvSpPr/>
            <p:nvPr/>
          </p:nvSpPr>
          <p:spPr>
            <a:xfrm>
              <a:off x="5172120" y="28047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2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2" y="28601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2" y="4147"/>
                  </a:lnTo>
                  <a:lnTo>
                    <a:pt x="28602" y="0"/>
                  </a:lnTo>
                  <a:close/>
                </a:path>
                <a:path w="29210" h="29210">
                  <a:moveTo>
                    <a:pt x="28602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2" y="24455"/>
                  </a:lnTo>
                  <a:lnTo>
                    <a:pt x="28602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6" name="object 55"/>
            <p:cNvSpPr/>
            <p:nvPr/>
          </p:nvSpPr>
          <p:spPr>
            <a:xfrm>
              <a:off x="5298120" y="29257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2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2" y="28597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2"/>
                  </a:lnTo>
                  <a:lnTo>
                    <a:pt x="28602" y="4142"/>
                  </a:lnTo>
                  <a:lnTo>
                    <a:pt x="28602" y="0"/>
                  </a:lnTo>
                  <a:close/>
                </a:path>
                <a:path w="29210" h="29210">
                  <a:moveTo>
                    <a:pt x="28602" y="4142"/>
                  </a:moveTo>
                  <a:lnTo>
                    <a:pt x="24458" y="4142"/>
                  </a:lnTo>
                  <a:lnTo>
                    <a:pt x="24458" y="24455"/>
                  </a:lnTo>
                  <a:lnTo>
                    <a:pt x="28602" y="24455"/>
                  </a:lnTo>
                  <a:lnTo>
                    <a:pt x="28602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7" name="object 56"/>
            <p:cNvSpPr/>
            <p:nvPr/>
          </p:nvSpPr>
          <p:spPr>
            <a:xfrm>
              <a:off x="5424120" y="26838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599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9" y="28599"/>
                  </a:lnTo>
                  <a:lnTo>
                    <a:pt x="28599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8" name="object 57"/>
            <p:cNvSpPr/>
            <p:nvPr/>
          </p:nvSpPr>
          <p:spPr>
            <a:xfrm>
              <a:off x="5549760" y="26838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599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9" y="28599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9" y="4144"/>
                  </a:lnTo>
                  <a:lnTo>
                    <a:pt x="28599" y="0"/>
                  </a:lnTo>
                  <a:close/>
                </a:path>
                <a:path w="29210" h="29210">
                  <a:moveTo>
                    <a:pt x="28599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9" name="object 58"/>
            <p:cNvSpPr/>
            <p:nvPr/>
          </p:nvSpPr>
          <p:spPr>
            <a:xfrm>
              <a:off x="5549760" y="29257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599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599" y="28597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2"/>
                  </a:lnTo>
                  <a:lnTo>
                    <a:pt x="28599" y="4142"/>
                  </a:lnTo>
                  <a:lnTo>
                    <a:pt x="28599" y="0"/>
                  </a:lnTo>
                  <a:close/>
                </a:path>
                <a:path w="29210" h="29210">
                  <a:moveTo>
                    <a:pt x="28599" y="4142"/>
                  </a:moveTo>
                  <a:lnTo>
                    <a:pt x="24455" y="4142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0" name="object 59"/>
            <p:cNvSpPr/>
            <p:nvPr/>
          </p:nvSpPr>
          <p:spPr>
            <a:xfrm>
              <a:off x="5555520" y="279576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8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9" y="8082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8" y="46332"/>
                  </a:lnTo>
                  <a:lnTo>
                    <a:pt x="150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1" name="object 60"/>
            <p:cNvSpPr/>
            <p:nvPr/>
          </p:nvSpPr>
          <p:spPr>
            <a:xfrm>
              <a:off x="5041440" y="27954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6"/>
                  </a:lnTo>
                  <a:lnTo>
                    <a:pt x="10778" y="4730"/>
                  </a:lnTo>
                  <a:lnTo>
                    <a:pt x="30904" y="4730"/>
                  </a:lnTo>
                  <a:lnTo>
                    <a:pt x="27529" y="1887"/>
                  </a:lnTo>
                  <a:lnTo>
                    <a:pt x="19519" y="0"/>
                  </a:lnTo>
                  <a:close/>
                </a:path>
                <a:path w="39370" h="47625">
                  <a:moveTo>
                    <a:pt x="30904" y="4730"/>
                  </a:moveTo>
                  <a:lnTo>
                    <a:pt x="27932" y="4730"/>
                  </a:lnTo>
                  <a:lnTo>
                    <a:pt x="33330" y="13536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50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6" y="7015"/>
                  </a:lnTo>
                  <a:lnTo>
                    <a:pt x="30904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2" name="object 61"/>
            <p:cNvSpPr/>
            <p:nvPr/>
          </p:nvSpPr>
          <p:spPr>
            <a:xfrm>
              <a:off x="5430600" y="291672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6"/>
                  </a:lnTo>
                  <a:lnTo>
                    <a:pt x="9921" y="5389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3" name="object 62"/>
            <p:cNvSpPr/>
            <p:nvPr/>
          </p:nvSpPr>
          <p:spPr>
            <a:xfrm>
              <a:off x="5664960" y="28047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64" name="object 4"/>
          <p:cNvSpPr/>
          <p:nvPr/>
        </p:nvSpPr>
        <p:spPr>
          <a:xfrm>
            <a:off x="0" y="0"/>
            <a:ext cx="1989360" cy="1122480"/>
          </a:xfrm>
          <a:custGeom>
            <a:avLst/>
            <a:gdLst>
              <a:gd name="textAreaLeft" fmla="*/ 0 w 1989360"/>
              <a:gd name="textAreaRight" fmla="*/ 1990080 w 1989360"/>
              <a:gd name="textAreaTop" fmla="*/ 0 h 1122480"/>
              <a:gd name="textAreaBottom" fmla="*/ 1123200 h 1122480"/>
            </a:gdLst>
            <a:ahLst/>
            <a:rect l="textAreaLeft" t="textAreaTop" r="textAreaRight" b="textAreaBottom"/>
            <a:pathLst>
              <a:path w="1990089" h="1123315">
                <a:moveTo>
                  <a:pt x="1989879" y="0"/>
                </a:moveTo>
                <a:lnTo>
                  <a:pt x="1989879" y="428500"/>
                </a:lnTo>
                <a:lnTo>
                  <a:pt x="1982287" y="472929"/>
                </a:lnTo>
                <a:lnTo>
                  <a:pt x="1960738" y="511593"/>
                </a:lnTo>
                <a:lnTo>
                  <a:pt x="1927071" y="538896"/>
                </a:lnTo>
                <a:lnTo>
                  <a:pt x="1883124" y="549240"/>
                </a:lnTo>
                <a:lnTo>
                  <a:pt x="1473855" y="549240"/>
                </a:lnTo>
                <a:lnTo>
                  <a:pt x="1473855" y="1019034"/>
                </a:lnTo>
                <a:lnTo>
                  <a:pt x="1466618" y="1059526"/>
                </a:lnTo>
                <a:lnTo>
                  <a:pt x="1446888" y="1092602"/>
                </a:lnTo>
                <a:lnTo>
                  <a:pt x="1417632" y="1114907"/>
                </a:lnTo>
                <a:lnTo>
                  <a:pt x="1381817" y="1123087"/>
                </a:lnTo>
                <a:lnTo>
                  <a:pt x="0" y="1123087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5" name="object 5"/>
          <p:cNvSpPr/>
          <p:nvPr/>
        </p:nvSpPr>
        <p:spPr>
          <a:xfrm>
            <a:off x="1906560" y="311760"/>
            <a:ext cx="1199520" cy="1130760"/>
          </a:xfrm>
          <a:custGeom>
            <a:avLst/>
            <a:gdLst>
              <a:gd name="textAreaLeft" fmla="*/ 0 w 1199520"/>
              <a:gd name="textAreaRight" fmla="*/ 1200240 w 1199520"/>
              <a:gd name="textAreaTop" fmla="*/ 0 h 1130760"/>
              <a:gd name="textAreaBottom" fmla="*/ 1131480 h 1130760"/>
            </a:gdLst>
            <a:ahLst/>
            <a:rect l="textAreaLeft" t="textAreaTop" r="textAreaRight" b="textAreaBottom"/>
            <a:pathLst>
              <a:path w="1200150" h="1131570">
                <a:moveTo>
                  <a:pt x="1063066" y="0"/>
                </a:moveTo>
                <a:lnTo>
                  <a:pt x="774324" y="0"/>
                </a:lnTo>
                <a:lnTo>
                  <a:pt x="731310" y="6986"/>
                </a:lnTo>
                <a:lnTo>
                  <a:pt x="693865" y="26418"/>
                </a:lnTo>
                <a:lnTo>
                  <a:pt x="664280" y="56002"/>
                </a:lnTo>
                <a:lnTo>
                  <a:pt x="644849" y="93448"/>
                </a:lnTo>
                <a:lnTo>
                  <a:pt x="637862" y="136461"/>
                </a:lnTo>
                <a:lnTo>
                  <a:pt x="637862" y="156456"/>
                </a:lnTo>
                <a:lnTo>
                  <a:pt x="457384" y="156456"/>
                </a:lnTo>
                <a:lnTo>
                  <a:pt x="414370" y="163443"/>
                </a:lnTo>
                <a:lnTo>
                  <a:pt x="376924" y="182876"/>
                </a:lnTo>
                <a:lnTo>
                  <a:pt x="347339" y="212462"/>
                </a:lnTo>
                <a:lnTo>
                  <a:pt x="327908" y="249906"/>
                </a:lnTo>
                <a:lnTo>
                  <a:pt x="320921" y="292917"/>
                </a:lnTo>
                <a:lnTo>
                  <a:pt x="320921" y="418895"/>
                </a:lnTo>
                <a:lnTo>
                  <a:pt x="96029" y="418895"/>
                </a:lnTo>
                <a:lnTo>
                  <a:pt x="58741" y="426472"/>
                </a:lnTo>
                <a:lnTo>
                  <a:pt x="28207" y="447103"/>
                </a:lnTo>
                <a:lnTo>
                  <a:pt x="7576" y="477636"/>
                </a:lnTo>
                <a:lnTo>
                  <a:pt x="0" y="514918"/>
                </a:lnTo>
                <a:lnTo>
                  <a:pt x="0" y="718120"/>
                </a:lnTo>
                <a:lnTo>
                  <a:pt x="7576" y="755412"/>
                </a:lnTo>
                <a:lnTo>
                  <a:pt x="28207" y="785949"/>
                </a:lnTo>
                <a:lnTo>
                  <a:pt x="58741" y="806580"/>
                </a:lnTo>
                <a:lnTo>
                  <a:pt x="96029" y="814157"/>
                </a:lnTo>
                <a:lnTo>
                  <a:pt x="361360" y="814157"/>
                </a:lnTo>
                <a:lnTo>
                  <a:pt x="398648" y="806580"/>
                </a:lnTo>
                <a:lnTo>
                  <a:pt x="429182" y="785949"/>
                </a:lnTo>
                <a:lnTo>
                  <a:pt x="449813" y="755412"/>
                </a:lnTo>
                <a:lnTo>
                  <a:pt x="457390" y="718120"/>
                </a:lnTo>
                <a:lnTo>
                  <a:pt x="637862" y="718120"/>
                </a:lnTo>
                <a:lnTo>
                  <a:pt x="637862" y="994881"/>
                </a:lnTo>
                <a:lnTo>
                  <a:pt x="644849" y="1037896"/>
                </a:lnTo>
                <a:lnTo>
                  <a:pt x="664280" y="1075341"/>
                </a:lnTo>
                <a:lnTo>
                  <a:pt x="693865" y="1104925"/>
                </a:lnTo>
                <a:lnTo>
                  <a:pt x="731310" y="1124356"/>
                </a:lnTo>
                <a:lnTo>
                  <a:pt x="774324" y="1131342"/>
                </a:lnTo>
                <a:lnTo>
                  <a:pt x="1063066" y="1131342"/>
                </a:lnTo>
                <a:lnTo>
                  <a:pt x="1106081" y="1124356"/>
                </a:lnTo>
                <a:lnTo>
                  <a:pt x="1143526" y="1104925"/>
                </a:lnTo>
                <a:lnTo>
                  <a:pt x="1173110" y="1075341"/>
                </a:lnTo>
                <a:lnTo>
                  <a:pt x="1192541" y="1037896"/>
                </a:lnTo>
                <a:lnTo>
                  <a:pt x="1199527" y="994881"/>
                </a:lnTo>
                <a:lnTo>
                  <a:pt x="1199527" y="136461"/>
                </a:lnTo>
                <a:lnTo>
                  <a:pt x="1192541" y="93448"/>
                </a:lnTo>
                <a:lnTo>
                  <a:pt x="1173110" y="56002"/>
                </a:lnTo>
                <a:lnTo>
                  <a:pt x="1143526" y="26418"/>
                </a:lnTo>
                <a:lnTo>
                  <a:pt x="1106081" y="6986"/>
                </a:lnTo>
                <a:lnTo>
                  <a:pt x="1063066" y="0"/>
                </a:lnTo>
                <a:close/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6" name="object 6"/>
          <p:cNvSpPr/>
          <p:nvPr/>
        </p:nvSpPr>
        <p:spPr>
          <a:xfrm>
            <a:off x="196200" y="127440"/>
            <a:ext cx="11880" cy="3052440"/>
          </a:xfrm>
          <a:custGeom>
            <a:avLst/>
            <a:gdLst>
              <a:gd name="textAreaLeft" fmla="*/ 0 w 11880"/>
              <a:gd name="textAreaRight" fmla="*/ 12600 w 11880"/>
              <a:gd name="textAreaTop" fmla="*/ 0 h 3052440"/>
              <a:gd name="textAreaBottom" fmla="*/ 3053160 h 3052440"/>
            </a:gdLst>
            <a:ahLst/>
            <a:rect l="textAreaLeft" t="textAreaTop" r="textAreaRight" b="textAreaBottom"/>
            <a:pathLst>
              <a:path w="12700" h="3053080">
                <a:moveTo>
                  <a:pt x="6250" y="0"/>
                </a:moveTo>
                <a:lnTo>
                  <a:pt x="3392" y="372072"/>
                </a:lnTo>
                <a:lnTo>
                  <a:pt x="0" y="1305028"/>
                </a:lnTo>
                <a:lnTo>
                  <a:pt x="1139" y="2228775"/>
                </a:lnTo>
                <a:lnTo>
                  <a:pt x="6250" y="3052810"/>
                </a:lnTo>
                <a:lnTo>
                  <a:pt x="10239" y="2483869"/>
                </a:lnTo>
                <a:lnTo>
                  <a:pt x="12621" y="1526406"/>
                </a:lnTo>
                <a:lnTo>
                  <a:pt x="11359" y="824035"/>
                </a:lnTo>
                <a:lnTo>
                  <a:pt x="6250" y="0"/>
                </a:lnTo>
                <a:close/>
              </a:path>
            </a:pathLst>
          </a:custGeom>
          <a:solidFill>
            <a:srgbClr val="728d9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7" name="object 3"/>
          <p:cNvSpPr/>
          <p:nvPr/>
        </p:nvSpPr>
        <p:spPr>
          <a:xfrm>
            <a:off x="4494960" y="515160"/>
            <a:ext cx="1356840" cy="2365200"/>
          </a:xfrm>
          <a:custGeom>
            <a:avLst/>
            <a:gdLst>
              <a:gd name="textAreaLeft" fmla="*/ 0 w 1356840"/>
              <a:gd name="textAreaRight" fmla="*/ 1357560 w 1356840"/>
              <a:gd name="textAreaTop" fmla="*/ 0 h 2365200"/>
              <a:gd name="textAreaBottom" fmla="*/ 2365920 h 2365200"/>
            </a:gdLst>
            <a:ahLst/>
            <a:rect l="textAreaLeft" t="textAreaTop" r="textAreaRight" b="textAreaBottom"/>
            <a:pathLst>
              <a:path w="1357629" h="2366010">
                <a:moveTo>
                  <a:pt x="1357142" y="2103912"/>
                </a:moveTo>
                <a:lnTo>
                  <a:pt x="1186398" y="2103912"/>
                </a:lnTo>
                <a:lnTo>
                  <a:pt x="1186398" y="2278667"/>
                </a:lnTo>
                <a:lnTo>
                  <a:pt x="1178662" y="2312574"/>
                </a:lnTo>
                <a:lnTo>
                  <a:pt x="1157562" y="2340262"/>
                </a:lnTo>
                <a:lnTo>
                  <a:pt x="1126260" y="2358930"/>
                </a:lnTo>
                <a:lnTo>
                  <a:pt x="1087917" y="2365776"/>
                </a:lnTo>
                <a:lnTo>
                  <a:pt x="98493" y="2365776"/>
                </a:lnTo>
                <a:lnTo>
                  <a:pt x="60153" y="2358930"/>
                </a:lnTo>
                <a:lnTo>
                  <a:pt x="28846" y="2340262"/>
                </a:lnTo>
                <a:lnTo>
                  <a:pt x="7739" y="2312574"/>
                </a:lnTo>
                <a:lnTo>
                  <a:pt x="0" y="2278667"/>
                </a:lnTo>
                <a:lnTo>
                  <a:pt x="0" y="353923"/>
                </a:lnTo>
                <a:lnTo>
                  <a:pt x="7739" y="320053"/>
                </a:lnTo>
                <a:lnTo>
                  <a:pt x="28846" y="292384"/>
                </a:lnTo>
                <a:lnTo>
                  <a:pt x="60153" y="273723"/>
                </a:lnTo>
                <a:lnTo>
                  <a:pt x="98493" y="266879"/>
                </a:lnTo>
                <a:lnTo>
                  <a:pt x="617321" y="266879"/>
                </a:lnTo>
                <a:lnTo>
                  <a:pt x="617321" y="100970"/>
                </a:lnTo>
                <a:lnTo>
                  <a:pt x="626296" y="61680"/>
                </a:lnTo>
                <a:lnTo>
                  <a:pt x="650775" y="29584"/>
                </a:lnTo>
                <a:lnTo>
                  <a:pt x="687087" y="7938"/>
                </a:lnTo>
                <a:lnTo>
                  <a:pt x="731563" y="0"/>
                </a:lnTo>
                <a:lnTo>
                  <a:pt x="1357142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68" name="object 28"/>
          <p:cNvGrpSpPr/>
          <p:nvPr/>
        </p:nvGrpSpPr>
        <p:grpSpPr>
          <a:xfrm>
            <a:off x="2674800" y="367920"/>
            <a:ext cx="2844000" cy="1400040"/>
            <a:chOff x="2674800" y="367920"/>
            <a:chExt cx="2844000" cy="1400040"/>
          </a:xfrm>
        </p:grpSpPr>
        <p:sp>
          <p:nvSpPr>
            <p:cNvPr id="69" name="object 29"/>
            <p:cNvSpPr/>
            <p:nvPr/>
          </p:nvSpPr>
          <p:spPr>
            <a:xfrm>
              <a:off x="2674800" y="367920"/>
              <a:ext cx="2844000" cy="1400040"/>
            </a:xfrm>
            <a:custGeom>
              <a:avLst/>
              <a:gdLst>
                <a:gd name="textAreaLeft" fmla="*/ 0 w 2844000"/>
                <a:gd name="textAreaRight" fmla="*/ 2844720 w 2844000"/>
                <a:gd name="textAreaTop" fmla="*/ 0 h 1400040"/>
                <a:gd name="textAreaBottom" fmla="*/ 1400760 h 1400040"/>
              </a:gdLst>
              <a:ahLst/>
              <a:rect l="textAreaLeft" t="textAreaTop" r="textAreaRight" b="textAreaBottom"/>
              <a:pathLst>
                <a:path w="2844800" h="1400810">
                  <a:moveTo>
                    <a:pt x="2509635" y="0"/>
                  </a:moveTo>
                  <a:lnTo>
                    <a:pt x="2278509" y="0"/>
                  </a:lnTo>
                  <a:lnTo>
                    <a:pt x="2094379" y="0"/>
                  </a:lnTo>
                  <a:lnTo>
                    <a:pt x="2073853" y="3664"/>
                  </a:lnTo>
                  <a:lnTo>
                    <a:pt x="2057092" y="13660"/>
                  </a:lnTo>
                  <a:lnTo>
                    <a:pt x="2045790" y="28488"/>
                  </a:lnTo>
                  <a:lnTo>
                    <a:pt x="2041646" y="46652"/>
                  </a:lnTo>
                  <a:lnTo>
                    <a:pt x="2041646" y="119660"/>
                  </a:lnTo>
                  <a:lnTo>
                    <a:pt x="892516" y="119660"/>
                  </a:lnTo>
                  <a:lnTo>
                    <a:pt x="870950" y="123509"/>
                  </a:lnTo>
                  <a:lnTo>
                    <a:pt x="853332" y="134004"/>
                  </a:lnTo>
                  <a:lnTo>
                    <a:pt x="841451" y="149572"/>
                  </a:lnTo>
                  <a:lnTo>
                    <a:pt x="837093" y="168638"/>
                  </a:lnTo>
                  <a:lnTo>
                    <a:pt x="837093" y="252032"/>
                  </a:lnTo>
                  <a:lnTo>
                    <a:pt x="355090" y="252032"/>
                  </a:lnTo>
                  <a:lnTo>
                    <a:pt x="333501" y="255886"/>
                  </a:lnTo>
                  <a:lnTo>
                    <a:pt x="315874" y="266392"/>
                  </a:lnTo>
                  <a:lnTo>
                    <a:pt x="303992" y="281970"/>
                  </a:lnTo>
                  <a:lnTo>
                    <a:pt x="299636" y="301039"/>
                  </a:lnTo>
                  <a:lnTo>
                    <a:pt x="299636" y="381571"/>
                  </a:lnTo>
                  <a:lnTo>
                    <a:pt x="47809" y="381571"/>
                  </a:lnTo>
                  <a:lnTo>
                    <a:pt x="29198" y="384893"/>
                  </a:lnTo>
                  <a:lnTo>
                    <a:pt x="14001" y="393950"/>
                  </a:lnTo>
                  <a:lnTo>
                    <a:pt x="3756" y="407380"/>
                  </a:lnTo>
                  <a:lnTo>
                    <a:pt x="0" y="423820"/>
                  </a:lnTo>
                  <a:lnTo>
                    <a:pt x="0" y="1358056"/>
                  </a:lnTo>
                  <a:lnTo>
                    <a:pt x="3756" y="1374515"/>
                  </a:lnTo>
                  <a:lnTo>
                    <a:pt x="14001" y="1387955"/>
                  </a:lnTo>
                  <a:lnTo>
                    <a:pt x="29198" y="1397016"/>
                  </a:lnTo>
                  <a:lnTo>
                    <a:pt x="47809" y="1400338"/>
                  </a:lnTo>
                  <a:lnTo>
                    <a:pt x="528055" y="1400338"/>
                  </a:lnTo>
                  <a:lnTo>
                    <a:pt x="546666" y="1397016"/>
                  </a:lnTo>
                  <a:lnTo>
                    <a:pt x="561859" y="1387955"/>
                  </a:lnTo>
                  <a:lnTo>
                    <a:pt x="572101" y="1374515"/>
                  </a:lnTo>
                  <a:lnTo>
                    <a:pt x="575856" y="1358056"/>
                  </a:lnTo>
                  <a:lnTo>
                    <a:pt x="575856" y="1273233"/>
                  </a:lnTo>
                  <a:lnTo>
                    <a:pt x="1979816" y="1273233"/>
                  </a:lnTo>
                  <a:lnTo>
                    <a:pt x="2003810" y="1268951"/>
                  </a:lnTo>
                  <a:lnTo>
                    <a:pt x="2023403" y="1257272"/>
                  </a:lnTo>
                  <a:lnTo>
                    <a:pt x="2036612" y="1239948"/>
                  </a:lnTo>
                  <a:lnTo>
                    <a:pt x="2041456" y="1218732"/>
                  </a:lnTo>
                  <a:lnTo>
                    <a:pt x="2041456" y="1153656"/>
                  </a:lnTo>
                  <a:lnTo>
                    <a:pt x="2794223" y="1153656"/>
                  </a:lnTo>
                  <a:lnTo>
                    <a:pt x="2813879" y="1150144"/>
                  </a:lnTo>
                  <a:lnTo>
                    <a:pt x="2829934" y="1140569"/>
                  </a:lnTo>
                  <a:lnTo>
                    <a:pt x="2840760" y="1126368"/>
                  </a:lnTo>
                  <a:lnTo>
                    <a:pt x="2844731" y="1108983"/>
                  </a:lnTo>
                  <a:lnTo>
                    <a:pt x="2844731" y="295145"/>
                  </a:lnTo>
                  <a:lnTo>
                    <a:pt x="2840760" y="277759"/>
                  </a:lnTo>
                  <a:lnTo>
                    <a:pt x="2829934" y="263558"/>
                  </a:lnTo>
                  <a:lnTo>
                    <a:pt x="2813879" y="253981"/>
                  </a:lnTo>
                  <a:lnTo>
                    <a:pt x="2794223" y="250469"/>
                  </a:lnTo>
                  <a:lnTo>
                    <a:pt x="2566196" y="250469"/>
                  </a:lnTo>
                  <a:lnTo>
                    <a:pt x="2566196" y="51818"/>
                  </a:lnTo>
                  <a:lnTo>
                    <a:pt x="2549023" y="15166"/>
                  </a:lnTo>
                  <a:lnTo>
                    <a:pt x="2547298" y="14147"/>
                  </a:lnTo>
                  <a:lnTo>
                    <a:pt x="2546913" y="13669"/>
                  </a:lnTo>
                  <a:lnTo>
                    <a:pt x="2539118" y="7970"/>
                  </a:lnTo>
                  <a:lnTo>
                    <a:pt x="2530164" y="3667"/>
                  </a:lnTo>
                  <a:lnTo>
                    <a:pt x="2520264" y="948"/>
                  </a:lnTo>
                  <a:lnTo>
                    <a:pt x="2509635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0" name="object 30"/>
            <p:cNvSpPr/>
            <p:nvPr/>
          </p:nvSpPr>
          <p:spPr>
            <a:xfrm>
              <a:off x="3340440" y="591480"/>
              <a:ext cx="725760" cy="963360"/>
            </a:xfrm>
            <a:custGeom>
              <a:avLst/>
              <a:gdLst>
                <a:gd name="textAreaLeft" fmla="*/ 0 w 725760"/>
                <a:gd name="textAreaRight" fmla="*/ 726480 w 725760"/>
                <a:gd name="textAreaTop" fmla="*/ 0 h 963360"/>
                <a:gd name="textAreaBottom" fmla="*/ 964080 h 963360"/>
              </a:gdLst>
              <a:ahLst/>
              <a:rect l="textAreaLeft" t="textAreaTop" r="textAreaRight" b="textAreaBottom"/>
              <a:pathLst>
                <a:path w="726439" h="963930">
                  <a:moveTo>
                    <a:pt x="397318" y="0"/>
                  </a:moveTo>
                  <a:lnTo>
                    <a:pt x="318860" y="0"/>
                  </a:lnTo>
                  <a:lnTo>
                    <a:pt x="300881" y="3652"/>
                  </a:lnTo>
                  <a:lnTo>
                    <a:pt x="286159" y="13599"/>
                  </a:lnTo>
                  <a:lnTo>
                    <a:pt x="276212" y="28320"/>
                  </a:lnTo>
                  <a:lnTo>
                    <a:pt x="272559" y="46300"/>
                  </a:lnTo>
                  <a:lnTo>
                    <a:pt x="272559" y="113069"/>
                  </a:lnTo>
                  <a:lnTo>
                    <a:pt x="276212" y="131050"/>
                  </a:lnTo>
                  <a:lnTo>
                    <a:pt x="286159" y="145773"/>
                  </a:lnTo>
                  <a:lnTo>
                    <a:pt x="300881" y="155719"/>
                  </a:lnTo>
                  <a:lnTo>
                    <a:pt x="318860" y="159372"/>
                  </a:lnTo>
                  <a:lnTo>
                    <a:pt x="332780" y="159372"/>
                  </a:lnTo>
                  <a:lnTo>
                    <a:pt x="332780" y="235444"/>
                  </a:lnTo>
                  <a:lnTo>
                    <a:pt x="176853" y="235444"/>
                  </a:lnTo>
                  <a:lnTo>
                    <a:pt x="147449" y="241419"/>
                  </a:lnTo>
                  <a:lnTo>
                    <a:pt x="123369" y="257690"/>
                  </a:lnTo>
                  <a:lnTo>
                    <a:pt x="107100" y="281773"/>
                  </a:lnTo>
                  <a:lnTo>
                    <a:pt x="101125" y="311184"/>
                  </a:lnTo>
                  <a:lnTo>
                    <a:pt x="101125" y="580216"/>
                  </a:lnTo>
                  <a:lnTo>
                    <a:pt x="52318" y="580216"/>
                  </a:lnTo>
                  <a:lnTo>
                    <a:pt x="32001" y="584344"/>
                  </a:lnTo>
                  <a:lnTo>
                    <a:pt x="15366" y="595585"/>
                  </a:lnTo>
                  <a:lnTo>
                    <a:pt x="4127" y="612222"/>
                  </a:lnTo>
                  <a:lnTo>
                    <a:pt x="0" y="632538"/>
                  </a:lnTo>
                  <a:lnTo>
                    <a:pt x="0" y="911611"/>
                  </a:lnTo>
                  <a:lnTo>
                    <a:pt x="4127" y="931926"/>
                  </a:lnTo>
                  <a:lnTo>
                    <a:pt x="15366" y="948561"/>
                  </a:lnTo>
                  <a:lnTo>
                    <a:pt x="32001" y="959801"/>
                  </a:lnTo>
                  <a:lnTo>
                    <a:pt x="52318" y="963928"/>
                  </a:lnTo>
                  <a:lnTo>
                    <a:pt x="191862" y="963928"/>
                  </a:lnTo>
                  <a:lnTo>
                    <a:pt x="212173" y="959801"/>
                  </a:lnTo>
                  <a:lnTo>
                    <a:pt x="228809" y="948561"/>
                  </a:lnTo>
                  <a:lnTo>
                    <a:pt x="240052" y="931926"/>
                  </a:lnTo>
                  <a:lnTo>
                    <a:pt x="244181" y="911611"/>
                  </a:lnTo>
                  <a:lnTo>
                    <a:pt x="244181" y="856094"/>
                  </a:lnTo>
                  <a:lnTo>
                    <a:pt x="552575" y="856094"/>
                  </a:lnTo>
                  <a:lnTo>
                    <a:pt x="590785" y="848329"/>
                  </a:lnTo>
                  <a:lnTo>
                    <a:pt x="622074" y="827186"/>
                  </a:lnTo>
                  <a:lnTo>
                    <a:pt x="643214" y="795894"/>
                  </a:lnTo>
                  <a:lnTo>
                    <a:pt x="650977" y="757682"/>
                  </a:lnTo>
                  <a:lnTo>
                    <a:pt x="650977" y="377230"/>
                  </a:lnTo>
                  <a:lnTo>
                    <a:pt x="678268" y="377230"/>
                  </a:lnTo>
                  <a:lnTo>
                    <a:pt x="696883" y="373449"/>
                  </a:lnTo>
                  <a:lnTo>
                    <a:pt x="712123" y="363153"/>
                  </a:lnTo>
                  <a:lnTo>
                    <a:pt x="722419" y="347913"/>
                  </a:lnTo>
                  <a:lnTo>
                    <a:pt x="726199" y="329303"/>
                  </a:lnTo>
                  <a:lnTo>
                    <a:pt x="726199" y="73673"/>
                  </a:lnTo>
                  <a:lnTo>
                    <a:pt x="722419" y="55063"/>
                  </a:lnTo>
                  <a:lnTo>
                    <a:pt x="712123" y="39824"/>
                  </a:lnTo>
                  <a:lnTo>
                    <a:pt x="696883" y="29529"/>
                  </a:lnTo>
                  <a:lnTo>
                    <a:pt x="678268" y="25747"/>
                  </a:lnTo>
                  <a:lnTo>
                    <a:pt x="550451" y="25747"/>
                  </a:lnTo>
                  <a:lnTo>
                    <a:pt x="531841" y="29529"/>
                  </a:lnTo>
                  <a:lnTo>
                    <a:pt x="516605" y="39824"/>
                  </a:lnTo>
                  <a:lnTo>
                    <a:pt x="506311" y="55063"/>
                  </a:lnTo>
                  <a:lnTo>
                    <a:pt x="502531" y="73673"/>
                  </a:lnTo>
                  <a:lnTo>
                    <a:pt x="502531" y="101635"/>
                  </a:lnTo>
                  <a:lnTo>
                    <a:pt x="443607" y="101635"/>
                  </a:lnTo>
                  <a:lnTo>
                    <a:pt x="443607" y="46300"/>
                  </a:lnTo>
                  <a:lnTo>
                    <a:pt x="439954" y="28320"/>
                  </a:lnTo>
                  <a:lnTo>
                    <a:pt x="430009" y="13599"/>
                  </a:lnTo>
                  <a:lnTo>
                    <a:pt x="415291" y="3652"/>
                  </a:lnTo>
                  <a:lnTo>
                    <a:pt x="397318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1" name="object 31"/>
            <p:cNvSpPr/>
            <p:nvPr/>
          </p:nvSpPr>
          <p:spPr>
            <a:xfrm>
              <a:off x="3153240" y="870840"/>
              <a:ext cx="374040" cy="492120"/>
            </a:xfrm>
            <a:custGeom>
              <a:avLst/>
              <a:gdLst>
                <a:gd name="textAreaLeft" fmla="*/ 0 w 374040"/>
                <a:gd name="textAreaRight" fmla="*/ 374760 w 374040"/>
                <a:gd name="textAreaTop" fmla="*/ 0 h 492120"/>
                <a:gd name="textAreaBottom" fmla="*/ 492840 h 492120"/>
              </a:gdLst>
              <a:ahLst/>
              <a:rect l="textAreaLeft" t="textAreaTop" r="textAreaRight" b="textAreaBottom"/>
              <a:pathLst>
                <a:path w="374650" h="492759">
                  <a:moveTo>
                    <a:pt x="187139" y="0"/>
                  </a:moveTo>
                  <a:lnTo>
                    <a:pt x="137391" y="6684"/>
                  </a:lnTo>
                  <a:lnTo>
                    <a:pt x="92687" y="25550"/>
                  </a:lnTo>
                  <a:lnTo>
                    <a:pt x="54812" y="54812"/>
                  </a:lnTo>
                  <a:lnTo>
                    <a:pt x="25550" y="92688"/>
                  </a:lnTo>
                  <a:lnTo>
                    <a:pt x="6684" y="137394"/>
                  </a:lnTo>
                  <a:lnTo>
                    <a:pt x="0" y="187145"/>
                  </a:lnTo>
                  <a:lnTo>
                    <a:pt x="5586" y="234400"/>
                  </a:lnTo>
                  <a:lnTo>
                    <a:pt x="20826" y="281397"/>
                  </a:lnTo>
                  <a:lnTo>
                    <a:pt x="43435" y="326970"/>
                  </a:lnTo>
                  <a:lnTo>
                    <a:pt x="71131" y="369954"/>
                  </a:lnTo>
                  <a:lnTo>
                    <a:pt x="101632" y="409185"/>
                  </a:lnTo>
                  <a:lnTo>
                    <a:pt x="132655" y="443496"/>
                  </a:lnTo>
                  <a:lnTo>
                    <a:pt x="161918" y="471724"/>
                  </a:lnTo>
                  <a:lnTo>
                    <a:pt x="187139" y="492702"/>
                  </a:lnTo>
                  <a:lnTo>
                    <a:pt x="211531" y="473341"/>
                  </a:lnTo>
                  <a:lnTo>
                    <a:pt x="240407" y="446332"/>
                  </a:lnTo>
                  <a:lnTo>
                    <a:pt x="271381" y="412810"/>
                  </a:lnTo>
                  <a:lnTo>
                    <a:pt x="302071" y="373907"/>
                  </a:lnTo>
                  <a:lnTo>
                    <a:pt x="330091" y="330756"/>
                  </a:lnTo>
                  <a:lnTo>
                    <a:pt x="353057" y="284490"/>
                  </a:lnTo>
                  <a:lnTo>
                    <a:pt x="355643" y="276457"/>
                  </a:lnTo>
                  <a:lnTo>
                    <a:pt x="187139" y="276457"/>
                  </a:lnTo>
                  <a:lnTo>
                    <a:pt x="152376" y="269439"/>
                  </a:lnTo>
                  <a:lnTo>
                    <a:pt x="123989" y="250299"/>
                  </a:lnTo>
                  <a:lnTo>
                    <a:pt x="104851" y="221910"/>
                  </a:lnTo>
                  <a:lnTo>
                    <a:pt x="97833" y="187145"/>
                  </a:lnTo>
                  <a:lnTo>
                    <a:pt x="104851" y="152378"/>
                  </a:lnTo>
                  <a:lnTo>
                    <a:pt x="123989" y="123990"/>
                  </a:lnTo>
                  <a:lnTo>
                    <a:pt x="152376" y="104851"/>
                  </a:lnTo>
                  <a:lnTo>
                    <a:pt x="187139" y="97833"/>
                  </a:lnTo>
                  <a:lnTo>
                    <a:pt x="350912" y="97833"/>
                  </a:lnTo>
                  <a:lnTo>
                    <a:pt x="348741" y="92688"/>
                  </a:lnTo>
                  <a:lnTo>
                    <a:pt x="319478" y="54812"/>
                  </a:lnTo>
                  <a:lnTo>
                    <a:pt x="281601" y="25550"/>
                  </a:lnTo>
                  <a:lnTo>
                    <a:pt x="236893" y="6684"/>
                  </a:lnTo>
                  <a:lnTo>
                    <a:pt x="187139" y="0"/>
                  </a:lnTo>
                  <a:close/>
                </a:path>
                <a:path w="374650" h="492759">
                  <a:moveTo>
                    <a:pt x="350912" y="97833"/>
                  </a:moveTo>
                  <a:lnTo>
                    <a:pt x="187139" y="97833"/>
                  </a:lnTo>
                  <a:lnTo>
                    <a:pt x="221906" y="104851"/>
                  </a:lnTo>
                  <a:lnTo>
                    <a:pt x="250298" y="123990"/>
                  </a:lnTo>
                  <a:lnTo>
                    <a:pt x="269442" y="152378"/>
                  </a:lnTo>
                  <a:lnTo>
                    <a:pt x="276462" y="187145"/>
                  </a:lnTo>
                  <a:lnTo>
                    <a:pt x="269442" y="221910"/>
                  </a:lnTo>
                  <a:lnTo>
                    <a:pt x="250298" y="250299"/>
                  </a:lnTo>
                  <a:lnTo>
                    <a:pt x="221906" y="269439"/>
                  </a:lnTo>
                  <a:lnTo>
                    <a:pt x="187139" y="276457"/>
                  </a:lnTo>
                  <a:lnTo>
                    <a:pt x="355643" y="276457"/>
                  </a:lnTo>
                  <a:lnTo>
                    <a:pt x="368585" y="236242"/>
                  </a:lnTo>
                  <a:lnTo>
                    <a:pt x="374291" y="187145"/>
                  </a:lnTo>
                  <a:lnTo>
                    <a:pt x="367606" y="137394"/>
                  </a:lnTo>
                  <a:lnTo>
                    <a:pt x="350912" y="9783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72" name="Рисунок 164" descr=""/>
          <p:cNvPicPr/>
          <p:nvPr/>
        </p:nvPicPr>
        <p:blipFill>
          <a:blip r:embed="rId2"/>
          <a:stretch/>
        </p:blipFill>
        <p:spPr>
          <a:xfrm>
            <a:off x="418320" y="250920"/>
            <a:ext cx="815040" cy="232200"/>
          </a:xfrm>
          <a:prstGeom prst="rect">
            <a:avLst/>
          </a:prstGeom>
          <a:ln w="0">
            <a:noFill/>
          </a:ln>
        </p:spPr>
      </p:pic>
      <p:grpSp>
        <p:nvGrpSpPr>
          <p:cNvPr id="73" name="Группа 166"/>
          <p:cNvGrpSpPr/>
          <p:nvPr/>
        </p:nvGrpSpPr>
        <p:grpSpPr>
          <a:xfrm>
            <a:off x="4865760" y="1605600"/>
            <a:ext cx="498240" cy="1685880"/>
            <a:chOff x="4865760" y="1605600"/>
            <a:chExt cx="498240" cy="1685880"/>
          </a:xfrm>
        </p:grpSpPr>
        <p:sp>
          <p:nvSpPr>
            <p:cNvPr id="74" name="object 22"/>
            <p:cNvSpPr/>
            <p:nvPr/>
          </p:nvSpPr>
          <p:spPr>
            <a:xfrm>
              <a:off x="5108400" y="2314800"/>
              <a:ext cx="13320" cy="976680"/>
            </a:xfrm>
            <a:custGeom>
              <a:avLst/>
              <a:gdLst>
                <a:gd name="textAreaLeft" fmla="*/ 0 w 13320"/>
                <a:gd name="textAreaRight" fmla="*/ 14040 w 13320"/>
                <a:gd name="textAreaTop" fmla="*/ 0 h 976680"/>
                <a:gd name="textAreaBottom" fmla="*/ 977400 h 976680"/>
              </a:gdLst>
              <a:ahLst/>
              <a:rect l="textAreaLeft" t="textAreaTop" r="textAreaRight" b="textAreaBottom"/>
              <a:pathLst>
                <a:path w="13970" h="977264">
                  <a:moveTo>
                    <a:pt x="6954" y="0"/>
                  </a:moveTo>
                  <a:lnTo>
                    <a:pt x="4536" y="88395"/>
                  </a:lnTo>
                  <a:lnTo>
                    <a:pt x="2600" y="182059"/>
                  </a:lnTo>
                  <a:lnTo>
                    <a:pt x="1176" y="280369"/>
                  </a:lnTo>
                  <a:lnTo>
                    <a:pt x="299" y="382705"/>
                  </a:lnTo>
                  <a:lnTo>
                    <a:pt x="0" y="488444"/>
                  </a:lnTo>
                  <a:lnTo>
                    <a:pt x="299" y="594185"/>
                  </a:lnTo>
                  <a:lnTo>
                    <a:pt x="1176" y="696522"/>
                  </a:lnTo>
                  <a:lnTo>
                    <a:pt x="2600" y="794833"/>
                  </a:lnTo>
                  <a:lnTo>
                    <a:pt x="4536" y="888497"/>
                  </a:lnTo>
                  <a:lnTo>
                    <a:pt x="6954" y="976892"/>
                  </a:lnTo>
                  <a:lnTo>
                    <a:pt x="9373" y="888497"/>
                  </a:lnTo>
                  <a:lnTo>
                    <a:pt x="11310" y="794833"/>
                  </a:lnTo>
                  <a:lnTo>
                    <a:pt x="12733" y="696522"/>
                  </a:lnTo>
                  <a:lnTo>
                    <a:pt x="13610" y="594185"/>
                  </a:lnTo>
                  <a:lnTo>
                    <a:pt x="13910" y="488444"/>
                  </a:lnTo>
                  <a:lnTo>
                    <a:pt x="13610" y="382705"/>
                  </a:lnTo>
                  <a:lnTo>
                    <a:pt x="12733" y="280369"/>
                  </a:lnTo>
                  <a:lnTo>
                    <a:pt x="11310" y="182059"/>
                  </a:lnTo>
                  <a:lnTo>
                    <a:pt x="9373" y="88395"/>
                  </a:lnTo>
                  <a:lnTo>
                    <a:pt x="695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75" name="Группа 168"/>
            <p:cNvGrpSpPr/>
            <p:nvPr/>
          </p:nvGrpSpPr>
          <p:grpSpPr>
            <a:xfrm>
              <a:off x="4865760" y="1605600"/>
              <a:ext cx="498240" cy="655920"/>
              <a:chOff x="4865760" y="1605600"/>
              <a:chExt cx="498240" cy="655920"/>
            </a:xfrm>
          </p:grpSpPr>
          <p:sp>
            <p:nvSpPr>
              <p:cNvPr id="76" name="object 5"/>
              <p:cNvSpPr/>
              <p:nvPr/>
            </p:nvSpPr>
            <p:spPr>
              <a:xfrm>
                <a:off x="4996440" y="1736280"/>
                <a:ext cx="237600" cy="237600"/>
              </a:xfrm>
              <a:custGeom>
                <a:avLst/>
                <a:gdLst>
                  <a:gd name="textAreaLeft" fmla="*/ 0 w 237600"/>
                  <a:gd name="textAreaRight" fmla="*/ 238320 w 237600"/>
                  <a:gd name="textAreaTop" fmla="*/ 0 h 237600"/>
                  <a:gd name="textAreaBottom" fmla="*/ 238320 h 237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7239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77" name="object 5"/>
              <p:cNvSpPr/>
              <p:nvPr/>
            </p:nvSpPr>
            <p:spPr>
              <a:xfrm>
                <a:off x="4865760" y="1605600"/>
                <a:ext cx="498240" cy="655920"/>
              </a:xfrm>
              <a:custGeom>
                <a:avLst/>
                <a:gdLst>
                  <a:gd name="textAreaLeft" fmla="*/ 0 w 498240"/>
                  <a:gd name="textAreaRight" fmla="*/ 498960 w 498240"/>
                  <a:gd name="textAreaTop" fmla="*/ 0 h 655920"/>
                  <a:gd name="textAreaBottom" fmla="*/ 656640 h 655920"/>
                </a:gdLst>
                <a:ahLst/>
                <a:rect l="textAreaLeft" t="textAreaTop" r="textAreaRight" b="textAreaBottom"/>
                <a:pathLst>
                  <a:path w="838200" h="1102995">
                    <a:moveTo>
                      <a:pt x="418918" y="0"/>
                    </a:moveTo>
                    <a:lnTo>
                      <a:pt x="467779" y="2818"/>
                    </a:lnTo>
                    <a:lnTo>
                      <a:pt x="514984" y="11064"/>
                    </a:lnTo>
                    <a:lnTo>
                      <a:pt x="560219" y="24422"/>
                    </a:lnTo>
                    <a:lnTo>
                      <a:pt x="603169" y="42580"/>
                    </a:lnTo>
                    <a:lnTo>
                      <a:pt x="643520" y="65222"/>
                    </a:lnTo>
                    <a:lnTo>
                      <a:pt x="680957" y="92034"/>
                    </a:lnTo>
                    <a:lnTo>
                      <a:pt x="715168" y="122701"/>
                    </a:lnTo>
                    <a:lnTo>
                      <a:pt x="745836" y="156910"/>
                    </a:lnTo>
                    <a:lnTo>
                      <a:pt x="772649" y="194347"/>
                    </a:lnTo>
                    <a:lnTo>
                      <a:pt x="795291" y="234696"/>
                    </a:lnTo>
                    <a:lnTo>
                      <a:pt x="813449" y="277644"/>
                    </a:lnTo>
                    <a:lnTo>
                      <a:pt x="826808" y="322875"/>
                    </a:lnTo>
                    <a:lnTo>
                      <a:pt x="835053" y="370077"/>
                    </a:lnTo>
                    <a:lnTo>
                      <a:pt x="837872" y="418934"/>
                    </a:lnTo>
                    <a:lnTo>
                      <a:pt x="834939" y="470730"/>
                    </a:lnTo>
                    <a:lnTo>
                      <a:pt x="826511" y="522403"/>
                    </a:lnTo>
                    <a:lnTo>
                      <a:pt x="813144" y="573688"/>
                    </a:lnTo>
                    <a:lnTo>
                      <a:pt x="795394" y="624320"/>
                    </a:lnTo>
                    <a:lnTo>
                      <a:pt x="773818" y="674036"/>
                    </a:lnTo>
                    <a:lnTo>
                      <a:pt x="748972" y="722572"/>
                    </a:lnTo>
                    <a:lnTo>
                      <a:pt x="721412" y="769662"/>
                    </a:lnTo>
                    <a:lnTo>
                      <a:pt x="691694" y="815043"/>
                    </a:lnTo>
                    <a:lnTo>
                      <a:pt x="660375" y="858450"/>
                    </a:lnTo>
                    <a:lnTo>
                      <a:pt x="628010" y="899619"/>
                    </a:lnTo>
                    <a:lnTo>
                      <a:pt x="595157" y="938286"/>
                    </a:lnTo>
                    <a:lnTo>
                      <a:pt x="562371" y="974186"/>
                    </a:lnTo>
                    <a:lnTo>
                      <a:pt x="530208" y="1007055"/>
                    </a:lnTo>
                    <a:lnTo>
                      <a:pt x="499225" y="1036629"/>
                    </a:lnTo>
                    <a:lnTo>
                      <a:pt x="469979" y="1062643"/>
                    </a:lnTo>
                    <a:lnTo>
                      <a:pt x="418918" y="1102935"/>
                    </a:lnTo>
                    <a:lnTo>
                      <a:pt x="393801" y="1083023"/>
                    </a:lnTo>
                    <a:lnTo>
                      <a:pt x="336292" y="1031773"/>
                    </a:lnTo>
                    <a:lnTo>
                      <a:pt x="304964" y="1000978"/>
                    </a:lnTo>
                    <a:lnTo>
                      <a:pt x="272630" y="967100"/>
                    </a:lnTo>
                    <a:lnTo>
                      <a:pt x="239823" y="930409"/>
                    </a:lnTo>
                    <a:lnTo>
                      <a:pt x="207075" y="891177"/>
                    </a:lnTo>
                    <a:lnTo>
                      <a:pt x="174919" y="849677"/>
                    </a:lnTo>
                    <a:lnTo>
                      <a:pt x="143887" y="806181"/>
                    </a:lnTo>
                    <a:lnTo>
                      <a:pt x="114512" y="760959"/>
                    </a:lnTo>
                    <a:lnTo>
                      <a:pt x="87326" y="714284"/>
                    </a:lnTo>
                    <a:lnTo>
                      <a:pt x="62861" y="666427"/>
                    </a:lnTo>
                    <a:lnTo>
                      <a:pt x="41651" y="617661"/>
                    </a:lnTo>
                    <a:lnTo>
                      <a:pt x="24227" y="568256"/>
                    </a:lnTo>
                    <a:lnTo>
                      <a:pt x="11122" y="518486"/>
                    </a:lnTo>
                    <a:lnTo>
                      <a:pt x="2869" y="468622"/>
                    </a:lnTo>
                    <a:lnTo>
                      <a:pt x="0" y="418934"/>
                    </a:lnTo>
                    <a:lnTo>
                      <a:pt x="2818" y="370077"/>
                    </a:lnTo>
                    <a:lnTo>
                      <a:pt x="11064" y="322875"/>
                    </a:lnTo>
                    <a:lnTo>
                      <a:pt x="24422" y="277644"/>
                    </a:lnTo>
                    <a:lnTo>
                      <a:pt x="42580" y="234696"/>
                    </a:lnTo>
                    <a:lnTo>
                      <a:pt x="65221" y="194347"/>
                    </a:lnTo>
                    <a:lnTo>
                      <a:pt x="92033" y="156910"/>
                    </a:lnTo>
                    <a:lnTo>
                      <a:pt x="122700" y="122701"/>
                    </a:lnTo>
                    <a:lnTo>
                      <a:pt x="156908" y="92034"/>
                    </a:lnTo>
                    <a:lnTo>
                      <a:pt x="194343" y="65222"/>
                    </a:lnTo>
                    <a:lnTo>
                      <a:pt x="234690" y="42580"/>
                    </a:lnTo>
                    <a:lnTo>
                      <a:pt x="277636" y="24422"/>
                    </a:lnTo>
                    <a:lnTo>
                      <a:pt x="322865" y="11064"/>
                    </a:lnTo>
                    <a:lnTo>
                      <a:pt x="370064" y="2818"/>
                    </a:lnTo>
                    <a:lnTo>
                      <a:pt x="418918" y="0"/>
                    </a:lnTo>
                    <a:close/>
                  </a:path>
                </a:pathLst>
              </a:custGeom>
              <a:noFill/>
              <a:ln w="7239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grpSp>
        <p:nvGrpSpPr>
          <p:cNvPr id="78" name="Группа 171"/>
          <p:cNvGrpSpPr/>
          <p:nvPr/>
        </p:nvGrpSpPr>
        <p:grpSpPr>
          <a:xfrm>
            <a:off x="5598360" y="1053000"/>
            <a:ext cx="156600" cy="1467360"/>
            <a:chOff x="5598360" y="1053000"/>
            <a:chExt cx="156600" cy="1467360"/>
          </a:xfrm>
        </p:grpSpPr>
        <p:sp>
          <p:nvSpPr>
            <p:cNvPr id="79" name="object 34"/>
            <p:cNvSpPr/>
            <p:nvPr/>
          </p:nvSpPr>
          <p:spPr>
            <a:xfrm>
              <a:off x="5673240" y="1214280"/>
              <a:ext cx="6120" cy="130608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1306080"/>
                <a:gd name="textAreaBottom" fmla="*/ 1306800 h 1306080"/>
              </a:gdLst>
              <a:ahLst/>
              <a:rect l="textAreaLeft" t="textAreaTop" r="textAreaRight" b="textAreaBottom"/>
              <a:pathLst>
                <a:path w="6985" h="1306830">
                  <a:moveTo>
                    <a:pt x="3372" y="0"/>
                  </a:moveTo>
                  <a:lnTo>
                    <a:pt x="2445" y="90306"/>
                  </a:lnTo>
                  <a:lnTo>
                    <a:pt x="510" y="385414"/>
                  </a:lnTo>
                  <a:lnTo>
                    <a:pt x="0" y="708304"/>
                  </a:lnTo>
                  <a:lnTo>
                    <a:pt x="1006" y="1023438"/>
                  </a:lnTo>
                  <a:lnTo>
                    <a:pt x="3372" y="1306828"/>
                  </a:lnTo>
                  <a:lnTo>
                    <a:pt x="5737" y="1023438"/>
                  </a:lnTo>
                  <a:lnTo>
                    <a:pt x="6763" y="653413"/>
                  </a:lnTo>
                  <a:lnTo>
                    <a:pt x="6741" y="598523"/>
                  </a:lnTo>
                  <a:lnTo>
                    <a:pt x="5737" y="283392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80" name="Группа 173"/>
            <p:cNvGrpSpPr/>
            <p:nvPr/>
          </p:nvGrpSpPr>
          <p:grpSpPr>
            <a:xfrm>
              <a:off x="5598360" y="1053000"/>
              <a:ext cx="156600" cy="156600"/>
              <a:chOff x="5598360" y="1053000"/>
              <a:chExt cx="156600" cy="156600"/>
            </a:xfrm>
          </p:grpSpPr>
          <p:sp>
            <p:nvSpPr>
              <p:cNvPr id="81" name="object 5"/>
              <p:cNvSpPr/>
              <p:nvPr/>
            </p:nvSpPr>
            <p:spPr>
              <a:xfrm>
                <a:off x="5598360" y="105300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4e12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82" name="object 5"/>
              <p:cNvSpPr/>
              <p:nvPr/>
            </p:nvSpPr>
            <p:spPr>
              <a:xfrm>
                <a:off x="5652000" y="110664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rgbClr val="ff4e12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394200" y="246960"/>
            <a:ext cx="3773520" cy="46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394200" y="717480"/>
            <a:ext cx="2379960" cy="10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615" name="Группа 18"/>
          <p:cNvGrpSpPr/>
          <p:nvPr/>
        </p:nvGrpSpPr>
        <p:grpSpPr>
          <a:xfrm>
            <a:off x="-653040" y="0"/>
            <a:ext cx="506520" cy="1266120"/>
            <a:chOff x="-653040" y="0"/>
            <a:chExt cx="506520" cy="1266120"/>
          </a:xfrm>
        </p:grpSpPr>
        <p:sp>
          <p:nvSpPr>
            <p:cNvPr id="616" name="object 59"/>
            <p:cNvSpPr/>
            <p:nvPr/>
          </p:nvSpPr>
          <p:spPr>
            <a:xfrm rot="5400000">
              <a:off x="-399240" y="5072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28d9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17" name="object 60"/>
            <p:cNvSpPr/>
            <p:nvPr/>
          </p:nvSpPr>
          <p:spPr>
            <a:xfrm rot="5400000">
              <a:off x="-39924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313a4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18" name="object 61"/>
            <p:cNvSpPr/>
            <p:nvPr/>
          </p:nvSpPr>
          <p:spPr>
            <a:xfrm rot="5400000">
              <a:off x="-39924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1c25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19" name="object 62"/>
            <p:cNvSpPr/>
            <p:nvPr/>
          </p:nvSpPr>
          <p:spPr>
            <a:xfrm rot="5400000">
              <a:off x="-65232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20" name="object 64"/>
            <p:cNvSpPr/>
            <p:nvPr/>
          </p:nvSpPr>
          <p:spPr>
            <a:xfrm rot="5400000">
              <a:off x="-652320" y="2538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700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21" name="object 65"/>
            <p:cNvSpPr/>
            <p:nvPr/>
          </p:nvSpPr>
          <p:spPr>
            <a:xfrm rot="5400000">
              <a:off x="-652320" y="50688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22" name="object 66"/>
            <p:cNvSpPr/>
            <p:nvPr/>
          </p:nvSpPr>
          <p:spPr>
            <a:xfrm rot="5400000">
              <a:off x="-65232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2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2" y="399834"/>
                  </a:lnTo>
                  <a:lnTo>
                    <a:pt x="399832" y="0"/>
                  </a:lnTo>
                  <a:close/>
                </a:path>
              </a:pathLst>
            </a:custGeom>
            <a:solidFill>
              <a:srgbClr val="85033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23" name="object 67"/>
            <p:cNvSpPr/>
            <p:nvPr/>
          </p:nvSpPr>
          <p:spPr>
            <a:xfrm rot="5400000">
              <a:off x="-399240" y="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24" name="object 67"/>
            <p:cNvSpPr/>
            <p:nvPr/>
          </p:nvSpPr>
          <p:spPr>
            <a:xfrm flipH="1" rot="16200000">
              <a:off x="-65304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0f172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25" name="object 59"/>
            <p:cNvSpPr/>
            <p:nvPr/>
          </p:nvSpPr>
          <p:spPr>
            <a:xfrm rot="5400000">
              <a:off x="-399240" y="2534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26" name="object 67"/>
            <p:cNvSpPr/>
            <p:nvPr/>
          </p:nvSpPr>
          <p:spPr>
            <a:xfrm flipH="1" rot="16200000">
              <a:off x="-39996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627" name="object 19"/>
          <p:cNvSpPr/>
          <p:nvPr/>
        </p:nvSpPr>
        <p:spPr>
          <a:xfrm>
            <a:off x="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8" name="PlaceHolder 1"/>
          <p:cNvSpPr>
            <a:spLocks noGrp="1"/>
          </p:cNvSpPr>
          <p:nvPr>
            <p:ph type="sldNum" idx="2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2064285-8FB3-466D-8ECD-EFCE813BBFA4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title"/>
          </p:nvPr>
        </p:nvSpPr>
        <p:spPr>
          <a:xfrm>
            <a:off x="292680" y="131400"/>
            <a:ext cx="5268600" cy="54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630" name="PlaceHolder 3"/>
          <p:cNvSpPr>
            <a:spLocks noGrp="1"/>
          </p:cNvSpPr>
          <p:nvPr>
            <p:ph type="body"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374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Для правки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структуры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щёлкните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мышью</a:t>
            </a: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Второй </a:t>
            </a: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уровень </a:t>
            </a: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структуры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Третий </a:t>
            </a: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уровень </a:t>
            </a: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структуры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Четвёрт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ый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уровень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структу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Пят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ый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уров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ень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стру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ктур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Ш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й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н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д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м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й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н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632" name="Группа 18"/>
          <p:cNvGrpSpPr/>
          <p:nvPr/>
        </p:nvGrpSpPr>
        <p:grpSpPr>
          <a:xfrm>
            <a:off x="-653040" y="0"/>
            <a:ext cx="506520" cy="1266120"/>
            <a:chOff x="-653040" y="0"/>
            <a:chExt cx="506520" cy="1266120"/>
          </a:xfrm>
        </p:grpSpPr>
        <p:sp>
          <p:nvSpPr>
            <p:cNvPr id="633" name="object 59"/>
            <p:cNvSpPr/>
            <p:nvPr/>
          </p:nvSpPr>
          <p:spPr>
            <a:xfrm rot="5400000">
              <a:off x="-399240" y="5072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28d9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34" name="object 60"/>
            <p:cNvSpPr/>
            <p:nvPr/>
          </p:nvSpPr>
          <p:spPr>
            <a:xfrm rot="5400000">
              <a:off x="-39924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313a4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35" name="object 61"/>
            <p:cNvSpPr/>
            <p:nvPr/>
          </p:nvSpPr>
          <p:spPr>
            <a:xfrm rot="5400000">
              <a:off x="-39924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1c25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36" name="object 62"/>
            <p:cNvSpPr/>
            <p:nvPr/>
          </p:nvSpPr>
          <p:spPr>
            <a:xfrm rot="5400000">
              <a:off x="-65232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37" name="object 64"/>
            <p:cNvSpPr/>
            <p:nvPr/>
          </p:nvSpPr>
          <p:spPr>
            <a:xfrm rot="5400000">
              <a:off x="-652320" y="2538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700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38" name="object 65"/>
            <p:cNvSpPr/>
            <p:nvPr/>
          </p:nvSpPr>
          <p:spPr>
            <a:xfrm rot="5400000">
              <a:off x="-652320" y="50688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39" name="object 66"/>
            <p:cNvSpPr/>
            <p:nvPr/>
          </p:nvSpPr>
          <p:spPr>
            <a:xfrm rot="5400000">
              <a:off x="-65232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2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2" y="399834"/>
                  </a:lnTo>
                  <a:lnTo>
                    <a:pt x="399832" y="0"/>
                  </a:lnTo>
                  <a:close/>
                </a:path>
              </a:pathLst>
            </a:custGeom>
            <a:solidFill>
              <a:srgbClr val="85033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40" name="object 67"/>
            <p:cNvSpPr/>
            <p:nvPr/>
          </p:nvSpPr>
          <p:spPr>
            <a:xfrm rot="5400000">
              <a:off x="-399240" y="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41" name="object 67"/>
            <p:cNvSpPr/>
            <p:nvPr/>
          </p:nvSpPr>
          <p:spPr>
            <a:xfrm flipH="1" rot="16200000">
              <a:off x="-65304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0f172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42" name="object 59"/>
            <p:cNvSpPr/>
            <p:nvPr/>
          </p:nvSpPr>
          <p:spPr>
            <a:xfrm rot="5400000">
              <a:off x="-399240" y="2534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43" name="object 67"/>
            <p:cNvSpPr/>
            <p:nvPr/>
          </p:nvSpPr>
          <p:spPr>
            <a:xfrm flipH="1" rot="16200000">
              <a:off x="-39996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644" name="Рисунок 4" descr=""/>
          <p:cNvPicPr/>
          <p:nvPr/>
        </p:nvPicPr>
        <p:blipFill>
          <a:blip r:embed="rId2"/>
          <a:stretch/>
        </p:blipFill>
        <p:spPr>
          <a:xfrm>
            <a:off x="1440" y="1800"/>
            <a:ext cx="5851440" cy="3291120"/>
          </a:xfrm>
          <a:prstGeom prst="rect">
            <a:avLst/>
          </a:prstGeom>
          <a:ln w="0">
            <a:noFill/>
          </a:ln>
        </p:spPr>
      </p:pic>
      <p:sp>
        <p:nvSpPr>
          <p:cNvPr id="645" name="object 3"/>
          <p:cNvSpPr/>
          <p:nvPr/>
        </p:nvSpPr>
        <p:spPr>
          <a:xfrm>
            <a:off x="0" y="-5400"/>
            <a:ext cx="5853960" cy="3305520"/>
          </a:xfrm>
          <a:custGeom>
            <a:avLst/>
            <a:gdLst>
              <a:gd name="textAreaLeft" fmla="*/ 0 w 5853960"/>
              <a:gd name="textAreaRight" fmla="*/ 5854680 w 5853960"/>
              <a:gd name="textAreaTop" fmla="*/ 0 h 3305520"/>
              <a:gd name="textAreaBottom" fmla="*/ 3306240 h 3305520"/>
            </a:gdLst>
            <a:ahLst/>
            <a:rect l="textAreaLeft" t="textAreaTop" r="textAreaRight" b="textAreaBottom"/>
            <a:pathLst>
              <a:path w="5852160" h="3291840">
                <a:moveTo>
                  <a:pt x="5852156" y="0"/>
                </a:moveTo>
                <a:lnTo>
                  <a:pt x="0" y="0"/>
                </a:lnTo>
                <a:lnTo>
                  <a:pt x="0" y="3291836"/>
                </a:lnTo>
                <a:lnTo>
                  <a:pt x="5852156" y="3291836"/>
                </a:lnTo>
                <a:lnTo>
                  <a:pt x="5852156" y="0"/>
                </a:lnTo>
                <a:close/>
              </a:path>
            </a:pathLst>
          </a:custGeom>
          <a:solidFill>
            <a:srgbClr val="0f1728">
              <a:alpha val="5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646" name="Группа 96"/>
          <p:cNvGrpSpPr/>
          <p:nvPr/>
        </p:nvGrpSpPr>
        <p:grpSpPr>
          <a:xfrm>
            <a:off x="5360400" y="320040"/>
            <a:ext cx="415080" cy="279360"/>
            <a:chOff x="5360400" y="320040"/>
            <a:chExt cx="415080" cy="279360"/>
          </a:xfrm>
        </p:grpSpPr>
        <p:sp>
          <p:nvSpPr>
            <p:cNvPr id="647" name="object 14"/>
            <p:cNvSpPr/>
            <p:nvPr/>
          </p:nvSpPr>
          <p:spPr>
            <a:xfrm>
              <a:off x="5621040" y="570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48" name="object 15"/>
            <p:cNvSpPr/>
            <p:nvPr/>
          </p:nvSpPr>
          <p:spPr>
            <a:xfrm>
              <a:off x="5747040" y="570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49" name="object 16"/>
            <p:cNvSpPr/>
            <p:nvPr/>
          </p:nvSpPr>
          <p:spPr>
            <a:xfrm>
              <a:off x="5621040" y="3290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50" name="object 17"/>
            <p:cNvSpPr/>
            <p:nvPr/>
          </p:nvSpPr>
          <p:spPr>
            <a:xfrm>
              <a:off x="5747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51" name="object 18"/>
            <p:cNvSpPr/>
            <p:nvPr/>
          </p:nvSpPr>
          <p:spPr>
            <a:xfrm>
              <a:off x="536940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52" name="object 19"/>
            <p:cNvSpPr/>
            <p:nvPr/>
          </p:nvSpPr>
          <p:spPr>
            <a:xfrm>
              <a:off x="5495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53" name="object 20"/>
            <p:cNvSpPr/>
            <p:nvPr/>
          </p:nvSpPr>
          <p:spPr>
            <a:xfrm>
              <a:off x="5360400" y="32004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54" name="object 21"/>
            <p:cNvSpPr/>
            <p:nvPr/>
          </p:nvSpPr>
          <p:spPr>
            <a:xfrm>
              <a:off x="5621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655" name="Группа 105"/>
          <p:cNvGrpSpPr/>
          <p:nvPr/>
        </p:nvGrpSpPr>
        <p:grpSpPr>
          <a:xfrm>
            <a:off x="109440" y="2666520"/>
            <a:ext cx="1033560" cy="288000"/>
            <a:chOff x="109440" y="2666520"/>
            <a:chExt cx="1033560" cy="288000"/>
          </a:xfrm>
        </p:grpSpPr>
        <p:sp>
          <p:nvSpPr>
            <p:cNvPr id="656" name="object 3"/>
            <p:cNvSpPr/>
            <p:nvPr/>
          </p:nvSpPr>
          <p:spPr>
            <a:xfrm>
              <a:off x="62208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57" name="object 4"/>
            <p:cNvSpPr/>
            <p:nvPr/>
          </p:nvSpPr>
          <p:spPr>
            <a:xfrm>
              <a:off x="37044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58" name="object 5"/>
            <p:cNvSpPr/>
            <p:nvPr/>
          </p:nvSpPr>
          <p:spPr>
            <a:xfrm>
              <a:off x="49608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59" name="object 6"/>
            <p:cNvSpPr/>
            <p:nvPr/>
          </p:nvSpPr>
          <p:spPr>
            <a:xfrm>
              <a:off x="111456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60" name="object 7"/>
            <p:cNvSpPr/>
            <p:nvPr/>
          </p:nvSpPr>
          <p:spPr>
            <a:xfrm>
              <a:off x="742680" y="29077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61" name="object 8"/>
            <p:cNvSpPr/>
            <p:nvPr/>
          </p:nvSpPr>
          <p:spPr>
            <a:xfrm>
              <a:off x="370440" y="2675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62" name="object 9"/>
            <p:cNvSpPr/>
            <p:nvPr/>
          </p:nvSpPr>
          <p:spPr>
            <a:xfrm>
              <a:off x="49608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63" name="object 10"/>
            <p:cNvSpPr/>
            <p:nvPr/>
          </p:nvSpPr>
          <p:spPr>
            <a:xfrm>
              <a:off x="118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64" name="object 11"/>
            <p:cNvSpPr/>
            <p:nvPr/>
          </p:nvSpPr>
          <p:spPr>
            <a:xfrm>
              <a:off x="244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65" name="object 12"/>
            <p:cNvSpPr/>
            <p:nvPr/>
          </p:nvSpPr>
          <p:spPr>
            <a:xfrm>
              <a:off x="109440" y="2666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66" name="object 13"/>
            <p:cNvSpPr/>
            <p:nvPr/>
          </p:nvSpPr>
          <p:spPr>
            <a:xfrm>
              <a:off x="370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667" name="object 4"/>
          <p:cNvSpPr/>
          <p:nvPr/>
        </p:nvSpPr>
        <p:spPr>
          <a:xfrm>
            <a:off x="144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68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669" name="Группа 27"/>
          <p:cNvGrpSpPr/>
          <p:nvPr/>
        </p:nvGrpSpPr>
        <p:grpSpPr>
          <a:xfrm>
            <a:off x="4859280" y="909360"/>
            <a:ext cx="642600" cy="2177640"/>
            <a:chOff x="4859280" y="909360"/>
            <a:chExt cx="642600" cy="2177640"/>
          </a:xfrm>
        </p:grpSpPr>
        <p:grpSp>
          <p:nvGrpSpPr>
            <p:cNvPr id="670" name="Группа 20"/>
            <p:cNvGrpSpPr/>
            <p:nvPr/>
          </p:nvGrpSpPr>
          <p:grpSpPr>
            <a:xfrm>
              <a:off x="4859280" y="909360"/>
              <a:ext cx="642600" cy="845640"/>
              <a:chOff x="4859280" y="909360"/>
              <a:chExt cx="642600" cy="845640"/>
            </a:xfrm>
          </p:grpSpPr>
          <p:sp>
            <p:nvSpPr>
              <p:cNvPr id="671" name="object 5"/>
              <p:cNvSpPr/>
              <p:nvPr/>
            </p:nvSpPr>
            <p:spPr>
              <a:xfrm>
                <a:off x="5027400" y="1077480"/>
                <a:ext cx="306360" cy="306360"/>
              </a:xfrm>
              <a:custGeom>
                <a:avLst/>
                <a:gdLst>
                  <a:gd name="textAreaLeft" fmla="*/ 0 w 306360"/>
                  <a:gd name="textAreaRight" fmla="*/ 307080 w 306360"/>
                  <a:gd name="textAreaTop" fmla="*/ 0 h 306360"/>
                  <a:gd name="textAreaBottom" fmla="*/ 307080 h 3063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7239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672" name="object 5"/>
              <p:cNvSpPr/>
              <p:nvPr/>
            </p:nvSpPr>
            <p:spPr>
              <a:xfrm>
                <a:off x="4859280" y="909360"/>
                <a:ext cx="642600" cy="845640"/>
              </a:xfrm>
              <a:custGeom>
                <a:avLst/>
                <a:gdLst>
                  <a:gd name="textAreaLeft" fmla="*/ 0 w 642600"/>
                  <a:gd name="textAreaRight" fmla="*/ 643320 w 642600"/>
                  <a:gd name="textAreaTop" fmla="*/ 0 h 845640"/>
                  <a:gd name="textAreaBottom" fmla="*/ 846360 h 845640"/>
                </a:gdLst>
                <a:ahLst/>
                <a:rect l="textAreaLeft" t="textAreaTop" r="textAreaRight" b="textAreaBottom"/>
                <a:pathLst>
                  <a:path w="838200" h="1102995">
                    <a:moveTo>
                      <a:pt x="418918" y="0"/>
                    </a:moveTo>
                    <a:lnTo>
                      <a:pt x="467779" y="2818"/>
                    </a:lnTo>
                    <a:lnTo>
                      <a:pt x="514984" y="11064"/>
                    </a:lnTo>
                    <a:lnTo>
                      <a:pt x="560219" y="24422"/>
                    </a:lnTo>
                    <a:lnTo>
                      <a:pt x="603169" y="42580"/>
                    </a:lnTo>
                    <a:lnTo>
                      <a:pt x="643520" y="65222"/>
                    </a:lnTo>
                    <a:lnTo>
                      <a:pt x="680957" y="92034"/>
                    </a:lnTo>
                    <a:lnTo>
                      <a:pt x="715168" y="122701"/>
                    </a:lnTo>
                    <a:lnTo>
                      <a:pt x="745836" y="156910"/>
                    </a:lnTo>
                    <a:lnTo>
                      <a:pt x="772649" y="194347"/>
                    </a:lnTo>
                    <a:lnTo>
                      <a:pt x="795291" y="234696"/>
                    </a:lnTo>
                    <a:lnTo>
                      <a:pt x="813449" y="277644"/>
                    </a:lnTo>
                    <a:lnTo>
                      <a:pt x="826808" y="322875"/>
                    </a:lnTo>
                    <a:lnTo>
                      <a:pt x="835053" y="370077"/>
                    </a:lnTo>
                    <a:lnTo>
                      <a:pt x="837872" y="418934"/>
                    </a:lnTo>
                    <a:lnTo>
                      <a:pt x="834939" y="470730"/>
                    </a:lnTo>
                    <a:lnTo>
                      <a:pt x="826511" y="522403"/>
                    </a:lnTo>
                    <a:lnTo>
                      <a:pt x="813144" y="573688"/>
                    </a:lnTo>
                    <a:lnTo>
                      <a:pt x="795394" y="624320"/>
                    </a:lnTo>
                    <a:lnTo>
                      <a:pt x="773818" y="674036"/>
                    </a:lnTo>
                    <a:lnTo>
                      <a:pt x="748972" y="722572"/>
                    </a:lnTo>
                    <a:lnTo>
                      <a:pt x="721412" y="769662"/>
                    </a:lnTo>
                    <a:lnTo>
                      <a:pt x="691694" y="815043"/>
                    </a:lnTo>
                    <a:lnTo>
                      <a:pt x="660375" y="858450"/>
                    </a:lnTo>
                    <a:lnTo>
                      <a:pt x="628010" y="899619"/>
                    </a:lnTo>
                    <a:lnTo>
                      <a:pt x="595157" y="938286"/>
                    </a:lnTo>
                    <a:lnTo>
                      <a:pt x="562371" y="974186"/>
                    </a:lnTo>
                    <a:lnTo>
                      <a:pt x="530208" y="1007055"/>
                    </a:lnTo>
                    <a:lnTo>
                      <a:pt x="499225" y="1036629"/>
                    </a:lnTo>
                    <a:lnTo>
                      <a:pt x="469979" y="1062643"/>
                    </a:lnTo>
                    <a:lnTo>
                      <a:pt x="418918" y="1102935"/>
                    </a:lnTo>
                    <a:lnTo>
                      <a:pt x="393801" y="1083023"/>
                    </a:lnTo>
                    <a:lnTo>
                      <a:pt x="336292" y="1031773"/>
                    </a:lnTo>
                    <a:lnTo>
                      <a:pt x="304964" y="1000978"/>
                    </a:lnTo>
                    <a:lnTo>
                      <a:pt x="272630" y="967100"/>
                    </a:lnTo>
                    <a:lnTo>
                      <a:pt x="239823" y="930409"/>
                    </a:lnTo>
                    <a:lnTo>
                      <a:pt x="207075" y="891177"/>
                    </a:lnTo>
                    <a:lnTo>
                      <a:pt x="174919" y="849677"/>
                    </a:lnTo>
                    <a:lnTo>
                      <a:pt x="143887" y="806181"/>
                    </a:lnTo>
                    <a:lnTo>
                      <a:pt x="114512" y="760959"/>
                    </a:lnTo>
                    <a:lnTo>
                      <a:pt x="87326" y="714284"/>
                    </a:lnTo>
                    <a:lnTo>
                      <a:pt x="62861" y="666427"/>
                    </a:lnTo>
                    <a:lnTo>
                      <a:pt x="41651" y="617661"/>
                    </a:lnTo>
                    <a:lnTo>
                      <a:pt x="24227" y="568256"/>
                    </a:lnTo>
                    <a:lnTo>
                      <a:pt x="11122" y="518486"/>
                    </a:lnTo>
                    <a:lnTo>
                      <a:pt x="2869" y="468622"/>
                    </a:lnTo>
                    <a:lnTo>
                      <a:pt x="0" y="418934"/>
                    </a:lnTo>
                    <a:lnTo>
                      <a:pt x="2818" y="370077"/>
                    </a:lnTo>
                    <a:lnTo>
                      <a:pt x="11064" y="322875"/>
                    </a:lnTo>
                    <a:lnTo>
                      <a:pt x="24422" y="277644"/>
                    </a:lnTo>
                    <a:lnTo>
                      <a:pt x="42580" y="234696"/>
                    </a:lnTo>
                    <a:lnTo>
                      <a:pt x="65221" y="194347"/>
                    </a:lnTo>
                    <a:lnTo>
                      <a:pt x="92033" y="156910"/>
                    </a:lnTo>
                    <a:lnTo>
                      <a:pt x="122700" y="122701"/>
                    </a:lnTo>
                    <a:lnTo>
                      <a:pt x="156908" y="92034"/>
                    </a:lnTo>
                    <a:lnTo>
                      <a:pt x="194343" y="65222"/>
                    </a:lnTo>
                    <a:lnTo>
                      <a:pt x="234690" y="42580"/>
                    </a:lnTo>
                    <a:lnTo>
                      <a:pt x="277636" y="24422"/>
                    </a:lnTo>
                    <a:lnTo>
                      <a:pt x="322865" y="11064"/>
                    </a:lnTo>
                    <a:lnTo>
                      <a:pt x="370064" y="2818"/>
                    </a:lnTo>
                    <a:lnTo>
                      <a:pt x="418918" y="0"/>
                    </a:lnTo>
                    <a:close/>
                  </a:path>
                </a:pathLst>
              </a:custGeom>
              <a:noFill/>
              <a:ln w="7239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sp>
          <p:nvSpPr>
            <p:cNvPr id="673" name="object 22"/>
            <p:cNvSpPr/>
            <p:nvPr/>
          </p:nvSpPr>
          <p:spPr>
            <a:xfrm>
              <a:off x="5180400" y="1792080"/>
              <a:ext cx="13320" cy="1294920"/>
            </a:xfrm>
            <a:custGeom>
              <a:avLst/>
              <a:gdLst>
                <a:gd name="textAreaLeft" fmla="*/ 0 w 13320"/>
                <a:gd name="textAreaRight" fmla="*/ 14040 w 13320"/>
                <a:gd name="textAreaTop" fmla="*/ 0 h 1294920"/>
                <a:gd name="textAreaBottom" fmla="*/ 1295640 h 1294920"/>
              </a:gdLst>
              <a:ahLst/>
              <a:rect l="textAreaLeft" t="textAreaTop" r="textAreaRight" b="textAreaBottom"/>
              <a:pathLst>
                <a:path w="13970" h="977264">
                  <a:moveTo>
                    <a:pt x="6954" y="0"/>
                  </a:moveTo>
                  <a:lnTo>
                    <a:pt x="4536" y="88395"/>
                  </a:lnTo>
                  <a:lnTo>
                    <a:pt x="2600" y="182059"/>
                  </a:lnTo>
                  <a:lnTo>
                    <a:pt x="1176" y="280369"/>
                  </a:lnTo>
                  <a:lnTo>
                    <a:pt x="299" y="382705"/>
                  </a:lnTo>
                  <a:lnTo>
                    <a:pt x="0" y="488444"/>
                  </a:lnTo>
                  <a:lnTo>
                    <a:pt x="299" y="594185"/>
                  </a:lnTo>
                  <a:lnTo>
                    <a:pt x="1176" y="696522"/>
                  </a:lnTo>
                  <a:lnTo>
                    <a:pt x="2600" y="794833"/>
                  </a:lnTo>
                  <a:lnTo>
                    <a:pt x="4536" y="888497"/>
                  </a:lnTo>
                  <a:lnTo>
                    <a:pt x="6954" y="976892"/>
                  </a:lnTo>
                  <a:lnTo>
                    <a:pt x="9373" y="888497"/>
                  </a:lnTo>
                  <a:lnTo>
                    <a:pt x="11310" y="794833"/>
                  </a:lnTo>
                  <a:lnTo>
                    <a:pt x="12733" y="696522"/>
                  </a:lnTo>
                  <a:lnTo>
                    <a:pt x="13610" y="594185"/>
                  </a:lnTo>
                  <a:lnTo>
                    <a:pt x="13910" y="488444"/>
                  </a:lnTo>
                  <a:lnTo>
                    <a:pt x="13610" y="382705"/>
                  </a:lnTo>
                  <a:lnTo>
                    <a:pt x="12733" y="280369"/>
                  </a:lnTo>
                  <a:lnTo>
                    <a:pt x="11310" y="182059"/>
                  </a:lnTo>
                  <a:lnTo>
                    <a:pt x="9373" y="88395"/>
                  </a:lnTo>
                  <a:lnTo>
                    <a:pt x="695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674" name="object 5"/>
          <p:cNvSpPr/>
          <p:nvPr/>
        </p:nvSpPr>
        <p:spPr>
          <a:xfrm>
            <a:off x="993960" y="58320"/>
            <a:ext cx="2070000" cy="1681920"/>
          </a:xfrm>
          <a:custGeom>
            <a:avLst/>
            <a:gdLst>
              <a:gd name="textAreaLeft" fmla="*/ 0 w 2070000"/>
              <a:gd name="textAreaRight" fmla="*/ 2070720 w 2070000"/>
              <a:gd name="textAreaTop" fmla="*/ 0 h 1681920"/>
              <a:gd name="textAreaBottom" fmla="*/ 1682640 h 1681920"/>
            </a:gdLst>
            <a:ahLst/>
            <a:rect l="textAreaLeft" t="textAreaTop" r="textAreaRight" b="textAreaBottom"/>
            <a:pathLst>
              <a:path w="2070735" h="1682750">
                <a:moveTo>
                  <a:pt x="969439" y="969440"/>
                </a:moveTo>
                <a:lnTo>
                  <a:pt x="969439" y="1447128"/>
                </a:lnTo>
                <a:lnTo>
                  <a:pt x="964632" y="1494443"/>
                </a:lnTo>
                <a:lnTo>
                  <a:pt x="950854" y="1538585"/>
                </a:lnTo>
                <a:lnTo>
                  <a:pt x="929072" y="1578586"/>
                </a:lnTo>
                <a:lnTo>
                  <a:pt x="900251" y="1613481"/>
                </a:lnTo>
                <a:lnTo>
                  <a:pt x="865357" y="1642303"/>
                </a:lnTo>
                <a:lnTo>
                  <a:pt x="825355" y="1664086"/>
                </a:lnTo>
                <a:lnTo>
                  <a:pt x="781213" y="1677865"/>
                </a:lnTo>
                <a:lnTo>
                  <a:pt x="733894" y="1682672"/>
                </a:lnTo>
                <a:lnTo>
                  <a:pt x="235544" y="1682672"/>
                </a:lnTo>
                <a:lnTo>
                  <a:pt x="188228" y="1677865"/>
                </a:lnTo>
                <a:lnTo>
                  <a:pt x="144086" y="1664086"/>
                </a:lnTo>
                <a:lnTo>
                  <a:pt x="104085" y="1642303"/>
                </a:lnTo>
                <a:lnTo>
                  <a:pt x="69190" y="1613481"/>
                </a:lnTo>
                <a:lnTo>
                  <a:pt x="40368" y="1578586"/>
                </a:lnTo>
                <a:lnTo>
                  <a:pt x="18585" y="1538585"/>
                </a:lnTo>
                <a:lnTo>
                  <a:pt x="4807" y="1494443"/>
                </a:lnTo>
                <a:lnTo>
                  <a:pt x="0" y="1447128"/>
                </a:lnTo>
                <a:lnTo>
                  <a:pt x="0" y="0"/>
                </a:lnTo>
                <a:lnTo>
                  <a:pt x="51237" y="0"/>
                </a:lnTo>
                <a:lnTo>
                  <a:pt x="102475" y="0"/>
                </a:lnTo>
                <a:lnTo>
                  <a:pt x="1280947" y="0"/>
                </a:lnTo>
                <a:lnTo>
                  <a:pt x="1328263" y="4807"/>
                </a:lnTo>
                <a:lnTo>
                  <a:pt x="1372404" y="18585"/>
                </a:lnTo>
                <a:lnTo>
                  <a:pt x="1412405" y="40368"/>
                </a:lnTo>
                <a:lnTo>
                  <a:pt x="1447299" y="69190"/>
                </a:lnTo>
                <a:lnTo>
                  <a:pt x="1476121" y="104085"/>
                </a:lnTo>
                <a:lnTo>
                  <a:pt x="1497903" y="144086"/>
                </a:lnTo>
                <a:lnTo>
                  <a:pt x="1511681" y="188228"/>
                </a:lnTo>
                <a:lnTo>
                  <a:pt x="1516489" y="235544"/>
                </a:lnTo>
                <a:lnTo>
                  <a:pt x="1516489" y="452965"/>
                </a:lnTo>
                <a:lnTo>
                  <a:pt x="1904648" y="452965"/>
                </a:lnTo>
                <a:lnTo>
                  <a:pt x="1948582" y="458912"/>
                </a:lnTo>
                <a:lnTo>
                  <a:pt x="1988142" y="475679"/>
                </a:lnTo>
                <a:lnTo>
                  <a:pt x="2021715" y="501655"/>
                </a:lnTo>
                <a:lnTo>
                  <a:pt x="2047691" y="535228"/>
                </a:lnTo>
                <a:lnTo>
                  <a:pt x="2064458" y="574789"/>
                </a:lnTo>
                <a:lnTo>
                  <a:pt x="2070406" y="618724"/>
                </a:lnTo>
                <a:lnTo>
                  <a:pt x="2070406" y="969440"/>
                </a:lnTo>
                <a:lnTo>
                  <a:pt x="2064458" y="1013374"/>
                </a:lnTo>
                <a:lnTo>
                  <a:pt x="2047691" y="1052933"/>
                </a:lnTo>
                <a:lnTo>
                  <a:pt x="2021715" y="1086506"/>
                </a:lnTo>
                <a:lnTo>
                  <a:pt x="1988142" y="1112481"/>
                </a:lnTo>
                <a:lnTo>
                  <a:pt x="1948582" y="1129247"/>
                </a:lnTo>
                <a:lnTo>
                  <a:pt x="1904648" y="1135194"/>
                </a:lnTo>
                <a:lnTo>
                  <a:pt x="1446698" y="1135194"/>
                </a:lnTo>
                <a:lnTo>
                  <a:pt x="1402764" y="1129247"/>
                </a:lnTo>
                <a:lnTo>
                  <a:pt x="1363204" y="1112481"/>
                </a:lnTo>
                <a:lnTo>
                  <a:pt x="1329631" y="1086506"/>
                </a:lnTo>
                <a:lnTo>
                  <a:pt x="1303655" y="1052933"/>
                </a:lnTo>
                <a:lnTo>
                  <a:pt x="1286888" y="1013374"/>
                </a:lnTo>
                <a:lnTo>
                  <a:pt x="1280941" y="969440"/>
                </a:lnTo>
                <a:lnTo>
                  <a:pt x="969439" y="969440"/>
                </a:lnTo>
                <a:close/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75" name="object 5"/>
          <p:cNvSpPr/>
          <p:nvPr/>
        </p:nvSpPr>
        <p:spPr>
          <a:xfrm>
            <a:off x="918720" y="-2520"/>
            <a:ext cx="2070000" cy="1681920"/>
          </a:xfrm>
          <a:custGeom>
            <a:avLst/>
            <a:gdLst>
              <a:gd name="textAreaLeft" fmla="*/ 0 w 2070000"/>
              <a:gd name="textAreaRight" fmla="*/ 2070720 w 2070000"/>
              <a:gd name="textAreaTop" fmla="*/ 0 h 1681920"/>
              <a:gd name="textAreaBottom" fmla="*/ 1682640 h 1681920"/>
            </a:gdLst>
            <a:ahLst/>
            <a:rect l="textAreaLeft" t="textAreaTop" r="textAreaRight" b="textAreaBottom"/>
            <a:pathLst>
              <a:path w="2070735" h="1682750">
                <a:moveTo>
                  <a:pt x="1280947" y="0"/>
                </a:moveTo>
                <a:lnTo>
                  <a:pt x="0" y="0"/>
                </a:lnTo>
                <a:lnTo>
                  <a:pt x="0" y="1447128"/>
                </a:lnTo>
                <a:lnTo>
                  <a:pt x="4807" y="1494443"/>
                </a:lnTo>
                <a:lnTo>
                  <a:pt x="18585" y="1538585"/>
                </a:lnTo>
                <a:lnTo>
                  <a:pt x="40368" y="1578586"/>
                </a:lnTo>
                <a:lnTo>
                  <a:pt x="69190" y="1613481"/>
                </a:lnTo>
                <a:lnTo>
                  <a:pt x="104085" y="1642303"/>
                </a:lnTo>
                <a:lnTo>
                  <a:pt x="144086" y="1664086"/>
                </a:lnTo>
                <a:lnTo>
                  <a:pt x="188228" y="1677865"/>
                </a:lnTo>
                <a:lnTo>
                  <a:pt x="235544" y="1682672"/>
                </a:lnTo>
                <a:lnTo>
                  <a:pt x="733894" y="1682672"/>
                </a:lnTo>
                <a:lnTo>
                  <a:pt x="781213" y="1677865"/>
                </a:lnTo>
                <a:lnTo>
                  <a:pt x="825355" y="1664086"/>
                </a:lnTo>
                <a:lnTo>
                  <a:pt x="865357" y="1642303"/>
                </a:lnTo>
                <a:lnTo>
                  <a:pt x="900251" y="1613481"/>
                </a:lnTo>
                <a:lnTo>
                  <a:pt x="929072" y="1578586"/>
                </a:lnTo>
                <a:lnTo>
                  <a:pt x="950854" y="1538585"/>
                </a:lnTo>
                <a:lnTo>
                  <a:pt x="964632" y="1494443"/>
                </a:lnTo>
                <a:lnTo>
                  <a:pt x="969439" y="1447128"/>
                </a:lnTo>
                <a:lnTo>
                  <a:pt x="969439" y="969440"/>
                </a:lnTo>
                <a:lnTo>
                  <a:pt x="1280941" y="969440"/>
                </a:lnTo>
                <a:lnTo>
                  <a:pt x="1286888" y="1013374"/>
                </a:lnTo>
                <a:lnTo>
                  <a:pt x="1303655" y="1052933"/>
                </a:lnTo>
                <a:lnTo>
                  <a:pt x="1329631" y="1086506"/>
                </a:lnTo>
                <a:lnTo>
                  <a:pt x="1363204" y="1112481"/>
                </a:lnTo>
                <a:lnTo>
                  <a:pt x="1402764" y="1129247"/>
                </a:lnTo>
                <a:lnTo>
                  <a:pt x="1446698" y="1135194"/>
                </a:lnTo>
                <a:lnTo>
                  <a:pt x="1904648" y="1135194"/>
                </a:lnTo>
                <a:lnTo>
                  <a:pt x="1948582" y="1129247"/>
                </a:lnTo>
                <a:lnTo>
                  <a:pt x="1988142" y="1112481"/>
                </a:lnTo>
                <a:lnTo>
                  <a:pt x="2021715" y="1086506"/>
                </a:lnTo>
                <a:lnTo>
                  <a:pt x="2047691" y="1052933"/>
                </a:lnTo>
                <a:lnTo>
                  <a:pt x="2064458" y="1013374"/>
                </a:lnTo>
                <a:lnTo>
                  <a:pt x="2070406" y="969440"/>
                </a:lnTo>
                <a:lnTo>
                  <a:pt x="2070406" y="618724"/>
                </a:lnTo>
                <a:lnTo>
                  <a:pt x="2064458" y="574789"/>
                </a:lnTo>
                <a:lnTo>
                  <a:pt x="2047691" y="535228"/>
                </a:lnTo>
                <a:lnTo>
                  <a:pt x="2021715" y="501655"/>
                </a:lnTo>
                <a:lnTo>
                  <a:pt x="1988142" y="475679"/>
                </a:lnTo>
                <a:lnTo>
                  <a:pt x="1948582" y="458912"/>
                </a:lnTo>
                <a:lnTo>
                  <a:pt x="1904648" y="452965"/>
                </a:lnTo>
                <a:lnTo>
                  <a:pt x="1516489" y="452965"/>
                </a:lnTo>
                <a:lnTo>
                  <a:pt x="1516489" y="235544"/>
                </a:lnTo>
                <a:lnTo>
                  <a:pt x="1511681" y="188228"/>
                </a:lnTo>
                <a:lnTo>
                  <a:pt x="1497903" y="144086"/>
                </a:lnTo>
                <a:lnTo>
                  <a:pt x="1476121" y="104085"/>
                </a:lnTo>
                <a:lnTo>
                  <a:pt x="1447299" y="69190"/>
                </a:lnTo>
                <a:lnTo>
                  <a:pt x="1412405" y="40368"/>
                </a:lnTo>
                <a:lnTo>
                  <a:pt x="1372404" y="18585"/>
                </a:lnTo>
                <a:lnTo>
                  <a:pt x="1328263" y="4807"/>
                </a:lnTo>
                <a:lnTo>
                  <a:pt x="1280947" y="0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76" name="object 6"/>
          <p:cNvSpPr/>
          <p:nvPr/>
        </p:nvSpPr>
        <p:spPr>
          <a:xfrm>
            <a:off x="4689000" y="1968120"/>
            <a:ext cx="1175400" cy="1335960"/>
          </a:xfrm>
          <a:custGeom>
            <a:avLst/>
            <a:gdLst>
              <a:gd name="textAreaLeft" fmla="*/ 0 w 1175400"/>
              <a:gd name="textAreaRight" fmla="*/ 1176120 w 1175400"/>
              <a:gd name="textAreaTop" fmla="*/ 0 h 1335960"/>
              <a:gd name="textAreaBottom" fmla="*/ 1336680 h 1335960"/>
            </a:gdLst>
            <a:ahLst/>
            <a:rect l="textAreaLeft" t="textAreaTop" r="textAreaRight" b="textAreaBottom"/>
            <a:pathLst>
              <a:path w="1176020" h="1336675">
                <a:moveTo>
                  <a:pt x="0" y="1336511"/>
                </a:moveTo>
                <a:lnTo>
                  <a:pt x="4807" y="1289193"/>
                </a:lnTo>
                <a:lnTo>
                  <a:pt x="18585" y="1245050"/>
                </a:lnTo>
                <a:lnTo>
                  <a:pt x="40368" y="1205049"/>
                </a:lnTo>
                <a:lnTo>
                  <a:pt x="69190" y="1170155"/>
                </a:lnTo>
                <a:lnTo>
                  <a:pt x="104085" y="1141334"/>
                </a:lnTo>
                <a:lnTo>
                  <a:pt x="144086" y="1119551"/>
                </a:lnTo>
                <a:lnTo>
                  <a:pt x="188228" y="1105774"/>
                </a:lnTo>
                <a:lnTo>
                  <a:pt x="235544" y="1100966"/>
                </a:lnTo>
                <a:lnTo>
                  <a:pt x="270050" y="1100966"/>
                </a:lnTo>
                <a:lnTo>
                  <a:pt x="270050" y="789458"/>
                </a:lnTo>
                <a:lnTo>
                  <a:pt x="274857" y="742143"/>
                </a:lnTo>
                <a:lnTo>
                  <a:pt x="288636" y="698002"/>
                </a:lnTo>
                <a:lnTo>
                  <a:pt x="310419" y="658001"/>
                </a:lnTo>
                <a:lnTo>
                  <a:pt x="339241" y="623107"/>
                </a:lnTo>
                <a:lnTo>
                  <a:pt x="374135" y="594286"/>
                </a:lnTo>
                <a:lnTo>
                  <a:pt x="414136" y="572503"/>
                </a:lnTo>
                <a:lnTo>
                  <a:pt x="458278" y="558725"/>
                </a:lnTo>
                <a:lnTo>
                  <a:pt x="505594" y="553918"/>
                </a:lnTo>
                <a:lnTo>
                  <a:pt x="723016" y="553918"/>
                </a:lnTo>
                <a:lnTo>
                  <a:pt x="723016" y="165759"/>
                </a:lnTo>
                <a:lnTo>
                  <a:pt x="728962" y="121824"/>
                </a:lnTo>
                <a:lnTo>
                  <a:pt x="745729" y="82264"/>
                </a:lnTo>
                <a:lnTo>
                  <a:pt x="771705" y="48690"/>
                </a:lnTo>
                <a:lnTo>
                  <a:pt x="805278" y="22714"/>
                </a:lnTo>
                <a:lnTo>
                  <a:pt x="844838" y="5947"/>
                </a:lnTo>
                <a:lnTo>
                  <a:pt x="888775" y="0"/>
                </a:lnTo>
                <a:lnTo>
                  <a:pt x="945889" y="0"/>
                </a:lnTo>
                <a:lnTo>
                  <a:pt x="999983" y="0"/>
                </a:lnTo>
                <a:lnTo>
                  <a:pt x="1050544" y="0"/>
                </a:lnTo>
                <a:lnTo>
                  <a:pt x="1097056" y="0"/>
                </a:lnTo>
                <a:lnTo>
                  <a:pt x="1139006" y="0"/>
                </a:lnTo>
                <a:lnTo>
                  <a:pt x="1175881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677" name="Группа 36"/>
          <p:cNvGrpSpPr/>
          <p:nvPr/>
        </p:nvGrpSpPr>
        <p:grpSpPr>
          <a:xfrm>
            <a:off x="3909240" y="704520"/>
            <a:ext cx="1033560" cy="650520"/>
            <a:chOff x="3909240" y="704520"/>
            <a:chExt cx="1033560" cy="650520"/>
          </a:xfrm>
        </p:grpSpPr>
        <p:sp>
          <p:nvSpPr>
            <p:cNvPr id="678" name="object 3"/>
            <p:cNvSpPr/>
            <p:nvPr/>
          </p:nvSpPr>
          <p:spPr>
            <a:xfrm>
              <a:off x="4538520" y="118836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79" name="object 4"/>
            <p:cNvSpPr/>
            <p:nvPr/>
          </p:nvSpPr>
          <p:spPr>
            <a:xfrm>
              <a:off x="4421520" y="95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80" name="object 5"/>
            <p:cNvSpPr/>
            <p:nvPr/>
          </p:nvSpPr>
          <p:spPr>
            <a:xfrm>
              <a:off x="4169880" y="95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81" name="object 6"/>
            <p:cNvSpPr/>
            <p:nvPr/>
          </p:nvSpPr>
          <p:spPr>
            <a:xfrm>
              <a:off x="4295880" y="95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82" name="object 7"/>
            <p:cNvSpPr/>
            <p:nvPr/>
          </p:nvSpPr>
          <p:spPr>
            <a:xfrm>
              <a:off x="491436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83" name="object 8"/>
            <p:cNvSpPr/>
            <p:nvPr/>
          </p:nvSpPr>
          <p:spPr>
            <a:xfrm>
              <a:off x="4169880" y="1076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84" name="object 9"/>
            <p:cNvSpPr/>
            <p:nvPr/>
          </p:nvSpPr>
          <p:spPr>
            <a:xfrm>
              <a:off x="4169880" y="1317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85" name="object 10"/>
            <p:cNvSpPr/>
            <p:nvPr/>
          </p:nvSpPr>
          <p:spPr>
            <a:xfrm>
              <a:off x="4295880" y="1317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86" name="object 11"/>
            <p:cNvSpPr/>
            <p:nvPr/>
          </p:nvSpPr>
          <p:spPr>
            <a:xfrm>
              <a:off x="4421520" y="1076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87" name="object 12"/>
            <p:cNvSpPr/>
            <p:nvPr/>
          </p:nvSpPr>
          <p:spPr>
            <a:xfrm>
              <a:off x="4421520" y="1197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88" name="object 13"/>
            <p:cNvSpPr/>
            <p:nvPr/>
          </p:nvSpPr>
          <p:spPr>
            <a:xfrm>
              <a:off x="4547520" y="1076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89" name="object 14"/>
            <p:cNvSpPr/>
            <p:nvPr/>
          </p:nvSpPr>
          <p:spPr>
            <a:xfrm>
              <a:off x="4547520" y="1317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90" name="object 15"/>
            <p:cNvSpPr/>
            <p:nvPr/>
          </p:nvSpPr>
          <p:spPr>
            <a:xfrm>
              <a:off x="4673160" y="1076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91" name="object 16"/>
            <p:cNvSpPr/>
            <p:nvPr/>
          </p:nvSpPr>
          <p:spPr>
            <a:xfrm>
              <a:off x="4673160" y="1197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92" name="object 17"/>
            <p:cNvSpPr/>
            <p:nvPr/>
          </p:nvSpPr>
          <p:spPr>
            <a:xfrm>
              <a:off x="4799160" y="95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93" name="object 18"/>
            <p:cNvSpPr/>
            <p:nvPr/>
          </p:nvSpPr>
          <p:spPr>
            <a:xfrm>
              <a:off x="4290480" y="11880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94" name="object 19"/>
            <p:cNvSpPr/>
            <p:nvPr/>
          </p:nvSpPr>
          <p:spPr>
            <a:xfrm>
              <a:off x="4542480" y="94608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95" name="object 20"/>
            <p:cNvSpPr/>
            <p:nvPr/>
          </p:nvSpPr>
          <p:spPr>
            <a:xfrm>
              <a:off x="4680000" y="130932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96" name="object 21"/>
            <p:cNvSpPr/>
            <p:nvPr/>
          </p:nvSpPr>
          <p:spPr>
            <a:xfrm>
              <a:off x="4169880" y="713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97" name="object 22"/>
            <p:cNvSpPr/>
            <p:nvPr/>
          </p:nvSpPr>
          <p:spPr>
            <a:xfrm>
              <a:off x="429588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98" name="object 23"/>
            <p:cNvSpPr/>
            <p:nvPr/>
          </p:nvSpPr>
          <p:spPr>
            <a:xfrm>
              <a:off x="391824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99" name="object 24"/>
            <p:cNvSpPr/>
            <p:nvPr/>
          </p:nvSpPr>
          <p:spPr>
            <a:xfrm>
              <a:off x="404388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00" name="object 25"/>
            <p:cNvSpPr/>
            <p:nvPr/>
          </p:nvSpPr>
          <p:spPr>
            <a:xfrm>
              <a:off x="3909240" y="704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01" name="object 26"/>
            <p:cNvSpPr/>
            <p:nvPr/>
          </p:nvSpPr>
          <p:spPr>
            <a:xfrm>
              <a:off x="4914360" y="1197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02" name="object 27"/>
            <p:cNvSpPr/>
            <p:nvPr/>
          </p:nvSpPr>
          <p:spPr>
            <a:xfrm>
              <a:off x="416988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703" name="Прямоугольник: скругленные верхние углы 64"/>
          <p:cNvSpPr/>
          <p:nvPr/>
        </p:nvSpPr>
        <p:spPr>
          <a:xfrm rot="16200000">
            <a:off x="255960" y="351000"/>
            <a:ext cx="1224360" cy="1423440"/>
          </a:xfrm>
          <a:prstGeom prst="round2SameRect">
            <a:avLst>
              <a:gd name="adj1" fmla="val 21671"/>
              <a:gd name="adj2" fmla="val 0"/>
            </a:avLst>
          </a:prstGeom>
          <a:solidFill>
            <a:srgbClr val="ff4e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704" name="Группа 33"/>
          <p:cNvGrpSpPr/>
          <p:nvPr/>
        </p:nvGrpSpPr>
        <p:grpSpPr>
          <a:xfrm>
            <a:off x="496800" y="855360"/>
            <a:ext cx="263520" cy="1866960"/>
            <a:chOff x="496800" y="855360"/>
            <a:chExt cx="263520" cy="1866960"/>
          </a:xfrm>
        </p:grpSpPr>
        <p:sp>
          <p:nvSpPr>
            <p:cNvPr id="705" name="object 37"/>
            <p:cNvSpPr/>
            <p:nvPr/>
          </p:nvSpPr>
          <p:spPr>
            <a:xfrm>
              <a:off x="496800" y="855360"/>
              <a:ext cx="263520" cy="263520"/>
            </a:xfrm>
            <a:custGeom>
              <a:avLst/>
              <a:gdLst>
                <a:gd name="textAreaLeft" fmla="*/ 0 w 263520"/>
                <a:gd name="textAreaRight" fmla="*/ 264240 w 263520"/>
                <a:gd name="textAreaTop" fmla="*/ 0 h 263520"/>
                <a:gd name="textAreaBottom" fmla="*/ 264240 h 263520"/>
              </a:gdLst>
              <a:ahLst/>
              <a:rect l="textAreaLeft" t="textAreaTop" r="textAreaRight" b="textAreaBottom"/>
              <a:pathLst>
                <a:path w="264159" h="264159">
                  <a:moveTo>
                    <a:pt x="131946" y="0"/>
                  </a:moveTo>
                  <a:lnTo>
                    <a:pt x="173653" y="6726"/>
                  </a:lnTo>
                  <a:lnTo>
                    <a:pt x="209875" y="25458"/>
                  </a:lnTo>
                  <a:lnTo>
                    <a:pt x="238439" y="54021"/>
                  </a:lnTo>
                  <a:lnTo>
                    <a:pt x="257171" y="90242"/>
                  </a:lnTo>
                  <a:lnTo>
                    <a:pt x="263898" y="131946"/>
                  </a:lnTo>
                  <a:lnTo>
                    <a:pt x="257171" y="173651"/>
                  </a:lnTo>
                  <a:lnTo>
                    <a:pt x="238439" y="209872"/>
                  </a:lnTo>
                  <a:lnTo>
                    <a:pt x="209875" y="238435"/>
                  </a:lnTo>
                  <a:lnTo>
                    <a:pt x="173653" y="257167"/>
                  </a:lnTo>
                  <a:lnTo>
                    <a:pt x="131946" y="263894"/>
                  </a:lnTo>
                  <a:lnTo>
                    <a:pt x="90241" y="257167"/>
                  </a:lnTo>
                  <a:lnTo>
                    <a:pt x="54021" y="238435"/>
                  </a:lnTo>
                  <a:lnTo>
                    <a:pt x="25458" y="209872"/>
                  </a:lnTo>
                  <a:lnTo>
                    <a:pt x="6726" y="173651"/>
                  </a:lnTo>
                  <a:lnTo>
                    <a:pt x="0" y="131946"/>
                  </a:lnTo>
                  <a:lnTo>
                    <a:pt x="6726" y="90242"/>
                  </a:lnTo>
                  <a:lnTo>
                    <a:pt x="25458" y="54021"/>
                  </a:lnTo>
                  <a:lnTo>
                    <a:pt x="54021" y="25458"/>
                  </a:lnTo>
                  <a:lnTo>
                    <a:pt x="90241" y="6726"/>
                  </a:lnTo>
                  <a:lnTo>
                    <a:pt x="131946" y="0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06" name="object 5"/>
            <p:cNvSpPr/>
            <p:nvPr/>
          </p:nvSpPr>
          <p:spPr>
            <a:xfrm>
              <a:off x="589680" y="948240"/>
              <a:ext cx="77760" cy="77760"/>
            </a:xfrm>
            <a:custGeom>
              <a:avLst/>
              <a:gdLst>
                <a:gd name="textAreaLeft" fmla="*/ 0 w 77760"/>
                <a:gd name="textAreaRight" fmla="*/ 78480 w 77760"/>
                <a:gd name="textAreaTop" fmla="*/ 0 h 77760"/>
                <a:gd name="textAreaBottom" fmla="*/ 78480 h 777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chemeClr val="bg1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07" name="object 35"/>
            <p:cNvSpPr/>
            <p:nvPr/>
          </p:nvSpPr>
          <p:spPr>
            <a:xfrm>
              <a:off x="622800" y="1194120"/>
              <a:ext cx="11880" cy="1528200"/>
            </a:xfrm>
            <a:custGeom>
              <a:avLst/>
              <a:gdLst>
                <a:gd name="textAreaLeft" fmla="*/ 0 w 11880"/>
                <a:gd name="textAreaRight" fmla="*/ 12600 w 11880"/>
                <a:gd name="textAreaTop" fmla="*/ 0 h 1528200"/>
                <a:gd name="textAreaBottom" fmla="*/ 1528920 h 1528200"/>
              </a:gdLst>
              <a:ahLst/>
              <a:rect l="textAreaLeft" t="textAreaTop" r="textAreaRight" b="textAreaBottom"/>
              <a:pathLst>
                <a:path w="12700" h="1529080">
                  <a:moveTo>
                    <a:pt x="6177" y="0"/>
                  </a:moveTo>
                  <a:lnTo>
                    <a:pt x="2833" y="235207"/>
                  </a:lnTo>
                  <a:lnTo>
                    <a:pt x="730" y="491517"/>
                  </a:lnTo>
                  <a:lnTo>
                    <a:pt x="0" y="764424"/>
                  </a:lnTo>
                  <a:lnTo>
                    <a:pt x="730" y="1037330"/>
                  </a:lnTo>
                  <a:lnTo>
                    <a:pt x="2833" y="1293641"/>
                  </a:lnTo>
                  <a:lnTo>
                    <a:pt x="6177" y="1528848"/>
                  </a:lnTo>
                  <a:lnTo>
                    <a:pt x="9521" y="1293641"/>
                  </a:lnTo>
                  <a:lnTo>
                    <a:pt x="11624" y="1037330"/>
                  </a:lnTo>
                  <a:lnTo>
                    <a:pt x="12354" y="764424"/>
                  </a:lnTo>
                  <a:lnTo>
                    <a:pt x="11624" y="491517"/>
                  </a:lnTo>
                  <a:lnTo>
                    <a:pt x="9521" y="235207"/>
                  </a:lnTo>
                  <a:lnTo>
                    <a:pt x="617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708" name="Рисунок 66" descr=""/>
          <p:cNvPicPr/>
          <p:nvPr/>
        </p:nvPicPr>
        <p:blipFill>
          <a:blip r:embed="rId3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709" name="TextBox 3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394200" y="246960"/>
            <a:ext cx="3773520" cy="46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394200" y="717480"/>
            <a:ext cx="2379960" cy="10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12" name="PlaceHolder 3"/>
          <p:cNvSpPr>
            <a:spLocks noGrp="1"/>
          </p:cNvSpPr>
          <p:nvPr>
            <p:ph type="sldNum" idx="3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DC5D973-BA20-44DC-BF84-1365664F2FC5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716" name="Группа 18"/>
          <p:cNvGrpSpPr/>
          <p:nvPr/>
        </p:nvGrpSpPr>
        <p:grpSpPr>
          <a:xfrm>
            <a:off x="-653040" y="0"/>
            <a:ext cx="506520" cy="1266120"/>
            <a:chOff x="-653040" y="0"/>
            <a:chExt cx="506520" cy="1266120"/>
          </a:xfrm>
        </p:grpSpPr>
        <p:sp>
          <p:nvSpPr>
            <p:cNvPr id="717" name="object 59"/>
            <p:cNvSpPr/>
            <p:nvPr/>
          </p:nvSpPr>
          <p:spPr>
            <a:xfrm rot="5400000">
              <a:off x="-399240" y="5072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28d9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18" name="object 60"/>
            <p:cNvSpPr/>
            <p:nvPr/>
          </p:nvSpPr>
          <p:spPr>
            <a:xfrm rot="5400000">
              <a:off x="-39924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313a4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19" name="object 61"/>
            <p:cNvSpPr/>
            <p:nvPr/>
          </p:nvSpPr>
          <p:spPr>
            <a:xfrm rot="5400000">
              <a:off x="-39924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1c25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20" name="object 62"/>
            <p:cNvSpPr/>
            <p:nvPr/>
          </p:nvSpPr>
          <p:spPr>
            <a:xfrm rot="5400000">
              <a:off x="-65232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21" name="object 64"/>
            <p:cNvSpPr/>
            <p:nvPr/>
          </p:nvSpPr>
          <p:spPr>
            <a:xfrm rot="5400000">
              <a:off x="-652320" y="2538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700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22" name="object 65"/>
            <p:cNvSpPr/>
            <p:nvPr/>
          </p:nvSpPr>
          <p:spPr>
            <a:xfrm rot="5400000">
              <a:off x="-652320" y="50688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23" name="object 66"/>
            <p:cNvSpPr/>
            <p:nvPr/>
          </p:nvSpPr>
          <p:spPr>
            <a:xfrm rot="5400000">
              <a:off x="-65232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2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2" y="399834"/>
                  </a:lnTo>
                  <a:lnTo>
                    <a:pt x="399832" y="0"/>
                  </a:lnTo>
                  <a:close/>
                </a:path>
              </a:pathLst>
            </a:custGeom>
            <a:solidFill>
              <a:srgbClr val="85033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24" name="object 67"/>
            <p:cNvSpPr/>
            <p:nvPr/>
          </p:nvSpPr>
          <p:spPr>
            <a:xfrm rot="5400000">
              <a:off x="-399240" y="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25" name="object 67"/>
            <p:cNvSpPr/>
            <p:nvPr/>
          </p:nvSpPr>
          <p:spPr>
            <a:xfrm flipH="1" rot="16200000">
              <a:off x="-65304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0f172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26" name="object 59"/>
            <p:cNvSpPr/>
            <p:nvPr/>
          </p:nvSpPr>
          <p:spPr>
            <a:xfrm rot="5400000">
              <a:off x="-399240" y="2534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27" name="object 67"/>
            <p:cNvSpPr/>
            <p:nvPr/>
          </p:nvSpPr>
          <p:spPr>
            <a:xfrm flipH="1" rot="16200000">
              <a:off x="-39996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728" name="Рисунок 45" descr=""/>
          <p:cNvPicPr/>
          <p:nvPr/>
        </p:nvPicPr>
        <p:blipFill>
          <a:blip r:embed="rId2"/>
          <a:stretch/>
        </p:blipFill>
        <p:spPr>
          <a:xfrm>
            <a:off x="0" y="2160"/>
            <a:ext cx="5853960" cy="3290760"/>
          </a:xfrm>
          <a:prstGeom prst="rect">
            <a:avLst/>
          </a:prstGeom>
          <a:ln w="0">
            <a:noFill/>
          </a:ln>
        </p:spPr>
      </p:pic>
      <p:sp>
        <p:nvSpPr>
          <p:cNvPr id="729" name="object 3"/>
          <p:cNvSpPr/>
          <p:nvPr/>
        </p:nvSpPr>
        <p:spPr>
          <a:xfrm>
            <a:off x="0" y="0"/>
            <a:ext cx="5853960" cy="3295080"/>
          </a:xfrm>
          <a:custGeom>
            <a:avLst/>
            <a:gdLst>
              <a:gd name="textAreaLeft" fmla="*/ 0 w 5853960"/>
              <a:gd name="textAreaRight" fmla="*/ 5854680 w 5853960"/>
              <a:gd name="textAreaTop" fmla="*/ 0 h 3295080"/>
              <a:gd name="textAreaBottom" fmla="*/ 3295800 h 3295080"/>
            </a:gdLst>
            <a:ahLst/>
            <a:rect l="textAreaLeft" t="textAreaTop" r="textAreaRight" b="textAreaBottom"/>
            <a:pathLst>
              <a:path w="5852160" h="3291840">
                <a:moveTo>
                  <a:pt x="5852156" y="0"/>
                </a:moveTo>
                <a:lnTo>
                  <a:pt x="0" y="0"/>
                </a:lnTo>
                <a:lnTo>
                  <a:pt x="0" y="3291836"/>
                </a:lnTo>
                <a:lnTo>
                  <a:pt x="5852156" y="3291836"/>
                </a:lnTo>
                <a:lnTo>
                  <a:pt x="5852156" y="0"/>
                </a:lnTo>
                <a:close/>
              </a:path>
            </a:pathLst>
          </a:custGeom>
          <a:solidFill>
            <a:srgbClr val="0f1728">
              <a:alpha val="5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730" name="Группа 96"/>
          <p:cNvGrpSpPr/>
          <p:nvPr/>
        </p:nvGrpSpPr>
        <p:grpSpPr>
          <a:xfrm>
            <a:off x="5360400" y="320040"/>
            <a:ext cx="415080" cy="279360"/>
            <a:chOff x="5360400" y="320040"/>
            <a:chExt cx="415080" cy="279360"/>
          </a:xfrm>
        </p:grpSpPr>
        <p:sp>
          <p:nvSpPr>
            <p:cNvPr id="731" name="object 14"/>
            <p:cNvSpPr/>
            <p:nvPr/>
          </p:nvSpPr>
          <p:spPr>
            <a:xfrm>
              <a:off x="5621040" y="570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32" name="object 15"/>
            <p:cNvSpPr/>
            <p:nvPr/>
          </p:nvSpPr>
          <p:spPr>
            <a:xfrm>
              <a:off x="5747040" y="570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33" name="object 16"/>
            <p:cNvSpPr/>
            <p:nvPr/>
          </p:nvSpPr>
          <p:spPr>
            <a:xfrm>
              <a:off x="5621040" y="3290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34" name="object 17"/>
            <p:cNvSpPr/>
            <p:nvPr/>
          </p:nvSpPr>
          <p:spPr>
            <a:xfrm>
              <a:off x="5747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35" name="object 18"/>
            <p:cNvSpPr/>
            <p:nvPr/>
          </p:nvSpPr>
          <p:spPr>
            <a:xfrm>
              <a:off x="536940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36" name="object 19"/>
            <p:cNvSpPr/>
            <p:nvPr/>
          </p:nvSpPr>
          <p:spPr>
            <a:xfrm>
              <a:off x="5495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37" name="object 20"/>
            <p:cNvSpPr/>
            <p:nvPr/>
          </p:nvSpPr>
          <p:spPr>
            <a:xfrm>
              <a:off x="5360400" y="32004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38" name="object 21"/>
            <p:cNvSpPr/>
            <p:nvPr/>
          </p:nvSpPr>
          <p:spPr>
            <a:xfrm>
              <a:off x="5621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739" name="Группа 105"/>
          <p:cNvGrpSpPr/>
          <p:nvPr/>
        </p:nvGrpSpPr>
        <p:grpSpPr>
          <a:xfrm>
            <a:off x="109440" y="2666520"/>
            <a:ext cx="1033560" cy="288000"/>
            <a:chOff x="109440" y="2666520"/>
            <a:chExt cx="1033560" cy="288000"/>
          </a:xfrm>
        </p:grpSpPr>
        <p:sp>
          <p:nvSpPr>
            <p:cNvPr id="740" name="object 3"/>
            <p:cNvSpPr/>
            <p:nvPr/>
          </p:nvSpPr>
          <p:spPr>
            <a:xfrm>
              <a:off x="62208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41" name="object 4"/>
            <p:cNvSpPr/>
            <p:nvPr/>
          </p:nvSpPr>
          <p:spPr>
            <a:xfrm>
              <a:off x="37044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42" name="object 5"/>
            <p:cNvSpPr/>
            <p:nvPr/>
          </p:nvSpPr>
          <p:spPr>
            <a:xfrm>
              <a:off x="49608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43" name="object 6"/>
            <p:cNvSpPr/>
            <p:nvPr/>
          </p:nvSpPr>
          <p:spPr>
            <a:xfrm>
              <a:off x="111456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44" name="object 7"/>
            <p:cNvSpPr/>
            <p:nvPr/>
          </p:nvSpPr>
          <p:spPr>
            <a:xfrm>
              <a:off x="742680" y="29077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45" name="object 8"/>
            <p:cNvSpPr/>
            <p:nvPr/>
          </p:nvSpPr>
          <p:spPr>
            <a:xfrm>
              <a:off x="370440" y="2675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46" name="object 9"/>
            <p:cNvSpPr/>
            <p:nvPr/>
          </p:nvSpPr>
          <p:spPr>
            <a:xfrm>
              <a:off x="49608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47" name="object 10"/>
            <p:cNvSpPr/>
            <p:nvPr/>
          </p:nvSpPr>
          <p:spPr>
            <a:xfrm>
              <a:off x="118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48" name="object 11"/>
            <p:cNvSpPr/>
            <p:nvPr/>
          </p:nvSpPr>
          <p:spPr>
            <a:xfrm>
              <a:off x="244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49" name="object 12"/>
            <p:cNvSpPr/>
            <p:nvPr/>
          </p:nvSpPr>
          <p:spPr>
            <a:xfrm>
              <a:off x="109440" y="2666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50" name="object 13"/>
            <p:cNvSpPr/>
            <p:nvPr/>
          </p:nvSpPr>
          <p:spPr>
            <a:xfrm>
              <a:off x="370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751" name="object 4"/>
          <p:cNvSpPr/>
          <p:nvPr/>
        </p:nvSpPr>
        <p:spPr>
          <a:xfrm>
            <a:off x="144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52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53" name="object 5"/>
          <p:cNvSpPr/>
          <p:nvPr/>
        </p:nvSpPr>
        <p:spPr>
          <a:xfrm>
            <a:off x="72720" y="58320"/>
            <a:ext cx="2070000" cy="1681920"/>
          </a:xfrm>
          <a:custGeom>
            <a:avLst/>
            <a:gdLst>
              <a:gd name="textAreaLeft" fmla="*/ 0 w 2070000"/>
              <a:gd name="textAreaRight" fmla="*/ 2070720 w 2070000"/>
              <a:gd name="textAreaTop" fmla="*/ 0 h 1681920"/>
              <a:gd name="textAreaBottom" fmla="*/ 1682640 h 1681920"/>
            </a:gdLst>
            <a:ahLst/>
            <a:rect l="textAreaLeft" t="textAreaTop" r="textAreaRight" b="textAreaBottom"/>
            <a:pathLst>
              <a:path w="2070735" h="1682750">
                <a:moveTo>
                  <a:pt x="969439" y="969440"/>
                </a:moveTo>
                <a:lnTo>
                  <a:pt x="969439" y="1447128"/>
                </a:lnTo>
                <a:lnTo>
                  <a:pt x="964632" y="1494443"/>
                </a:lnTo>
                <a:lnTo>
                  <a:pt x="950854" y="1538585"/>
                </a:lnTo>
                <a:lnTo>
                  <a:pt x="929072" y="1578586"/>
                </a:lnTo>
                <a:lnTo>
                  <a:pt x="900251" y="1613481"/>
                </a:lnTo>
                <a:lnTo>
                  <a:pt x="865357" y="1642303"/>
                </a:lnTo>
                <a:lnTo>
                  <a:pt x="825355" y="1664086"/>
                </a:lnTo>
                <a:lnTo>
                  <a:pt x="781213" y="1677865"/>
                </a:lnTo>
                <a:lnTo>
                  <a:pt x="733894" y="1682672"/>
                </a:lnTo>
                <a:lnTo>
                  <a:pt x="235544" y="1682672"/>
                </a:lnTo>
                <a:lnTo>
                  <a:pt x="188228" y="1677865"/>
                </a:lnTo>
                <a:lnTo>
                  <a:pt x="144086" y="1664086"/>
                </a:lnTo>
                <a:lnTo>
                  <a:pt x="104085" y="1642303"/>
                </a:lnTo>
                <a:lnTo>
                  <a:pt x="69190" y="1613481"/>
                </a:lnTo>
                <a:lnTo>
                  <a:pt x="40368" y="1578586"/>
                </a:lnTo>
                <a:lnTo>
                  <a:pt x="18585" y="1538585"/>
                </a:lnTo>
                <a:lnTo>
                  <a:pt x="4807" y="1494443"/>
                </a:lnTo>
                <a:lnTo>
                  <a:pt x="0" y="1447128"/>
                </a:lnTo>
                <a:lnTo>
                  <a:pt x="0" y="0"/>
                </a:lnTo>
                <a:lnTo>
                  <a:pt x="51237" y="0"/>
                </a:lnTo>
                <a:lnTo>
                  <a:pt x="102475" y="0"/>
                </a:lnTo>
                <a:lnTo>
                  <a:pt x="1280947" y="0"/>
                </a:lnTo>
                <a:lnTo>
                  <a:pt x="1328263" y="4807"/>
                </a:lnTo>
                <a:lnTo>
                  <a:pt x="1372404" y="18585"/>
                </a:lnTo>
                <a:lnTo>
                  <a:pt x="1412405" y="40368"/>
                </a:lnTo>
                <a:lnTo>
                  <a:pt x="1447299" y="69190"/>
                </a:lnTo>
                <a:lnTo>
                  <a:pt x="1476121" y="104085"/>
                </a:lnTo>
                <a:lnTo>
                  <a:pt x="1497903" y="144086"/>
                </a:lnTo>
                <a:lnTo>
                  <a:pt x="1511681" y="188228"/>
                </a:lnTo>
                <a:lnTo>
                  <a:pt x="1516489" y="235544"/>
                </a:lnTo>
                <a:lnTo>
                  <a:pt x="1516489" y="452965"/>
                </a:lnTo>
                <a:lnTo>
                  <a:pt x="1904648" y="452965"/>
                </a:lnTo>
                <a:lnTo>
                  <a:pt x="1948582" y="458912"/>
                </a:lnTo>
                <a:lnTo>
                  <a:pt x="1988142" y="475679"/>
                </a:lnTo>
                <a:lnTo>
                  <a:pt x="2021715" y="501655"/>
                </a:lnTo>
                <a:lnTo>
                  <a:pt x="2047691" y="535228"/>
                </a:lnTo>
                <a:lnTo>
                  <a:pt x="2064458" y="574789"/>
                </a:lnTo>
                <a:lnTo>
                  <a:pt x="2070406" y="618724"/>
                </a:lnTo>
                <a:lnTo>
                  <a:pt x="2070406" y="969440"/>
                </a:lnTo>
                <a:lnTo>
                  <a:pt x="2064458" y="1013374"/>
                </a:lnTo>
                <a:lnTo>
                  <a:pt x="2047691" y="1052933"/>
                </a:lnTo>
                <a:lnTo>
                  <a:pt x="2021715" y="1086506"/>
                </a:lnTo>
                <a:lnTo>
                  <a:pt x="1988142" y="1112481"/>
                </a:lnTo>
                <a:lnTo>
                  <a:pt x="1948582" y="1129247"/>
                </a:lnTo>
                <a:lnTo>
                  <a:pt x="1904648" y="1135194"/>
                </a:lnTo>
                <a:lnTo>
                  <a:pt x="1446698" y="1135194"/>
                </a:lnTo>
                <a:lnTo>
                  <a:pt x="1402764" y="1129247"/>
                </a:lnTo>
                <a:lnTo>
                  <a:pt x="1363204" y="1112481"/>
                </a:lnTo>
                <a:lnTo>
                  <a:pt x="1329631" y="1086506"/>
                </a:lnTo>
                <a:lnTo>
                  <a:pt x="1303655" y="1052933"/>
                </a:lnTo>
                <a:lnTo>
                  <a:pt x="1286888" y="1013374"/>
                </a:lnTo>
                <a:lnTo>
                  <a:pt x="1280941" y="969440"/>
                </a:lnTo>
                <a:lnTo>
                  <a:pt x="969439" y="969440"/>
                </a:lnTo>
                <a:close/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54" name="object 5"/>
          <p:cNvSpPr/>
          <p:nvPr/>
        </p:nvSpPr>
        <p:spPr>
          <a:xfrm>
            <a:off x="-2520" y="-2520"/>
            <a:ext cx="2070000" cy="1681920"/>
          </a:xfrm>
          <a:custGeom>
            <a:avLst/>
            <a:gdLst>
              <a:gd name="textAreaLeft" fmla="*/ 0 w 2070000"/>
              <a:gd name="textAreaRight" fmla="*/ 2070720 w 2070000"/>
              <a:gd name="textAreaTop" fmla="*/ 0 h 1681920"/>
              <a:gd name="textAreaBottom" fmla="*/ 1682640 h 1681920"/>
            </a:gdLst>
            <a:ahLst/>
            <a:rect l="textAreaLeft" t="textAreaTop" r="textAreaRight" b="textAreaBottom"/>
            <a:pathLst>
              <a:path w="2070735" h="1682750">
                <a:moveTo>
                  <a:pt x="1280947" y="0"/>
                </a:moveTo>
                <a:lnTo>
                  <a:pt x="0" y="0"/>
                </a:lnTo>
                <a:lnTo>
                  <a:pt x="0" y="1447128"/>
                </a:lnTo>
                <a:lnTo>
                  <a:pt x="4807" y="1494443"/>
                </a:lnTo>
                <a:lnTo>
                  <a:pt x="18585" y="1538585"/>
                </a:lnTo>
                <a:lnTo>
                  <a:pt x="40368" y="1578586"/>
                </a:lnTo>
                <a:lnTo>
                  <a:pt x="69190" y="1613481"/>
                </a:lnTo>
                <a:lnTo>
                  <a:pt x="104085" y="1642303"/>
                </a:lnTo>
                <a:lnTo>
                  <a:pt x="144086" y="1664086"/>
                </a:lnTo>
                <a:lnTo>
                  <a:pt x="188228" y="1677865"/>
                </a:lnTo>
                <a:lnTo>
                  <a:pt x="235544" y="1682672"/>
                </a:lnTo>
                <a:lnTo>
                  <a:pt x="733894" y="1682672"/>
                </a:lnTo>
                <a:lnTo>
                  <a:pt x="781213" y="1677865"/>
                </a:lnTo>
                <a:lnTo>
                  <a:pt x="825355" y="1664086"/>
                </a:lnTo>
                <a:lnTo>
                  <a:pt x="865357" y="1642303"/>
                </a:lnTo>
                <a:lnTo>
                  <a:pt x="900251" y="1613481"/>
                </a:lnTo>
                <a:lnTo>
                  <a:pt x="929072" y="1578586"/>
                </a:lnTo>
                <a:lnTo>
                  <a:pt x="950854" y="1538585"/>
                </a:lnTo>
                <a:lnTo>
                  <a:pt x="964632" y="1494443"/>
                </a:lnTo>
                <a:lnTo>
                  <a:pt x="969439" y="1447128"/>
                </a:lnTo>
                <a:lnTo>
                  <a:pt x="969439" y="969440"/>
                </a:lnTo>
                <a:lnTo>
                  <a:pt x="1280941" y="969440"/>
                </a:lnTo>
                <a:lnTo>
                  <a:pt x="1286888" y="1013374"/>
                </a:lnTo>
                <a:lnTo>
                  <a:pt x="1303655" y="1052933"/>
                </a:lnTo>
                <a:lnTo>
                  <a:pt x="1329631" y="1086506"/>
                </a:lnTo>
                <a:lnTo>
                  <a:pt x="1363204" y="1112481"/>
                </a:lnTo>
                <a:lnTo>
                  <a:pt x="1402764" y="1129247"/>
                </a:lnTo>
                <a:lnTo>
                  <a:pt x="1446698" y="1135194"/>
                </a:lnTo>
                <a:lnTo>
                  <a:pt x="1904648" y="1135194"/>
                </a:lnTo>
                <a:lnTo>
                  <a:pt x="1948582" y="1129247"/>
                </a:lnTo>
                <a:lnTo>
                  <a:pt x="1988142" y="1112481"/>
                </a:lnTo>
                <a:lnTo>
                  <a:pt x="2021715" y="1086506"/>
                </a:lnTo>
                <a:lnTo>
                  <a:pt x="2047691" y="1052933"/>
                </a:lnTo>
                <a:lnTo>
                  <a:pt x="2064458" y="1013374"/>
                </a:lnTo>
                <a:lnTo>
                  <a:pt x="2070406" y="969440"/>
                </a:lnTo>
                <a:lnTo>
                  <a:pt x="2070406" y="618724"/>
                </a:lnTo>
                <a:lnTo>
                  <a:pt x="2064458" y="574789"/>
                </a:lnTo>
                <a:lnTo>
                  <a:pt x="2047691" y="535228"/>
                </a:lnTo>
                <a:lnTo>
                  <a:pt x="2021715" y="501655"/>
                </a:lnTo>
                <a:lnTo>
                  <a:pt x="1988142" y="475679"/>
                </a:lnTo>
                <a:lnTo>
                  <a:pt x="1948582" y="458912"/>
                </a:lnTo>
                <a:lnTo>
                  <a:pt x="1904648" y="452965"/>
                </a:lnTo>
                <a:lnTo>
                  <a:pt x="1516489" y="452965"/>
                </a:lnTo>
                <a:lnTo>
                  <a:pt x="1516489" y="235544"/>
                </a:lnTo>
                <a:lnTo>
                  <a:pt x="1511681" y="188228"/>
                </a:lnTo>
                <a:lnTo>
                  <a:pt x="1497903" y="144086"/>
                </a:lnTo>
                <a:lnTo>
                  <a:pt x="1476121" y="104085"/>
                </a:lnTo>
                <a:lnTo>
                  <a:pt x="1447299" y="69190"/>
                </a:lnTo>
                <a:lnTo>
                  <a:pt x="1412405" y="40368"/>
                </a:lnTo>
                <a:lnTo>
                  <a:pt x="1372404" y="18585"/>
                </a:lnTo>
                <a:lnTo>
                  <a:pt x="1328263" y="4807"/>
                </a:lnTo>
                <a:lnTo>
                  <a:pt x="1280947" y="0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755" name="Группа 33"/>
          <p:cNvGrpSpPr/>
          <p:nvPr/>
        </p:nvGrpSpPr>
        <p:grpSpPr>
          <a:xfrm>
            <a:off x="5425560" y="1197000"/>
            <a:ext cx="263520" cy="1866600"/>
            <a:chOff x="5425560" y="1197000"/>
            <a:chExt cx="263520" cy="1866600"/>
          </a:xfrm>
        </p:grpSpPr>
        <p:sp>
          <p:nvSpPr>
            <p:cNvPr id="756" name="object 35"/>
            <p:cNvSpPr/>
            <p:nvPr/>
          </p:nvSpPr>
          <p:spPr>
            <a:xfrm>
              <a:off x="5551200" y="1535400"/>
              <a:ext cx="11880" cy="1528200"/>
            </a:xfrm>
            <a:custGeom>
              <a:avLst/>
              <a:gdLst>
                <a:gd name="textAreaLeft" fmla="*/ 0 w 11880"/>
                <a:gd name="textAreaRight" fmla="*/ 12600 w 11880"/>
                <a:gd name="textAreaTop" fmla="*/ 0 h 1528200"/>
                <a:gd name="textAreaBottom" fmla="*/ 1528920 h 1528200"/>
              </a:gdLst>
              <a:ahLst/>
              <a:rect l="textAreaLeft" t="textAreaTop" r="textAreaRight" b="textAreaBottom"/>
              <a:pathLst>
                <a:path w="12700" h="1529080">
                  <a:moveTo>
                    <a:pt x="6177" y="0"/>
                  </a:moveTo>
                  <a:lnTo>
                    <a:pt x="2833" y="235207"/>
                  </a:lnTo>
                  <a:lnTo>
                    <a:pt x="730" y="491517"/>
                  </a:lnTo>
                  <a:lnTo>
                    <a:pt x="0" y="764424"/>
                  </a:lnTo>
                  <a:lnTo>
                    <a:pt x="730" y="1037330"/>
                  </a:lnTo>
                  <a:lnTo>
                    <a:pt x="2833" y="1293641"/>
                  </a:lnTo>
                  <a:lnTo>
                    <a:pt x="6177" y="1528848"/>
                  </a:lnTo>
                  <a:lnTo>
                    <a:pt x="9521" y="1293641"/>
                  </a:lnTo>
                  <a:lnTo>
                    <a:pt x="11624" y="1037330"/>
                  </a:lnTo>
                  <a:lnTo>
                    <a:pt x="12354" y="764424"/>
                  </a:lnTo>
                  <a:lnTo>
                    <a:pt x="11624" y="491517"/>
                  </a:lnTo>
                  <a:lnTo>
                    <a:pt x="9521" y="235207"/>
                  </a:lnTo>
                  <a:lnTo>
                    <a:pt x="617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57" name="object 37"/>
            <p:cNvSpPr/>
            <p:nvPr/>
          </p:nvSpPr>
          <p:spPr>
            <a:xfrm>
              <a:off x="5425560" y="1197000"/>
              <a:ext cx="263520" cy="263520"/>
            </a:xfrm>
            <a:custGeom>
              <a:avLst/>
              <a:gdLst>
                <a:gd name="textAreaLeft" fmla="*/ 0 w 263520"/>
                <a:gd name="textAreaRight" fmla="*/ 264240 w 263520"/>
                <a:gd name="textAreaTop" fmla="*/ 0 h 263520"/>
                <a:gd name="textAreaBottom" fmla="*/ 264240 h 263520"/>
              </a:gdLst>
              <a:ahLst/>
              <a:rect l="textAreaLeft" t="textAreaTop" r="textAreaRight" b="textAreaBottom"/>
              <a:pathLst>
                <a:path w="264159" h="264159">
                  <a:moveTo>
                    <a:pt x="131946" y="0"/>
                  </a:moveTo>
                  <a:lnTo>
                    <a:pt x="173653" y="6726"/>
                  </a:lnTo>
                  <a:lnTo>
                    <a:pt x="209875" y="25458"/>
                  </a:lnTo>
                  <a:lnTo>
                    <a:pt x="238439" y="54021"/>
                  </a:lnTo>
                  <a:lnTo>
                    <a:pt x="257171" y="90242"/>
                  </a:lnTo>
                  <a:lnTo>
                    <a:pt x="263898" y="131946"/>
                  </a:lnTo>
                  <a:lnTo>
                    <a:pt x="257171" y="173651"/>
                  </a:lnTo>
                  <a:lnTo>
                    <a:pt x="238439" y="209872"/>
                  </a:lnTo>
                  <a:lnTo>
                    <a:pt x="209875" y="238435"/>
                  </a:lnTo>
                  <a:lnTo>
                    <a:pt x="173653" y="257167"/>
                  </a:lnTo>
                  <a:lnTo>
                    <a:pt x="131946" y="263894"/>
                  </a:lnTo>
                  <a:lnTo>
                    <a:pt x="90241" y="257167"/>
                  </a:lnTo>
                  <a:lnTo>
                    <a:pt x="54021" y="238435"/>
                  </a:lnTo>
                  <a:lnTo>
                    <a:pt x="25458" y="209872"/>
                  </a:lnTo>
                  <a:lnTo>
                    <a:pt x="6726" y="173651"/>
                  </a:lnTo>
                  <a:lnTo>
                    <a:pt x="0" y="131946"/>
                  </a:lnTo>
                  <a:lnTo>
                    <a:pt x="6726" y="90242"/>
                  </a:lnTo>
                  <a:lnTo>
                    <a:pt x="25458" y="54021"/>
                  </a:lnTo>
                  <a:lnTo>
                    <a:pt x="54021" y="25458"/>
                  </a:lnTo>
                  <a:lnTo>
                    <a:pt x="90241" y="6726"/>
                  </a:lnTo>
                  <a:lnTo>
                    <a:pt x="131946" y="0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58" name="object 5"/>
            <p:cNvSpPr/>
            <p:nvPr/>
          </p:nvSpPr>
          <p:spPr>
            <a:xfrm>
              <a:off x="5518440" y="1289880"/>
              <a:ext cx="77760" cy="77760"/>
            </a:xfrm>
            <a:custGeom>
              <a:avLst/>
              <a:gdLst>
                <a:gd name="textAreaLeft" fmla="*/ 0 w 77760"/>
                <a:gd name="textAreaRight" fmla="*/ 78480 w 77760"/>
                <a:gd name="textAreaTop" fmla="*/ 0 h 77760"/>
                <a:gd name="textAreaBottom" fmla="*/ 78480 h 777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chemeClr val="bg1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759" name="Группа 3"/>
          <p:cNvGrpSpPr/>
          <p:nvPr/>
        </p:nvGrpSpPr>
        <p:grpSpPr>
          <a:xfrm>
            <a:off x="3909240" y="704520"/>
            <a:ext cx="1033560" cy="650520"/>
            <a:chOff x="3909240" y="704520"/>
            <a:chExt cx="1033560" cy="650520"/>
          </a:xfrm>
        </p:grpSpPr>
        <p:sp>
          <p:nvSpPr>
            <p:cNvPr id="760" name="object 3"/>
            <p:cNvSpPr/>
            <p:nvPr/>
          </p:nvSpPr>
          <p:spPr>
            <a:xfrm>
              <a:off x="4538520" y="118836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61" name="object 4"/>
            <p:cNvSpPr/>
            <p:nvPr/>
          </p:nvSpPr>
          <p:spPr>
            <a:xfrm>
              <a:off x="4421520" y="95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62" name="object 5"/>
            <p:cNvSpPr/>
            <p:nvPr/>
          </p:nvSpPr>
          <p:spPr>
            <a:xfrm>
              <a:off x="4169880" y="95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63" name="object 6"/>
            <p:cNvSpPr/>
            <p:nvPr/>
          </p:nvSpPr>
          <p:spPr>
            <a:xfrm>
              <a:off x="4295880" y="95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64" name="object 7"/>
            <p:cNvSpPr/>
            <p:nvPr/>
          </p:nvSpPr>
          <p:spPr>
            <a:xfrm>
              <a:off x="491436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65" name="object 8"/>
            <p:cNvSpPr/>
            <p:nvPr/>
          </p:nvSpPr>
          <p:spPr>
            <a:xfrm>
              <a:off x="4169880" y="1076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66" name="object 9"/>
            <p:cNvSpPr/>
            <p:nvPr/>
          </p:nvSpPr>
          <p:spPr>
            <a:xfrm>
              <a:off x="4169880" y="1317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67" name="object 10"/>
            <p:cNvSpPr/>
            <p:nvPr/>
          </p:nvSpPr>
          <p:spPr>
            <a:xfrm>
              <a:off x="4295880" y="1317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68" name="object 11"/>
            <p:cNvSpPr/>
            <p:nvPr/>
          </p:nvSpPr>
          <p:spPr>
            <a:xfrm>
              <a:off x="4421520" y="1076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69" name="object 12"/>
            <p:cNvSpPr/>
            <p:nvPr/>
          </p:nvSpPr>
          <p:spPr>
            <a:xfrm>
              <a:off x="4421520" y="1197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70" name="object 13"/>
            <p:cNvSpPr/>
            <p:nvPr/>
          </p:nvSpPr>
          <p:spPr>
            <a:xfrm>
              <a:off x="4547520" y="1076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71" name="object 14"/>
            <p:cNvSpPr/>
            <p:nvPr/>
          </p:nvSpPr>
          <p:spPr>
            <a:xfrm>
              <a:off x="4547520" y="1317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72" name="object 15"/>
            <p:cNvSpPr/>
            <p:nvPr/>
          </p:nvSpPr>
          <p:spPr>
            <a:xfrm>
              <a:off x="4673160" y="1076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73" name="object 16"/>
            <p:cNvSpPr/>
            <p:nvPr/>
          </p:nvSpPr>
          <p:spPr>
            <a:xfrm>
              <a:off x="4673160" y="1197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74" name="object 17"/>
            <p:cNvSpPr/>
            <p:nvPr/>
          </p:nvSpPr>
          <p:spPr>
            <a:xfrm>
              <a:off x="4799160" y="95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75" name="object 18"/>
            <p:cNvSpPr/>
            <p:nvPr/>
          </p:nvSpPr>
          <p:spPr>
            <a:xfrm>
              <a:off x="4290480" y="11880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76" name="object 19"/>
            <p:cNvSpPr/>
            <p:nvPr/>
          </p:nvSpPr>
          <p:spPr>
            <a:xfrm>
              <a:off x="4542480" y="94608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77" name="object 20"/>
            <p:cNvSpPr/>
            <p:nvPr/>
          </p:nvSpPr>
          <p:spPr>
            <a:xfrm>
              <a:off x="4680000" y="130932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78" name="object 21"/>
            <p:cNvSpPr/>
            <p:nvPr/>
          </p:nvSpPr>
          <p:spPr>
            <a:xfrm>
              <a:off x="4169880" y="713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79" name="object 22"/>
            <p:cNvSpPr/>
            <p:nvPr/>
          </p:nvSpPr>
          <p:spPr>
            <a:xfrm>
              <a:off x="429588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80" name="object 23"/>
            <p:cNvSpPr/>
            <p:nvPr/>
          </p:nvSpPr>
          <p:spPr>
            <a:xfrm>
              <a:off x="391824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81" name="object 24"/>
            <p:cNvSpPr/>
            <p:nvPr/>
          </p:nvSpPr>
          <p:spPr>
            <a:xfrm>
              <a:off x="404388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82" name="object 25"/>
            <p:cNvSpPr/>
            <p:nvPr/>
          </p:nvSpPr>
          <p:spPr>
            <a:xfrm>
              <a:off x="3909240" y="704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83" name="object 26"/>
            <p:cNvSpPr/>
            <p:nvPr/>
          </p:nvSpPr>
          <p:spPr>
            <a:xfrm>
              <a:off x="4914360" y="1197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84" name="object 27"/>
            <p:cNvSpPr/>
            <p:nvPr/>
          </p:nvSpPr>
          <p:spPr>
            <a:xfrm>
              <a:off x="416988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785" name="Группа 51"/>
          <p:cNvGrpSpPr/>
          <p:nvPr/>
        </p:nvGrpSpPr>
        <p:grpSpPr>
          <a:xfrm>
            <a:off x="170640" y="367200"/>
            <a:ext cx="642600" cy="2177640"/>
            <a:chOff x="170640" y="367200"/>
            <a:chExt cx="642600" cy="2177640"/>
          </a:xfrm>
        </p:grpSpPr>
        <p:grpSp>
          <p:nvGrpSpPr>
            <p:cNvPr id="786" name="Группа 52"/>
            <p:cNvGrpSpPr/>
            <p:nvPr/>
          </p:nvGrpSpPr>
          <p:grpSpPr>
            <a:xfrm>
              <a:off x="170640" y="367200"/>
              <a:ext cx="642600" cy="845640"/>
              <a:chOff x="170640" y="367200"/>
              <a:chExt cx="642600" cy="845640"/>
            </a:xfrm>
          </p:grpSpPr>
          <p:sp>
            <p:nvSpPr>
              <p:cNvPr id="787" name="object 5"/>
              <p:cNvSpPr/>
              <p:nvPr/>
            </p:nvSpPr>
            <p:spPr>
              <a:xfrm>
                <a:off x="338760" y="535320"/>
                <a:ext cx="306360" cy="306360"/>
              </a:xfrm>
              <a:custGeom>
                <a:avLst/>
                <a:gdLst>
                  <a:gd name="textAreaLeft" fmla="*/ 0 w 306360"/>
                  <a:gd name="textAreaRight" fmla="*/ 307080 w 306360"/>
                  <a:gd name="textAreaTop" fmla="*/ 0 h 306360"/>
                  <a:gd name="textAreaBottom" fmla="*/ 307080 h 3063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7239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788" name="object 5"/>
              <p:cNvSpPr/>
              <p:nvPr/>
            </p:nvSpPr>
            <p:spPr>
              <a:xfrm>
                <a:off x="170640" y="367200"/>
                <a:ext cx="642600" cy="845640"/>
              </a:xfrm>
              <a:custGeom>
                <a:avLst/>
                <a:gdLst>
                  <a:gd name="textAreaLeft" fmla="*/ 0 w 642600"/>
                  <a:gd name="textAreaRight" fmla="*/ 643320 w 642600"/>
                  <a:gd name="textAreaTop" fmla="*/ 0 h 845640"/>
                  <a:gd name="textAreaBottom" fmla="*/ 846360 h 845640"/>
                </a:gdLst>
                <a:ahLst/>
                <a:rect l="textAreaLeft" t="textAreaTop" r="textAreaRight" b="textAreaBottom"/>
                <a:pathLst>
                  <a:path w="838200" h="1102995">
                    <a:moveTo>
                      <a:pt x="418918" y="0"/>
                    </a:moveTo>
                    <a:lnTo>
                      <a:pt x="467779" y="2818"/>
                    </a:lnTo>
                    <a:lnTo>
                      <a:pt x="514984" y="11064"/>
                    </a:lnTo>
                    <a:lnTo>
                      <a:pt x="560219" y="24422"/>
                    </a:lnTo>
                    <a:lnTo>
                      <a:pt x="603169" y="42580"/>
                    </a:lnTo>
                    <a:lnTo>
                      <a:pt x="643520" y="65222"/>
                    </a:lnTo>
                    <a:lnTo>
                      <a:pt x="680957" y="92034"/>
                    </a:lnTo>
                    <a:lnTo>
                      <a:pt x="715168" y="122701"/>
                    </a:lnTo>
                    <a:lnTo>
                      <a:pt x="745836" y="156910"/>
                    </a:lnTo>
                    <a:lnTo>
                      <a:pt x="772649" y="194347"/>
                    </a:lnTo>
                    <a:lnTo>
                      <a:pt x="795291" y="234696"/>
                    </a:lnTo>
                    <a:lnTo>
                      <a:pt x="813449" y="277644"/>
                    </a:lnTo>
                    <a:lnTo>
                      <a:pt x="826808" y="322875"/>
                    </a:lnTo>
                    <a:lnTo>
                      <a:pt x="835053" y="370077"/>
                    </a:lnTo>
                    <a:lnTo>
                      <a:pt x="837872" y="418934"/>
                    </a:lnTo>
                    <a:lnTo>
                      <a:pt x="834939" y="470730"/>
                    </a:lnTo>
                    <a:lnTo>
                      <a:pt x="826511" y="522403"/>
                    </a:lnTo>
                    <a:lnTo>
                      <a:pt x="813144" y="573688"/>
                    </a:lnTo>
                    <a:lnTo>
                      <a:pt x="795394" y="624320"/>
                    </a:lnTo>
                    <a:lnTo>
                      <a:pt x="773818" y="674036"/>
                    </a:lnTo>
                    <a:lnTo>
                      <a:pt x="748972" y="722572"/>
                    </a:lnTo>
                    <a:lnTo>
                      <a:pt x="721412" y="769662"/>
                    </a:lnTo>
                    <a:lnTo>
                      <a:pt x="691694" y="815043"/>
                    </a:lnTo>
                    <a:lnTo>
                      <a:pt x="660375" y="858450"/>
                    </a:lnTo>
                    <a:lnTo>
                      <a:pt x="628010" y="899619"/>
                    </a:lnTo>
                    <a:lnTo>
                      <a:pt x="595157" y="938286"/>
                    </a:lnTo>
                    <a:lnTo>
                      <a:pt x="562371" y="974186"/>
                    </a:lnTo>
                    <a:lnTo>
                      <a:pt x="530208" y="1007055"/>
                    </a:lnTo>
                    <a:lnTo>
                      <a:pt x="499225" y="1036629"/>
                    </a:lnTo>
                    <a:lnTo>
                      <a:pt x="469979" y="1062643"/>
                    </a:lnTo>
                    <a:lnTo>
                      <a:pt x="418918" y="1102935"/>
                    </a:lnTo>
                    <a:lnTo>
                      <a:pt x="393801" y="1083023"/>
                    </a:lnTo>
                    <a:lnTo>
                      <a:pt x="336292" y="1031773"/>
                    </a:lnTo>
                    <a:lnTo>
                      <a:pt x="304964" y="1000978"/>
                    </a:lnTo>
                    <a:lnTo>
                      <a:pt x="272630" y="967100"/>
                    </a:lnTo>
                    <a:lnTo>
                      <a:pt x="239823" y="930409"/>
                    </a:lnTo>
                    <a:lnTo>
                      <a:pt x="207075" y="891177"/>
                    </a:lnTo>
                    <a:lnTo>
                      <a:pt x="174919" y="849677"/>
                    </a:lnTo>
                    <a:lnTo>
                      <a:pt x="143887" y="806181"/>
                    </a:lnTo>
                    <a:lnTo>
                      <a:pt x="114512" y="760959"/>
                    </a:lnTo>
                    <a:lnTo>
                      <a:pt x="87326" y="714284"/>
                    </a:lnTo>
                    <a:lnTo>
                      <a:pt x="62861" y="666427"/>
                    </a:lnTo>
                    <a:lnTo>
                      <a:pt x="41651" y="617661"/>
                    </a:lnTo>
                    <a:lnTo>
                      <a:pt x="24227" y="568256"/>
                    </a:lnTo>
                    <a:lnTo>
                      <a:pt x="11122" y="518486"/>
                    </a:lnTo>
                    <a:lnTo>
                      <a:pt x="2869" y="468622"/>
                    </a:lnTo>
                    <a:lnTo>
                      <a:pt x="0" y="418934"/>
                    </a:lnTo>
                    <a:lnTo>
                      <a:pt x="2818" y="370077"/>
                    </a:lnTo>
                    <a:lnTo>
                      <a:pt x="11064" y="322875"/>
                    </a:lnTo>
                    <a:lnTo>
                      <a:pt x="24422" y="277644"/>
                    </a:lnTo>
                    <a:lnTo>
                      <a:pt x="42580" y="234696"/>
                    </a:lnTo>
                    <a:lnTo>
                      <a:pt x="65221" y="194347"/>
                    </a:lnTo>
                    <a:lnTo>
                      <a:pt x="92033" y="156910"/>
                    </a:lnTo>
                    <a:lnTo>
                      <a:pt x="122700" y="122701"/>
                    </a:lnTo>
                    <a:lnTo>
                      <a:pt x="156908" y="92034"/>
                    </a:lnTo>
                    <a:lnTo>
                      <a:pt x="194343" y="65222"/>
                    </a:lnTo>
                    <a:lnTo>
                      <a:pt x="234690" y="42580"/>
                    </a:lnTo>
                    <a:lnTo>
                      <a:pt x="277636" y="24422"/>
                    </a:lnTo>
                    <a:lnTo>
                      <a:pt x="322865" y="11064"/>
                    </a:lnTo>
                    <a:lnTo>
                      <a:pt x="370064" y="2818"/>
                    </a:lnTo>
                    <a:lnTo>
                      <a:pt x="418918" y="0"/>
                    </a:lnTo>
                    <a:close/>
                  </a:path>
                </a:pathLst>
              </a:custGeom>
              <a:noFill/>
              <a:ln w="7239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sp>
          <p:nvSpPr>
            <p:cNvPr id="789" name="object 22"/>
            <p:cNvSpPr/>
            <p:nvPr/>
          </p:nvSpPr>
          <p:spPr>
            <a:xfrm>
              <a:off x="491400" y="1249920"/>
              <a:ext cx="13320" cy="1294920"/>
            </a:xfrm>
            <a:custGeom>
              <a:avLst/>
              <a:gdLst>
                <a:gd name="textAreaLeft" fmla="*/ 0 w 13320"/>
                <a:gd name="textAreaRight" fmla="*/ 14040 w 13320"/>
                <a:gd name="textAreaTop" fmla="*/ 0 h 1294920"/>
                <a:gd name="textAreaBottom" fmla="*/ 1295640 h 1294920"/>
              </a:gdLst>
              <a:ahLst/>
              <a:rect l="textAreaLeft" t="textAreaTop" r="textAreaRight" b="textAreaBottom"/>
              <a:pathLst>
                <a:path w="13970" h="977264">
                  <a:moveTo>
                    <a:pt x="6954" y="0"/>
                  </a:moveTo>
                  <a:lnTo>
                    <a:pt x="4536" y="88395"/>
                  </a:lnTo>
                  <a:lnTo>
                    <a:pt x="2600" y="182059"/>
                  </a:lnTo>
                  <a:lnTo>
                    <a:pt x="1176" y="280369"/>
                  </a:lnTo>
                  <a:lnTo>
                    <a:pt x="299" y="382705"/>
                  </a:lnTo>
                  <a:lnTo>
                    <a:pt x="0" y="488444"/>
                  </a:lnTo>
                  <a:lnTo>
                    <a:pt x="299" y="594185"/>
                  </a:lnTo>
                  <a:lnTo>
                    <a:pt x="1176" y="696522"/>
                  </a:lnTo>
                  <a:lnTo>
                    <a:pt x="2600" y="794833"/>
                  </a:lnTo>
                  <a:lnTo>
                    <a:pt x="4536" y="888497"/>
                  </a:lnTo>
                  <a:lnTo>
                    <a:pt x="6954" y="976892"/>
                  </a:lnTo>
                  <a:lnTo>
                    <a:pt x="9373" y="888497"/>
                  </a:lnTo>
                  <a:lnTo>
                    <a:pt x="11310" y="794833"/>
                  </a:lnTo>
                  <a:lnTo>
                    <a:pt x="12733" y="696522"/>
                  </a:lnTo>
                  <a:lnTo>
                    <a:pt x="13610" y="594185"/>
                  </a:lnTo>
                  <a:lnTo>
                    <a:pt x="13910" y="488444"/>
                  </a:lnTo>
                  <a:lnTo>
                    <a:pt x="13610" y="382705"/>
                  </a:lnTo>
                  <a:lnTo>
                    <a:pt x="12733" y="280369"/>
                  </a:lnTo>
                  <a:lnTo>
                    <a:pt x="11310" y="182059"/>
                  </a:lnTo>
                  <a:lnTo>
                    <a:pt x="9373" y="88395"/>
                  </a:lnTo>
                  <a:lnTo>
                    <a:pt x="695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790" name="object 39"/>
          <p:cNvSpPr/>
          <p:nvPr/>
        </p:nvSpPr>
        <p:spPr>
          <a:xfrm>
            <a:off x="2544840" y="2800800"/>
            <a:ext cx="3306960" cy="489960"/>
          </a:xfrm>
          <a:custGeom>
            <a:avLst/>
            <a:gdLst>
              <a:gd name="textAreaLeft" fmla="*/ 0 w 3306960"/>
              <a:gd name="textAreaRight" fmla="*/ 3307680 w 3306960"/>
              <a:gd name="textAreaTop" fmla="*/ 0 h 489960"/>
              <a:gd name="textAreaBottom" fmla="*/ 490680 h 489960"/>
            </a:gdLst>
            <a:ahLst/>
            <a:rect l="textAreaLeft" t="textAreaTop" r="textAreaRight" b="textAreaBottom"/>
            <a:pathLst>
              <a:path w="3307715" h="490854">
                <a:moveTo>
                  <a:pt x="0" y="490820"/>
                </a:moveTo>
                <a:lnTo>
                  <a:pt x="0" y="338392"/>
                </a:lnTo>
                <a:lnTo>
                  <a:pt x="8180" y="302576"/>
                </a:lnTo>
                <a:lnTo>
                  <a:pt x="30485" y="273320"/>
                </a:lnTo>
                <a:lnTo>
                  <a:pt x="63561" y="253591"/>
                </a:lnTo>
                <a:lnTo>
                  <a:pt x="104054" y="246355"/>
                </a:lnTo>
                <a:lnTo>
                  <a:pt x="1654930" y="246355"/>
                </a:lnTo>
                <a:lnTo>
                  <a:pt x="1654930" y="112287"/>
                </a:lnTo>
                <a:lnTo>
                  <a:pt x="1664909" y="68575"/>
                </a:lnTo>
                <a:lnTo>
                  <a:pt x="1692123" y="32884"/>
                </a:lnTo>
                <a:lnTo>
                  <a:pt x="1732488" y="8822"/>
                </a:lnTo>
                <a:lnTo>
                  <a:pt x="1781920" y="0"/>
                </a:lnTo>
                <a:lnTo>
                  <a:pt x="3307179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791" name="Рисунок 59" descr=""/>
          <p:cNvPicPr/>
          <p:nvPr/>
        </p:nvPicPr>
        <p:blipFill>
          <a:blip r:embed="rId3"/>
          <a:stretch/>
        </p:blipFill>
        <p:spPr>
          <a:xfrm>
            <a:off x="39960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792" name="TextBox 4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93" name="PlaceHolder 1"/>
          <p:cNvSpPr>
            <a:spLocks noGrp="1"/>
          </p:cNvSpPr>
          <p:nvPr>
            <p:ph type="title"/>
          </p:nvPr>
        </p:nvSpPr>
        <p:spPr>
          <a:xfrm>
            <a:off x="394200" y="246960"/>
            <a:ext cx="3773520" cy="46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394200" y="717480"/>
            <a:ext cx="2379960" cy="10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95" name="PlaceHolder 3"/>
          <p:cNvSpPr>
            <a:spLocks noGrp="1"/>
          </p:cNvSpPr>
          <p:nvPr>
            <p:ph type="sldNum" idx="4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2F9E0FE-AEC3-4477-9326-ED4D9F5939AE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799" name="Группа 18"/>
          <p:cNvGrpSpPr/>
          <p:nvPr/>
        </p:nvGrpSpPr>
        <p:grpSpPr>
          <a:xfrm>
            <a:off x="-653040" y="0"/>
            <a:ext cx="506520" cy="1266120"/>
            <a:chOff x="-653040" y="0"/>
            <a:chExt cx="506520" cy="1266120"/>
          </a:xfrm>
        </p:grpSpPr>
        <p:sp>
          <p:nvSpPr>
            <p:cNvPr id="800" name="object 59"/>
            <p:cNvSpPr/>
            <p:nvPr/>
          </p:nvSpPr>
          <p:spPr>
            <a:xfrm rot="5400000">
              <a:off x="-399240" y="5072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28d9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01" name="object 60"/>
            <p:cNvSpPr/>
            <p:nvPr/>
          </p:nvSpPr>
          <p:spPr>
            <a:xfrm rot="5400000">
              <a:off x="-39924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313a4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02" name="object 61"/>
            <p:cNvSpPr/>
            <p:nvPr/>
          </p:nvSpPr>
          <p:spPr>
            <a:xfrm rot="5400000">
              <a:off x="-39924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1c25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03" name="object 62"/>
            <p:cNvSpPr/>
            <p:nvPr/>
          </p:nvSpPr>
          <p:spPr>
            <a:xfrm rot="5400000">
              <a:off x="-65232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04" name="object 64"/>
            <p:cNvSpPr/>
            <p:nvPr/>
          </p:nvSpPr>
          <p:spPr>
            <a:xfrm rot="5400000">
              <a:off x="-652320" y="2538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700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05" name="object 65"/>
            <p:cNvSpPr/>
            <p:nvPr/>
          </p:nvSpPr>
          <p:spPr>
            <a:xfrm rot="5400000">
              <a:off x="-652320" y="50688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06" name="object 66"/>
            <p:cNvSpPr/>
            <p:nvPr/>
          </p:nvSpPr>
          <p:spPr>
            <a:xfrm rot="5400000">
              <a:off x="-65232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2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2" y="399834"/>
                  </a:lnTo>
                  <a:lnTo>
                    <a:pt x="399832" y="0"/>
                  </a:lnTo>
                  <a:close/>
                </a:path>
              </a:pathLst>
            </a:custGeom>
            <a:solidFill>
              <a:srgbClr val="85033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07" name="object 67"/>
            <p:cNvSpPr/>
            <p:nvPr/>
          </p:nvSpPr>
          <p:spPr>
            <a:xfrm rot="5400000">
              <a:off x="-399240" y="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08" name="object 67"/>
            <p:cNvSpPr/>
            <p:nvPr/>
          </p:nvSpPr>
          <p:spPr>
            <a:xfrm flipH="1" rot="16200000">
              <a:off x="-65304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0f172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09" name="object 59"/>
            <p:cNvSpPr/>
            <p:nvPr/>
          </p:nvSpPr>
          <p:spPr>
            <a:xfrm rot="5400000">
              <a:off x="-399240" y="2534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10" name="object 67"/>
            <p:cNvSpPr/>
            <p:nvPr/>
          </p:nvSpPr>
          <p:spPr>
            <a:xfrm flipH="1" rot="16200000">
              <a:off x="-39996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811" name="Рисунок 7" descr=""/>
          <p:cNvPicPr/>
          <p:nvPr/>
        </p:nvPicPr>
        <p:blipFill>
          <a:blip r:embed="rId2"/>
          <a:stretch/>
        </p:blipFill>
        <p:spPr>
          <a:xfrm>
            <a:off x="0" y="2160"/>
            <a:ext cx="5853960" cy="3290760"/>
          </a:xfrm>
          <a:prstGeom prst="rect">
            <a:avLst/>
          </a:prstGeom>
          <a:ln w="0">
            <a:noFill/>
          </a:ln>
        </p:spPr>
      </p:pic>
      <p:sp>
        <p:nvSpPr>
          <p:cNvPr id="812" name="object 3"/>
          <p:cNvSpPr/>
          <p:nvPr/>
        </p:nvSpPr>
        <p:spPr>
          <a:xfrm>
            <a:off x="0" y="-5400"/>
            <a:ext cx="5853960" cy="3305520"/>
          </a:xfrm>
          <a:custGeom>
            <a:avLst/>
            <a:gdLst>
              <a:gd name="textAreaLeft" fmla="*/ 0 w 5853960"/>
              <a:gd name="textAreaRight" fmla="*/ 5854680 w 5853960"/>
              <a:gd name="textAreaTop" fmla="*/ 0 h 3305520"/>
              <a:gd name="textAreaBottom" fmla="*/ 3306240 h 3305520"/>
            </a:gdLst>
            <a:ahLst/>
            <a:rect l="textAreaLeft" t="textAreaTop" r="textAreaRight" b="textAreaBottom"/>
            <a:pathLst>
              <a:path w="5852160" h="3291840">
                <a:moveTo>
                  <a:pt x="5852156" y="0"/>
                </a:moveTo>
                <a:lnTo>
                  <a:pt x="0" y="0"/>
                </a:lnTo>
                <a:lnTo>
                  <a:pt x="0" y="3291836"/>
                </a:lnTo>
                <a:lnTo>
                  <a:pt x="5852156" y="3291836"/>
                </a:lnTo>
                <a:lnTo>
                  <a:pt x="5852156" y="0"/>
                </a:lnTo>
                <a:close/>
              </a:path>
            </a:pathLst>
          </a:custGeom>
          <a:solidFill>
            <a:srgbClr val="0f1728">
              <a:alpha val="4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13" name="object 3"/>
          <p:cNvSpPr/>
          <p:nvPr/>
        </p:nvSpPr>
        <p:spPr>
          <a:xfrm flipH="1" flipV="1">
            <a:off x="-720" y="-360"/>
            <a:ext cx="5853960" cy="3300120"/>
          </a:xfrm>
          <a:custGeom>
            <a:avLst/>
            <a:gdLst>
              <a:gd name="textAreaLeft" fmla="*/ 360 w 5853960"/>
              <a:gd name="textAreaRight" fmla="*/ 5855040 w 5853960"/>
              <a:gd name="textAreaTop" fmla="*/ 360 h 3300120"/>
              <a:gd name="textAreaBottom" fmla="*/ 3301200 h 3300120"/>
            </a:gdLst>
            <a:ahLst/>
            <a:rect l="textAreaLeft" t="textAreaTop" r="textAreaRight" b="textAreaBottom"/>
            <a:pathLst>
              <a:path w="5852160" h="3291840">
                <a:moveTo>
                  <a:pt x="5852156" y="0"/>
                </a:moveTo>
                <a:lnTo>
                  <a:pt x="0" y="0"/>
                </a:lnTo>
                <a:lnTo>
                  <a:pt x="0" y="3291836"/>
                </a:lnTo>
                <a:lnTo>
                  <a:pt x="5852156" y="3291836"/>
                </a:lnTo>
                <a:lnTo>
                  <a:pt x="5852156" y="0"/>
                </a:lnTo>
                <a:close/>
              </a:path>
            </a:pathLst>
          </a:custGeom>
          <a:gradFill rotWithShape="0">
            <a:gsLst>
              <a:gs pos="2000">
                <a:srgbClr val="101828"/>
              </a:gs>
              <a:gs pos="82000">
                <a:srgbClr val="1d2533">
                  <a:alpha val="0"/>
                </a:srgbClr>
              </a:gs>
            </a:gsLst>
            <a:lin ang="3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14" name="object 33"/>
          <p:cNvSpPr/>
          <p:nvPr/>
        </p:nvSpPr>
        <p:spPr>
          <a:xfrm>
            <a:off x="946080" y="2140560"/>
            <a:ext cx="13320" cy="844920"/>
          </a:xfrm>
          <a:custGeom>
            <a:avLst/>
            <a:gdLst>
              <a:gd name="textAreaLeft" fmla="*/ 0 w 13320"/>
              <a:gd name="textAreaRight" fmla="*/ 14040 w 13320"/>
              <a:gd name="textAreaTop" fmla="*/ 0 h 844920"/>
              <a:gd name="textAreaBottom" fmla="*/ 845640 h 844920"/>
            </a:gdLst>
            <a:ahLst/>
            <a:rect l="textAreaLeft" t="textAreaTop" r="textAreaRight" b="textAreaBottom"/>
            <a:pathLst>
              <a:path w="13969" h="845819">
                <a:moveTo>
                  <a:pt x="6955" y="0"/>
                </a:moveTo>
                <a:lnTo>
                  <a:pt x="4007" y="96402"/>
                </a:lnTo>
                <a:lnTo>
                  <a:pt x="1822" y="199722"/>
                </a:lnTo>
                <a:lnTo>
                  <a:pt x="466" y="308907"/>
                </a:lnTo>
                <a:lnTo>
                  <a:pt x="0" y="422907"/>
                </a:lnTo>
                <a:lnTo>
                  <a:pt x="466" y="536906"/>
                </a:lnTo>
                <a:lnTo>
                  <a:pt x="1822" y="646091"/>
                </a:lnTo>
                <a:lnTo>
                  <a:pt x="4007" y="749410"/>
                </a:lnTo>
                <a:lnTo>
                  <a:pt x="6955" y="845813"/>
                </a:lnTo>
                <a:lnTo>
                  <a:pt x="9904" y="749410"/>
                </a:lnTo>
                <a:lnTo>
                  <a:pt x="12088" y="646091"/>
                </a:lnTo>
                <a:lnTo>
                  <a:pt x="13444" y="536906"/>
                </a:lnTo>
                <a:lnTo>
                  <a:pt x="13910" y="422907"/>
                </a:lnTo>
                <a:lnTo>
                  <a:pt x="13444" y="308907"/>
                </a:lnTo>
                <a:lnTo>
                  <a:pt x="12088" y="199722"/>
                </a:lnTo>
                <a:lnTo>
                  <a:pt x="9904" y="96402"/>
                </a:lnTo>
                <a:lnTo>
                  <a:pt x="695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815" name="Группа 96"/>
          <p:cNvGrpSpPr/>
          <p:nvPr/>
        </p:nvGrpSpPr>
        <p:grpSpPr>
          <a:xfrm>
            <a:off x="5360400" y="320040"/>
            <a:ext cx="415080" cy="279360"/>
            <a:chOff x="5360400" y="320040"/>
            <a:chExt cx="415080" cy="279360"/>
          </a:xfrm>
        </p:grpSpPr>
        <p:sp>
          <p:nvSpPr>
            <p:cNvPr id="816" name="object 14"/>
            <p:cNvSpPr/>
            <p:nvPr/>
          </p:nvSpPr>
          <p:spPr>
            <a:xfrm>
              <a:off x="5621040" y="570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17" name="object 15"/>
            <p:cNvSpPr/>
            <p:nvPr/>
          </p:nvSpPr>
          <p:spPr>
            <a:xfrm>
              <a:off x="5747040" y="570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18" name="object 16"/>
            <p:cNvSpPr/>
            <p:nvPr/>
          </p:nvSpPr>
          <p:spPr>
            <a:xfrm>
              <a:off x="5621040" y="3290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19" name="object 17"/>
            <p:cNvSpPr/>
            <p:nvPr/>
          </p:nvSpPr>
          <p:spPr>
            <a:xfrm>
              <a:off x="5747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20" name="object 18"/>
            <p:cNvSpPr/>
            <p:nvPr/>
          </p:nvSpPr>
          <p:spPr>
            <a:xfrm>
              <a:off x="536940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21" name="object 19"/>
            <p:cNvSpPr/>
            <p:nvPr/>
          </p:nvSpPr>
          <p:spPr>
            <a:xfrm>
              <a:off x="5495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22" name="object 20"/>
            <p:cNvSpPr/>
            <p:nvPr/>
          </p:nvSpPr>
          <p:spPr>
            <a:xfrm>
              <a:off x="5360400" y="32004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23" name="object 21"/>
            <p:cNvSpPr/>
            <p:nvPr/>
          </p:nvSpPr>
          <p:spPr>
            <a:xfrm>
              <a:off x="5621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824" name="Группа 105"/>
          <p:cNvGrpSpPr/>
          <p:nvPr/>
        </p:nvGrpSpPr>
        <p:grpSpPr>
          <a:xfrm>
            <a:off x="109440" y="2666520"/>
            <a:ext cx="1033560" cy="288000"/>
            <a:chOff x="109440" y="2666520"/>
            <a:chExt cx="1033560" cy="288000"/>
          </a:xfrm>
        </p:grpSpPr>
        <p:sp>
          <p:nvSpPr>
            <p:cNvPr id="825" name="object 3"/>
            <p:cNvSpPr/>
            <p:nvPr/>
          </p:nvSpPr>
          <p:spPr>
            <a:xfrm>
              <a:off x="62208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26" name="object 4"/>
            <p:cNvSpPr/>
            <p:nvPr/>
          </p:nvSpPr>
          <p:spPr>
            <a:xfrm>
              <a:off x="37044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27" name="object 5"/>
            <p:cNvSpPr/>
            <p:nvPr/>
          </p:nvSpPr>
          <p:spPr>
            <a:xfrm>
              <a:off x="49608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28" name="object 6"/>
            <p:cNvSpPr/>
            <p:nvPr/>
          </p:nvSpPr>
          <p:spPr>
            <a:xfrm>
              <a:off x="111456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29" name="object 7"/>
            <p:cNvSpPr/>
            <p:nvPr/>
          </p:nvSpPr>
          <p:spPr>
            <a:xfrm>
              <a:off x="742680" y="29077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30" name="object 8"/>
            <p:cNvSpPr/>
            <p:nvPr/>
          </p:nvSpPr>
          <p:spPr>
            <a:xfrm>
              <a:off x="370440" y="2675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31" name="object 9"/>
            <p:cNvSpPr/>
            <p:nvPr/>
          </p:nvSpPr>
          <p:spPr>
            <a:xfrm>
              <a:off x="49608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32" name="object 10"/>
            <p:cNvSpPr/>
            <p:nvPr/>
          </p:nvSpPr>
          <p:spPr>
            <a:xfrm>
              <a:off x="118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33" name="object 11"/>
            <p:cNvSpPr/>
            <p:nvPr/>
          </p:nvSpPr>
          <p:spPr>
            <a:xfrm>
              <a:off x="244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34" name="object 12"/>
            <p:cNvSpPr/>
            <p:nvPr/>
          </p:nvSpPr>
          <p:spPr>
            <a:xfrm>
              <a:off x="109440" y="2666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35" name="object 13"/>
            <p:cNvSpPr/>
            <p:nvPr/>
          </p:nvSpPr>
          <p:spPr>
            <a:xfrm>
              <a:off x="370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836" name="Группа 138"/>
          <p:cNvGrpSpPr/>
          <p:nvPr/>
        </p:nvGrpSpPr>
        <p:grpSpPr>
          <a:xfrm>
            <a:off x="317160" y="646920"/>
            <a:ext cx="156600" cy="1028520"/>
            <a:chOff x="317160" y="646920"/>
            <a:chExt cx="156600" cy="1028520"/>
          </a:xfrm>
        </p:grpSpPr>
        <p:sp>
          <p:nvSpPr>
            <p:cNvPr id="837" name="object 28"/>
            <p:cNvSpPr/>
            <p:nvPr/>
          </p:nvSpPr>
          <p:spPr>
            <a:xfrm>
              <a:off x="396000" y="835920"/>
              <a:ext cx="6120" cy="83952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839520"/>
                <a:gd name="textAreaBottom" fmla="*/ 840240 h 839520"/>
              </a:gdLst>
              <a:ahLst/>
              <a:rect l="textAreaLeft" t="textAreaTop" r="textAreaRight" b="textAreaBottom"/>
              <a:pathLst>
                <a:path w="6985" h="840105">
                  <a:moveTo>
                    <a:pt x="3337" y="0"/>
                  </a:moveTo>
                  <a:lnTo>
                    <a:pt x="2573" y="46934"/>
                  </a:lnTo>
                  <a:lnTo>
                    <a:pt x="832" y="198300"/>
                  </a:lnTo>
                  <a:lnTo>
                    <a:pt x="0" y="362769"/>
                  </a:lnTo>
                  <a:lnTo>
                    <a:pt x="170" y="533082"/>
                  </a:lnTo>
                  <a:lnTo>
                    <a:pt x="1317" y="693576"/>
                  </a:lnTo>
                  <a:lnTo>
                    <a:pt x="3337" y="839790"/>
                  </a:lnTo>
                  <a:lnTo>
                    <a:pt x="4775" y="744074"/>
                  </a:lnTo>
                  <a:lnTo>
                    <a:pt x="6223" y="587949"/>
                  </a:lnTo>
                  <a:lnTo>
                    <a:pt x="6729" y="419896"/>
                  </a:lnTo>
                  <a:lnTo>
                    <a:pt x="6502" y="306708"/>
                  </a:lnTo>
                  <a:lnTo>
                    <a:pt x="5356" y="146215"/>
                  </a:lnTo>
                  <a:lnTo>
                    <a:pt x="333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838" name="Группа 127"/>
            <p:cNvGrpSpPr/>
            <p:nvPr/>
          </p:nvGrpSpPr>
          <p:grpSpPr>
            <a:xfrm>
              <a:off x="317160" y="646920"/>
              <a:ext cx="156600" cy="156600"/>
              <a:chOff x="317160" y="646920"/>
              <a:chExt cx="156600" cy="156600"/>
            </a:xfrm>
          </p:grpSpPr>
          <p:sp>
            <p:nvSpPr>
              <p:cNvPr id="839" name="object 5"/>
              <p:cNvSpPr/>
              <p:nvPr/>
            </p:nvSpPr>
            <p:spPr>
              <a:xfrm>
                <a:off x="317160" y="64692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840" name="object 5"/>
              <p:cNvSpPr/>
              <p:nvPr/>
            </p:nvSpPr>
            <p:spPr>
              <a:xfrm>
                <a:off x="371160" y="70092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chemeClr val="bg1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sp>
        <p:nvSpPr>
          <p:cNvPr id="841" name="object 4"/>
          <p:cNvSpPr/>
          <p:nvPr/>
        </p:nvSpPr>
        <p:spPr>
          <a:xfrm>
            <a:off x="144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42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43" name="object 5"/>
          <p:cNvSpPr/>
          <p:nvPr/>
        </p:nvSpPr>
        <p:spPr>
          <a:xfrm>
            <a:off x="918720" y="-10800"/>
            <a:ext cx="2070000" cy="1681920"/>
          </a:xfrm>
          <a:custGeom>
            <a:avLst/>
            <a:gdLst>
              <a:gd name="textAreaLeft" fmla="*/ 0 w 2070000"/>
              <a:gd name="textAreaRight" fmla="*/ 2070720 w 2070000"/>
              <a:gd name="textAreaTop" fmla="*/ 0 h 1681920"/>
              <a:gd name="textAreaBottom" fmla="*/ 1682640 h 1681920"/>
            </a:gdLst>
            <a:ahLst/>
            <a:rect l="textAreaLeft" t="textAreaTop" r="textAreaRight" b="textAreaBottom"/>
            <a:pathLst>
              <a:path w="2070735" h="1682750">
                <a:moveTo>
                  <a:pt x="1280947" y="0"/>
                </a:moveTo>
                <a:lnTo>
                  <a:pt x="0" y="0"/>
                </a:lnTo>
                <a:lnTo>
                  <a:pt x="0" y="1447128"/>
                </a:lnTo>
                <a:lnTo>
                  <a:pt x="4807" y="1494443"/>
                </a:lnTo>
                <a:lnTo>
                  <a:pt x="18585" y="1538585"/>
                </a:lnTo>
                <a:lnTo>
                  <a:pt x="40368" y="1578586"/>
                </a:lnTo>
                <a:lnTo>
                  <a:pt x="69190" y="1613481"/>
                </a:lnTo>
                <a:lnTo>
                  <a:pt x="104085" y="1642303"/>
                </a:lnTo>
                <a:lnTo>
                  <a:pt x="144086" y="1664086"/>
                </a:lnTo>
                <a:lnTo>
                  <a:pt x="188228" y="1677865"/>
                </a:lnTo>
                <a:lnTo>
                  <a:pt x="235544" y="1682672"/>
                </a:lnTo>
                <a:lnTo>
                  <a:pt x="733894" y="1682672"/>
                </a:lnTo>
                <a:lnTo>
                  <a:pt x="781213" y="1677865"/>
                </a:lnTo>
                <a:lnTo>
                  <a:pt x="825355" y="1664086"/>
                </a:lnTo>
                <a:lnTo>
                  <a:pt x="865357" y="1642303"/>
                </a:lnTo>
                <a:lnTo>
                  <a:pt x="900251" y="1613481"/>
                </a:lnTo>
                <a:lnTo>
                  <a:pt x="929072" y="1578586"/>
                </a:lnTo>
                <a:lnTo>
                  <a:pt x="950854" y="1538585"/>
                </a:lnTo>
                <a:lnTo>
                  <a:pt x="964632" y="1494443"/>
                </a:lnTo>
                <a:lnTo>
                  <a:pt x="969439" y="1447128"/>
                </a:lnTo>
                <a:lnTo>
                  <a:pt x="969439" y="969440"/>
                </a:lnTo>
                <a:lnTo>
                  <a:pt x="1280941" y="969440"/>
                </a:lnTo>
                <a:lnTo>
                  <a:pt x="1286888" y="1013374"/>
                </a:lnTo>
                <a:lnTo>
                  <a:pt x="1303655" y="1052933"/>
                </a:lnTo>
                <a:lnTo>
                  <a:pt x="1329631" y="1086506"/>
                </a:lnTo>
                <a:lnTo>
                  <a:pt x="1363204" y="1112481"/>
                </a:lnTo>
                <a:lnTo>
                  <a:pt x="1402764" y="1129247"/>
                </a:lnTo>
                <a:lnTo>
                  <a:pt x="1446698" y="1135194"/>
                </a:lnTo>
                <a:lnTo>
                  <a:pt x="1904648" y="1135194"/>
                </a:lnTo>
                <a:lnTo>
                  <a:pt x="1948582" y="1129247"/>
                </a:lnTo>
                <a:lnTo>
                  <a:pt x="1988142" y="1112481"/>
                </a:lnTo>
                <a:lnTo>
                  <a:pt x="2021715" y="1086506"/>
                </a:lnTo>
                <a:lnTo>
                  <a:pt x="2047691" y="1052933"/>
                </a:lnTo>
                <a:lnTo>
                  <a:pt x="2064458" y="1013374"/>
                </a:lnTo>
                <a:lnTo>
                  <a:pt x="2070406" y="969440"/>
                </a:lnTo>
                <a:lnTo>
                  <a:pt x="2070406" y="618724"/>
                </a:lnTo>
                <a:lnTo>
                  <a:pt x="2064458" y="574789"/>
                </a:lnTo>
                <a:lnTo>
                  <a:pt x="2047691" y="535228"/>
                </a:lnTo>
                <a:lnTo>
                  <a:pt x="2021715" y="501655"/>
                </a:lnTo>
                <a:lnTo>
                  <a:pt x="1988142" y="475679"/>
                </a:lnTo>
                <a:lnTo>
                  <a:pt x="1948582" y="458912"/>
                </a:lnTo>
                <a:lnTo>
                  <a:pt x="1904648" y="452965"/>
                </a:lnTo>
                <a:lnTo>
                  <a:pt x="1516489" y="452965"/>
                </a:lnTo>
                <a:lnTo>
                  <a:pt x="1516489" y="235544"/>
                </a:lnTo>
                <a:lnTo>
                  <a:pt x="1511681" y="188228"/>
                </a:lnTo>
                <a:lnTo>
                  <a:pt x="1497903" y="144086"/>
                </a:lnTo>
                <a:lnTo>
                  <a:pt x="1476121" y="104085"/>
                </a:lnTo>
                <a:lnTo>
                  <a:pt x="1447299" y="69190"/>
                </a:lnTo>
                <a:lnTo>
                  <a:pt x="1412405" y="40368"/>
                </a:lnTo>
                <a:lnTo>
                  <a:pt x="1372404" y="18585"/>
                </a:lnTo>
                <a:lnTo>
                  <a:pt x="1328263" y="4807"/>
                </a:lnTo>
                <a:lnTo>
                  <a:pt x="1280947" y="0"/>
                </a:lnTo>
                <a:close/>
              </a:path>
            </a:pathLst>
          </a:custGeom>
          <a:solidFill>
            <a:srgbClr val="57d9b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844" name="Группа 122"/>
          <p:cNvGrpSpPr/>
          <p:nvPr/>
        </p:nvGrpSpPr>
        <p:grpSpPr>
          <a:xfrm>
            <a:off x="594000" y="1172520"/>
            <a:ext cx="705240" cy="928440"/>
            <a:chOff x="594000" y="1172520"/>
            <a:chExt cx="705240" cy="928440"/>
          </a:xfrm>
        </p:grpSpPr>
        <p:sp>
          <p:nvSpPr>
            <p:cNvPr id="845" name="object 5"/>
            <p:cNvSpPr/>
            <p:nvPr/>
          </p:nvSpPr>
          <p:spPr>
            <a:xfrm>
              <a:off x="778680" y="1357200"/>
              <a:ext cx="336240" cy="336240"/>
            </a:xfrm>
            <a:custGeom>
              <a:avLst/>
              <a:gdLst>
                <a:gd name="textAreaLeft" fmla="*/ 0 w 336240"/>
                <a:gd name="textAreaRight" fmla="*/ 336960 w 336240"/>
                <a:gd name="textAreaTop" fmla="*/ 0 h 336240"/>
                <a:gd name="textAreaBottom" fmla="*/ 336960 h 33624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46" name="object 5"/>
            <p:cNvSpPr/>
            <p:nvPr/>
          </p:nvSpPr>
          <p:spPr>
            <a:xfrm>
              <a:off x="594000" y="1172520"/>
              <a:ext cx="705240" cy="928440"/>
            </a:xfrm>
            <a:custGeom>
              <a:avLst/>
              <a:gdLst>
                <a:gd name="textAreaLeft" fmla="*/ 0 w 705240"/>
                <a:gd name="textAreaRight" fmla="*/ 705960 w 705240"/>
                <a:gd name="textAreaTop" fmla="*/ 0 h 928440"/>
                <a:gd name="textAreaBottom" fmla="*/ 929160 h 928440"/>
              </a:gdLst>
              <a:ahLst/>
              <a:rect l="textAreaLeft" t="textAreaTop" r="textAreaRight" b="textAreaBottom"/>
              <a:pathLst>
                <a:path w="838200" h="1102995">
                  <a:moveTo>
                    <a:pt x="418918" y="0"/>
                  </a:moveTo>
                  <a:lnTo>
                    <a:pt x="467779" y="2818"/>
                  </a:lnTo>
                  <a:lnTo>
                    <a:pt x="514984" y="11064"/>
                  </a:lnTo>
                  <a:lnTo>
                    <a:pt x="560219" y="24422"/>
                  </a:lnTo>
                  <a:lnTo>
                    <a:pt x="603169" y="42580"/>
                  </a:lnTo>
                  <a:lnTo>
                    <a:pt x="643520" y="65222"/>
                  </a:lnTo>
                  <a:lnTo>
                    <a:pt x="680957" y="92034"/>
                  </a:lnTo>
                  <a:lnTo>
                    <a:pt x="715168" y="122701"/>
                  </a:lnTo>
                  <a:lnTo>
                    <a:pt x="745836" y="156910"/>
                  </a:lnTo>
                  <a:lnTo>
                    <a:pt x="772649" y="194347"/>
                  </a:lnTo>
                  <a:lnTo>
                    <a:pt x="795291" y="234696"/>
                  </a:lnTo>
                  <a:lnTo>
                    <a:pt x="813449" y="277644"/>
                  </a:lnTo>
                  <a:lnTo>
                    <a:pt x="826808" y="322875"/>
                  </a:lnTo>
                  <a:lnTo>
                    <a:pt x="835053" y="370077"/>
                  </a:lnTo>
                  <a:lnTo>
                    <a:pt x="837872" y="418934"/>
                  </a:lnTo>
                  <a:lnTo>
                    <a:pt x="834939" y="470730"/>
                  </a:lnTo>
                  <a:lnTo>
                    <a:pt x="826511" y="522403"/>
                  </a:lnTo>
                  <a:lnTo>
                    <a:pt x="813144" y="573688"/>
                  </a:lnTo>
                  <a:lnTo>
                    <a:pt x="795394" y="624320"/>
                  </a:lnTo>
                  <a:lnTo>
                    <a:pt x="773818" y="674036"/>
                  </a:lnTo>
                  <a:lnTo>
                    <a:pt x="748972" y="722572"/>
                  </a:lnTo>
                  <a:lnTo>
                    <a:pt x="721412" y="769662"/>
                  </a:lnTo>
                  <a:lnTo>
                    <a:pt x="691694" y="815043"/>
                  </a:lnTo>
                  <a:lnTo>
                    <a:pt x="660375" y="858450"/>
                  </a:lnTo>
                  <a:lnTo>
                    <a:pt x="628010" y="899619"/>
                  </a:lnTo>
                  <a:lnTo>
                    <a:pt x="595157" y="938286"/>
                  </a:lnTo>
                  <a:lnTo>
                    <a:pt x="562371" y="974186"/>
                  </a:lnTo>
                  <a:lnTo>
                    <a:pt x="530208" y="1007055"/>
                  </a:lnTo>
                  <a:lnTo>
                    <a:pt x="499225" y="1036629"/>
                  </a:lnTo>
                  <a:lnTo>
                    <a:pt x="469979" y="1062643"/>
                  </a:lnTo>
                  <a:lnTo>
                    <a:pt x="418918" y="1102935"/>
                  </a:lnTo>
                  <a:lnTo>
                    <a:pt x="393801" y="1083023"/>
                  </a:lnTo>
                  <a:lnTo>
                    <a:pt x="336292" y="1031773"/>
                  </a:lnTo>
                  <a:lnTo>
                    <a:pt x="304964" y="1000978"/>
                  </a:lnTo>
                  <a:lnTo>
                    <a:pt x="272630" y="967100"/>
                  </a:lnTo>
                  <a:lnTo>
                    <a:pt x="239823" y="930409"/>
                  </a:lnTo>
                  <a:lnTo>
                    <a:pt x="207075" y="891177"/>
                  </a:lnTo>
                  <a:lnTo>
                    <a:pt x="174919" y="849677"/>
                  </a:lnTo>
                  <a:lnTo>
                    <a:pt x="143887" y="806181"/>
                  </a:lnTo>
                  <a:lnTo>
                    <a:pt x="114512" y="760959"/>
                  </a:lnTo>
                  <a:lnTo>
                    <a:pt x="87326" y="714284"/>
                  </a:lnTo>
                  <a:lnTo>
                    <a:pt x="62861" y="666427"/>
                  </a:lnTo>
                  <a:lnTo>
                    <a:pt x="41651" y="617661"/>
                  </a:lnTo>
                  <a:lnTo>
                    <a:pt x="24227" y="568256"/>
                  </a:lnTo>
                  <a:lnTo>
                    <a:pt x="11122" y="518486"/>
                  </a:lnTo>
                  <a:lnTo>
                    <a:pt x="2869" y="468622"/>
                  </a:lnTo>
                  <a:lnTo>
                    <a:pt x="0" y="418934"/>
                  </a:lnTo>
                  <a:lnTo>
                    <a:pt x="2818" y="370077"/>
                  </a:lnTo>
                  <a:lnTo>
                    <a:pt x="11064" y="322875"/>
                  </a:lnTo>
                  <a:lnTo>
                    <a:pt x="24422" y="277644"/>
                  </a:lnTo>
                  <a:lnTo>
                    <a:pt x="42580" y="234696"/>
                  </a:lnTo>
                  <a:lnTo>
                    <a:pt x="65221" y="194347"/>
                  </a:lnTo>
                  <a:lnTo>
                    <a:pt x="92033" y="156910"/>
                  </a:lnTo>
                  <a:lnTo>
                    <a:pt x="122700" y="122701"/>
                  </a:lnTo>
                  <a:lnTo>
                    <a:pt x="156908" y="92034"/>
                  </a:lnTo>
                  <a:lnTo>
                    <a:pt x="194343" y="65222"/>
                  </a:lnTo>
                  <a:lnTo>
                    <a:pt x="234690" y="42580"/>
                  </a:lnTo>
                  <a:lnTo>
                    <a:pt x="277636" y="24422"/>
                  </a:lnTo>
                  <a:lnTo>
                    <a:pt x="322865" y="11064"/>
                  </a:lnTo>
                  <a:lnTo>
                    <a:pt x="370064" y="2818"/>
                  </a:lnTo>
                  <a:lnTo>
                    <a:pt x="418918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847" name="Группа 8"/>
          <p:cNvGrpSpPr/>
          <p:nvPr/>
        </p:nvGrpSpPr>
        <p:grpSpPr>
          <a:xfrm>
            <a:off x="2656800" y="581040"/>
            <a:ext cx="1033560" cy="650160"/>
            <a:chOff x="2656800" y="581040"/>
            <a:chExt cx="1033560" cy="650160"/>
          </a:xfrm>
        </p:grpSpPr>
        <p:sp>
          <p:nvSpPr>
            <p:cNvPr id="848" name="object 3"/>
            <p:cNvSpPr/>
            <p:nvPr/>
          </p:nvSpPr>
          <p:spPr>
            <a:xfrm>
              <a:off x="3286440" y="1064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49" name="object 4"/>
            <p:cNvSpPr/>
            <p:nvPr/>
          </p:nvSpPr>
          <p:spPr>
            <a:xfrm>
              <a:off x="3169440" y="831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50" name="object 5"/>
            <p:cNvSpPr/>
            <p:nvPr/>
          </p:nvSpPr>
          <p:spPr>
            <a:xfrm>
              <a:off x="2917800" y="831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51" name="object 6"/>
            <p:cNvSpPr/>
            <p:nvPr/>
          </p:nvSpPr>
          <p:spPr>
            <a:xfrm>
              <a:off x="3043440" y="831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52" name="object 7"/>
            <p:cNvSpPr/>
            <p:nvPr/>
          </p:nvSpPr>
          <p:spPr>
            <a:xfrm>
              <a:off x="3661920" y="711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53" name="object 8"/>
            <p:cNvSpPr/>
            <p:nvPr/>
          </p:nvSpPr>
          <p:spPr>
            <a:xfrm>
              <a:off x="2917800" y="952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54" name="object 9"/>
            <p:cNvSpPr/>
            <p:nvPr/>
          </p:nvSpPr>
          <p:spPr>
            <a:xfrm>
              <a:off x="2917800" y="119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55" name="object 10"/>
            <p:cNvSpPr/>
            <p:nvPr/>
          </p:nvSpPr>
          <p:spPr>
            <a:xfrm>
              <a:off x="3043440" y="119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56" name="object 11"/>
            <p:cNvSpPr/>
            <p:nvPr/>
          </p:nvSpPr>
          <p:spPr>
            <a:xfrm>
              <a:off x="3169440" y="952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57" name="object 12"/>
            <p:cNvSpPr/>
            <p:nvPr/>
          </p:nvSpPr>
          <p:spPr>
            <a:xfrm>
              <a:off x="3169440" y="1073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58" name="object 13"/>
            <p:cNvSpPr/>
            <p:nvPr/>
          </p:nvSpPr>
          <p:spPr>
            <a:xfrm>
              <a:off x="3295440" y="952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59" name="object 14"/>
            <p:cNvSpPr/>
            <p:nvPr/>
          </p:nvSpPr>
          <p:spPr>
            <a:xfrm>
              <a:off x="3295440" y="119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60" name="object 15"/>
            <p:cNvSpPr/>
            <p:nvPr/>
          </p:nvSpPr>
          <p:spPr>
            <a:xfrm>
              <a:off x="3421080" y="952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61" name="object 16"/>
            <p:cNvSpPr/>
            <p:nvPr/>
          </p:nvSpPr>
          <p:spPr>
            <a:xfrm>
              <a:off x="3421080" y="1073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62" name="object 17"/>
            <p:cNvSpPr/>
            <p:nvPr/>
          </p:nvSpPr>
          <p:spPr>
            <a:xfrm>
              <a:off x="3547080" y="831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63" name="object 18"/>
            <p:cNvSpPr/>
            <p:nvPr/>
          </p:nvSpPr>
          <p:spPr>
            <a:xfrm>
              <a:off x="3038400" y="106416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64" name="object 19"/>
            <p:cNvSpPr/>
            <p:nvPr/>
          </p:nvSpPr>
          <p:spPr>
            <a:xfrm>
              <a:off x="3290040" y="82224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65" name="object 20"/>
            <p:cNvSpPr/>
            <p:nvPr/>
          </p:nvSpPr>
          <p:spPr>
            <a:xfrm>
              <a:off x="3427920" y="118548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66" name="object 21"/>
            <p:cNvSpPr/>
            <p:nvPr/>
          </p:nvSpPr>
          <p:spPr>
            <a:xfrm>
              <a:off x="2917800" y="5900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67" name="object 22"/>
            <p:cNvSpPr/>
            <p:nvPr/>
          </p:nvSpPr>
          <p:spPr>
            <a:xfrm>
              <a:off x="3043440" y="711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68" name="object 23"/>
            <p:cNvSpPr/>
            <p:nvPr/>
          </p:nvSpPr>
          <p:spPr>
            <a:xfrm>
              <a:off x="2666160" y="711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69" name="object 24"/>
            <p:cNvSpPr/>
            <p:nvPr/>
          </p:nvSpPr>
          <p:spPr>
            <a:xfrm>
              <a:off x="2791800" y="711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70" name="object 25"/>
            <p:cNvSpPr/>
            <p:nvPr/>
          </p:nvSpPr>
          <p:spPr>
            <a:xfrm>
              <a:off x="2656800" y="58104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71" name="object 26"/>
            <p:cNvSpPr/>
            <p:nvPr/>
          </p:nvSpPr>
          <p:spPr>
            <a:xfrm>
              <a:off x="3661920" y="1073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72" name="object 27"/>
            <p:cNvSpPr/>
            <p:nvPr/>
          </p:nvSpPr>
          <p:spPr>
            <a:xfrm>
              <a:off x="2917800" y="711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873" name="Рисунок 34" descr=""/>
          <p:cNvPicPr/>
          <p:nvPr/>
        </p:nvPicPr>
        <p:blipFill>
          <a:blip r:embed="rId3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874" name="TextBox 3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875" name="PlaceHolder 1"/>
          <p:cNvSpPr>
            <a:spLocks noGrp="1"/>
          </p:cNvSpPr>
          <p:nvPr>
            <p:ph type="title"/>
          </p:nvPr>
        </p:nvSpPr>
        <p:spPr>
          <a:xfrm>
            <a:off x="394200" y="246960"/>
            <a:ext cx="3773520" cy="46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л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я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п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а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и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а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з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а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г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л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а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и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я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щ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ё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л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и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е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м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ы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ш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876" name="PlaceHolder 2"/>
          <p:cNvSpPr>
            <a:spLocks noGrp="1"/>
          </p:cNvSpPr>
          <p:nvPr>
            <p:ph type="body"/>
          </p:nvPr>
        </p:nvSpPr>
        <p:spPr>
          <a:xfrm>
            <a:off x="394200" y="717480"/>
            <a:ext cx="2379960" cy="10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структуры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Второй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уровень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Третий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уровень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Четвёр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тый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уровен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ь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структу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Пя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ты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й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ур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ов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ен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ь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стр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укт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ур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Ш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й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м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й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877" name="PlaceHolder 3"/>
          <p:cNvSpPr>
            <a:spLocks noGrp="1"/>
          </p:cNvSpPr>
          <p:nvPr>
            <p:ph type="sldNum" idx="5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3DD2E6D-985F-4F41-AD89-A2B541500FD9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4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881" name="Группа 18"/>
          <p:cNvGrpSpPr/>
          <p:nvPr/>
        </p:nvGrpSpPr>
        <p:grpSpPr>
          <a:xfrm>
            <a:off x="-653040" y="0"/>
            <a:ext cx="506520" cy="1266120"/>
            <a:chOff x="-653040" y="0"/>
            <a:chExt cx="506520" cy="1266120"/>
          </a:xfrm>
        </p:grpSpPr>
        <p:sp>
          <p:nvSpPr>
            <p:cNvPr id="882" name="object 59"/>
            <p:cNvSpPr/>
            <p:nvPr/>
          </p:nvSpPr>
          <p:spPr>
            <a:xfrm rot="5400000">
              <a:off x="-399240" y="5072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28d9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83" name="object 60"/>
            <p:cNvSpPr/>
            <p:nvPr/>
          </p:nvSpPr>
          <p:spPr>
            <a:xfrm rot="5400000">
              <a:off x="-39924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313a4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84" name="object 61"/>
            <p:cNvSpPr/>
            <p:nvPr/>
          </p:nvSpPr>
          <p:spPr>
            <a:xfrm rot="5400000">
              <a:off x="-39924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1c25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85" name="object 62"/>
            <p:cNvSpPr/>
            <p:nvPr/>
          </p:nvSpPr>
          <p:spPr>
            <a:xfrm rot="5400000">
              <a:off x="-65232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86" name="object 64"/>
            <p:cNvSpPr/>
            <p:nvPr/>
          </p:nvSpPr>
          <p:spPr>
            <a:xfrm rot="5400000">
              <a:off x="-652320" y="2538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700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87" name="object 65"/>
            <p:cNvSpPr/>
            <p:nvPr/>
          </p:nvSpPr>
          <p:spPr>
            <a:xfrm rot="5400000">
              <a:off x="-652320" y="50688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88" name="object 66"/>
            <p:cNvSpPr/>
            <p:nvPr/>
          </p:nvSpPr>
          <p:spPr>
            <a:xfrm rot="5400000">
              <a:off x="-65232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2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2" y="399834"/>
                  </a:lnTo>
                  <a:lnTo>
                    <a:pt x="399832" y="0"/>
                  </a:lnTo>
                  <a:close/>
                </a:path>
              </a:pathLst>
            </a:custGeom>
            <a:solidFill>
              <a:srgbClr val="85033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89" name="object 67"/>
            <p:cNvSpPr/>
            <p:nvPr/>
          </p:nvSpPr>
          <p:spPr>
            <a:xfrm rot="5400000">
              <a:off x="-399240" y="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90" name="object 67"/>
            <p:cNvSpPr/>
            <p:nvPr/>
          </p:nvSpPr>
          <p:spPr>
            <a:xfrm flipH="1" rot="16200000">
              <a:off x="-65304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0f172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91" name="object 59"/>
            <p:cNvSpPr/>
            <p:nvPr/>
          </p:nvSpPr>
          <p:spPr>
            <a:xfrm rot="5400000">
              <a:off x="-399240" y="2534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92" name="object 67"/>
            <p:cNvSpPr/>
            <p:nvPr/>
          </p:nvSpPr>
          <p:spPr>
            <a:xfrm flipH="1" rot="16200000">
              <a:off x="-39996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893" name="Рисунок 1" descr=""/>
          <p:cNvPicPr/>
          <p:nvPr/>
        </p:nvPicPr>
        <p:blipFill>
          <a:blip r:embed="rId2"/>
          <a:srcRect l="4647" t="6224" r="26475" b="2758"/>
          <a:stretch/>
        </p:blipFill>
        <p:spPr>
          <a:xfrm>
            <a:off x="0" y="0"/>
            <a:ext cx="5853960" cy="3294000"/>
          </a:xfrm>
          <a:prstGeom prst="rect">
            <a:avLst/>
          </a:prstGeom>
          <a:ln w="0">
            <a:noFill/>
          </a:ln>
        </p:spPr>
      </p:pic>
      <p:sp>
        <p:nvSpPr>
          <p:cNvPr id="894" name="object 3"/>
          <p:cNvSpPr/>
          <p:nvPr/>
        </p:nvSpPr>
        <p:spPr>
          <a:xfrm flipH="1" flipV="1">
            <a:off x="-720" y="0"/>
            <a:ext cx="5853960" cy="3294000"/>
          </a:xfrm>
          <a:custGeom>
            <a:avLst/>
            <a:gdLst>
              <a:gd name="textAreaLeft" fmla="*/ 360 w 5853960"/>
              <a:gd name="textAreaRight" fmla="*/ 5855040 w 5853960"/>
              <a:gd name="textAreaTop" fmla="*/ -360 h 3294000"/>
              <a:gd name="textAreaBottom" fmla="*/ 3294360 h 3294000"/>
            </a:gdLst>
            <a:ahLst/>
            <a:rect l="textAreaLeft" t="textAreaTop" r="textAreaRight" b="textAreaBottom"/>
            <a:pathLst>
              <a:path w="5852160" h="3291840">
                <a:moveTo>
                  <a:pt x="5852156" y="0"/>
                </a:moveTo>
                <a:lnTo>
                  <a:pt x="0" y="0"/>
                </a:lnTo>
                <a:lnTo>
                  <a:pt x="0" y="3291836"/>
                </a:lnTo>
                <a:lnTo>
                  <a:pt x="5852156" y="3291836"/>
                </a:lnTo>
                <a:lnTo>
                  <a:pt x="5852156" y="0"/>
                </a:lnTo>
                <a:close/>
              </a:path>
            </a:pathLst>
          </a:custGeom>
          <a:gradFill rotWithShape="0">
            <a:gsLst>
              <a:gs pos="0">
                <a:srgbClr val="101828"/>
              </a:gs>
              <a:gs pos="100000">
                <a:srgbClr val="1d2533">
                  <a:alpha val="0"/>
                </a:srgbClr>
              </a:gs>
            </a:gsLst>
            <a:lin ang="3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95" name="object 7"/>
          <p:cNvSpPr/>
          <p:nvPr/>
        </p:nvSpPr>
        <p:spPr>
          <a:xfrm>
            <a:off x="446760" y="0"/>
            <a:ext cx="4657680" cy="3137400"/>
          </a:xfrm>
          <a:custGeom>
            <a:avLst/>
            <a:gdLst>
              <a:gd name="textAreaLeft" fmla="*/ 0 w 4657680"/>
              <a:gd name="textAreaRight" fmla="*/ 4658400 w 4657680"/>
              <a:gd name="textAreaTop" fmla="*/ 0 h 3137400"/>
              <a:gd name="textAreaBottom" fmla="*/ 3138120 h 3137400"/>
            </a:gdLst>
            <a:ahLst/>
            <a:rect l="textAreaLeft" t="textAreaTop" r="textAreaRight" b="textAreaBottom"/>
            <a:pathLst>
              <a:path w="4658360" h="3138170">
                <a:moveTo>
                  <a:pt x="4658093" y="2127669"/>
                </a:moveTo>
                <a:lnTo>
                  <a:pt x="4654562" y="2079929"/>
                </a:lnTo>
                <a:lnTo>
                  <a:pt x="4644301" y="2034324"/>
                </a:lnTo>
                <a:lnTo>
                  <a:pt x="4627842" y="1991334"/>
                </a:lnTo>
                <a:lnTo>
                  <a:pt x="4605680" y="1951494"/>
                </a:lnTo>
                <a:lnTo>
                  <a:pt x="4578324" y="1915299"/>
                </a:lnTo>
                <a:lnTo>
                  <a:pt x="4546308" y="1883283"/>
                </a:lnTo>
                <a:lnTo>
                  <a:pt x="4510113" y="1855927"/>
                </a:lnTo>
                <a:lnTo>
                  <a:pt x="4470273" y="1833765"/>
                </a:lnTo>
                <a:lnTo>
                  <a:pt x="4427296" y="1817306"/>
                </a:lnTo>
                <a:lnTo>
                  <a:pt x="4381678" y="1807044"/>
                </a:lnTo>
                <a:lnTo>
                  <a:pt x="4333938" y="1803514"/>
                </a:lnTo>
                <a:lnTo>
                  <a:pt x="3676561" y="1803514"/>
                </a:lnTo>
                <a:lnTo>
                  <a:pt x="3676561" y="1374838"/>
                </a:lnTo>
                <a:lnTo>
                  <a:pt x="3722395" y="1370190"/>
                </a:lnTo>
                <a:lnTo>
                  <a:pt x="3765143" y="1356842"/>
                </a:lnTo>
                <a:lnTo>
                  <a:pt x="3803878" y="1335747"/>
                </a:lnTo>
                <a:lnTo>
                  <a:pt x="3837673" y="1307833"/>
                </a:lnTo>
                <a:lnTo>
                  <a:pt x="3865575" y="1274038"/>
                </a:lnTo>
                <a:lnTo>
                  <a:pt x="3886670" y="1235303"/>
                </a:lnTo>
                <a:lnTo>
                  <a:pt x="3900017" y="1192555"/>
                </a:lnTo>
                <a:lnTo>
                  <a:pt x="3904678" y="1146733"/>
                </a:lnTo>
                <a:lnTo>
                  <a:pt x="3904678" y="516521"/>
                </a:lnTo>
                <a:lnTo>
                  <a:pt x="3900017" y="470700"/>
                </a:lnTo>
                <a:lnTo>
                  <a:pt x="3886670" y="427951"/>
                </a:lnTo>
                <a:lnTo>
                  <a:pt x="3865575" y="389204"/>
                </a:lnTo>
                <a:lnTo>
                  <a:pt x="3837673" y="355409"/>
                </a:lnTo>
                <a:lnTo>
                  <a:pt x="3803878" y="327507"/>
                </a:lnTo>
                <a:lnTo>
                  <a:pt x="3765143" y="306412"/>
                </a:lnTo>
                <a:lnTo>
                  <a:pt x="3722395" y="293065"/>
                </a:lnTo>
                <a:lnTo>
                  <a:pt x="3676561" y="288404"/>
                </a:lnTo>
                <a:lnTo>
                  <a:pt x="3193923" y="288404"/>
                </a:lnTo>
                <a:lnTo>
                  <a:pt x="3148101" y="293065"/>
                </a:lnTo>
                <a:lnTo>
                  <a:pt x="3105353" y="306412"/>
                </a:lnTo>
                <a:lnTo>
                  <a:pt x="3066605" y="327507"/>
                </a:lnTo>
                <a:lnTo>
                  <a:pt x="3032810" y="355409"/>
                </a:lnTo>
                <a:lnTo>
                  <a:pt x="3004909" y="389204"/>
                </a:lnTo>
                <a:lnTo>
                  <a:pt x="2983814" y="427951"/>
                </a:lnTo>
                <a:lnTo>
                  <a:pt x="2970466" y="470700"/>
                </a:lnTo>
                <a:lnTo>
                  <a:pt x="2965805" y="516521"/>
                </a:lnTo>
                <a:lnTo>
                  <a:pt x="2965805" y="1050696"/>
                </a:lnTo>
                <a:lnTo>
                  <a:pt x="2666606" y="1050696"/>
                </a:lnTo>
                <a:lnTo>
                  <a:pt x="2664218" y="1050874"/>
                </a:lnTo>
                <a:lnTo>
                  <a:pt x="2657017" y="1032040"/>
                </a:lnTo>
                <a:lnTo>
                  <a:pt x="2634856" y="992200"/>
                </a:lnTo>
                <a:lnTo>
                  <a:pt x="2607500" y="956005"/>
                </a:lnTo>
                <a:lnTo>
                  <a:pt x="2575483" y="923975"/>
                </a:lnTo>
                <a:lnTo>
                  <a:pt x="2539288" y="896632"/>
                </a:lnTo>
                <a:lnTo>
                  <a:pt x="2499449" y="874471"/>
                </a:lnTo>
                <a:lnTo>
                  <a:pt x="2456472" y="858012"/>
                </a:lnTo>
                <a:lnTo>
                  <a:pt x="2410853" y="847750"/>
                </a:lnTo>
                <a:lnTo>
                  <a:pt x="2363114" y="844219"/>
                </a:lnTo>
                <a:lnTo>
                  <a:pt x="1705737" y="844219"/>
                </a:lnTo>
                <a:lnTo>
                  <a:pt x="1705737" y="415544"/>
                </a:lnTo>
                <a:lnTo>
                  <a:pt x="1751571" y="410895"/>
                </a:lnTo>
                <a:lnTo>
                  <a:pt x="1794319" y="397548"/>
                </a:lnTo>
                <a:lnTo>
                  <a:pt x="1833054" y="376453"/>
                </a:lnTo>
                <a:lnTo>
                  <a:pt x="1866849" y="348538"/>
                </a:lnTo>
                <a:lnTo>
                  <a:pt x="1894751" y="314744"/>
                </a:lnTo>
                <a:lnTo>
                  <a:pt x="1915845" y="276009"/>
                </a:lnTo>
                <a:lnTo>
                  <a:pt x="1929193" y="233260"/>
                </a:lnTo>
                <a:lnTo>
                  <a:pt x="1933854" y="187439"/>
                </a:lnTo>
                <a:lnTo>
                  <a:pt x="1933854" y="0"/>
                </a:lnTo>
                <a:lnTo>
                  <a:pt x="994981" y="0"/>
                </a:lnTo>
                <a:lnTo>
                  <a:pt x="994981" y="91401"/>
                </a:lnTo>
                <a:lnTo>
                  <a:pt x="695782" y="91401"/>
                </a:lnTo>
                <a:lnTo>
                  <a:pt x="648042" y="94932"/>
                </a:lnTo>
                <a:lnTo>
                  <a:pt x="602437" y="105181"/>
                </a:lnTo>
                <a:lnTo>
                  <a:pt x="559447" y="121640"/>
                </a:lnTo>
                <a:lnTo>
                  <a:pt x="519607" y="143802"/>
                </a:lnTo>
                <a:lnTo>
                  <a:pt x="483412" y="171157"/>
                </a:lnTo>
                <a:lnTo>
                  <a:pt x="451396" y="203174"/>
                </a:lnTo>
                <a:lnTo>
                  <a:pt x="424040" y="239369"/>
                </a:lnTo>
                <a:lnTo>
                  <a:pt x="401878" y="279209"/>
                </a:lnTo>
                <a:lnTo>
                  <a:pt x="385419" y="322186"/>
                </a:lnTo>
                <a:lnTo>
                  <a:pt x="375170" y="367804"/>
                </a:lnTo>
                <a:lnTo>
                  <a:pt x="371640" y="415531"/>
                </a:lnTo>
                <a:lnTo>
                  <a:pt x="371640" y="844219"/>
                </a:lnTo>
                <a:lnTo>
                  <a:pt x="324154" y="844219"/>
                </a:lnTo>
                <a:lnTo>
                  <a:pt x="276415" y="847750"/>
                </a:lnTo>
                <a:lnTo>
                  <a:pt x="230797" y="858012"/>
                </a:lnTo>
                <a:lnTo>
                  <a:pt x="187820" y="874471"/>
                </a:lnTo>
                <a:lnTo>
                  <a:pt x="147967" y="896632"/>
                </a:lnTo>
                <a:lnTo>
                  <a:pt x="111785" y="923975"/>
                </a:lnTo>
                <a:lnTo>
                  <a:pt x="79756" y="956005"/>
                </a:lnTo>
                <a:lnTo>
                  <a:pt x="52412" y="992200"/>
                </a:lnTo>
                <a:lnTo>
                  <a:pt x="30251" y="1032040"/>
                </a:lnTo>
                <a:lnTo>
                  <a:pt x="13779" y="1075016"/>
                </a:lnTo>
                <a:lnTo>
                  <a:pt x="3530" y="1120635"/>
                </a:lnTo>
                <a:lnTo>
                  <a:pt x="0" y="1168374"/>
                </a:lnTo>
                <a:lnTo>
                  <a:pt x="0" y="1854187"/>
                </a:lnTo>
                <a:lnTo>
                  <a:pt x="3530" y="1901913"/>
                </a:lnTo>
                <a:lnTo>
                  <a:pt x="13779" y="1947532"/>
                </a:lnTo>
                <a:lnTo>
                  <a:pt x="30251" y="1990521"/>
                </a:lnTo>
                <a:lnTo>
                  <a:pt x="52412" y="2030361"/>
                </a:lnTo>
                <a:lnTo>
                  <a:pt x="79756" y="2066544"/>
                </a:lnTo>
                <a:lnTo>
                  <a:pt x="111785" y="2098573"/>
                </a:lnTo>
                <a:lnTo>
                  <a:pt x="147967" y="2125916"/>
                </a:lnTo>
                <a:lnTo>
                  <a:pt x="187820" y="2148078"/>
                </a:lnTo>
                <a:lnTo>
                  <a:pt x="230797" y="2164550"/>
                </a:lnTo>
                <a:lnTo>
                  <a:pt x="276415" y="2174798"/>
                </a:lnTo>
                <a:lnTo>
                  <a:pt x="324154" y="2178329"/>
                </a:lnTo>
                <a:lnTo>
                  <a:pt x="1970824" y="2178329"/>
                </a:lnTo>
                <a:lnTo>
                  <a:pt x="1970824" y="2813481"/>
                </a:lnTo>
                <a:lnTo>
                  <a:pt x="1974354" y="2861208"/>
                </a:lnTo>
                <a:lnTo>
                  <a:pt x="1984603" y="2906826"/>
                </a:lnTo>
                <a:lnTo>
                  <a:pt x="2001075" y="2949816"/>
                </a:lnTo>
                <a:lnTo>
                  <a:pt x="2023237" y="2989656"/>
                </a:lnTo>
                <a:lnTo>
                  <a:pt x="2050580" y="3025838"/>
                </a:lnTo>
                <a:lnTo>
                  <a:pt x="2082609" y="3057868"/>
                </a:lnTo>
                <a:lnTo>
                  <a:pt x="2118791" y="3085223"/>
                </a:lnTo>
                <a:lnTo>
                  <a:pt x="2158644" y="3107385"/>
                </a:lnTo>
                <a:lnTo>
                  <a:pt x="2201621" y="3123844"/>
                </a:lnTo>
                <a:lnTo>
                  <a:pt x="2247239" y="3134093"/>
                </a:lnTo>
                <a:lnTo>
                  <a:pt x="2294979" y="3137624"/>
                </a:lnTo>
                <a:lnTo>
                  <a:pt x="4333938" y="3137624"/>
                </a:lnTo>
                <a:lnTo>
                  <a:pt x="4381678" y="3134093"/>
                </a:lnTo>
                <a:lnTo>
                  <a:pt x="4427296" y="3123844"/>
                </a:lnTo>
                <a:lnTo>
                  <a:pt x="4470273" y="3107385"/>
                </a:lnTo>
                <a:lnTo>
                  <a:pt x="4510113" y="3085223"/>
                </a:lnTo>
                <a:lnTo>
                  <a:pt x="4546308" y="3057868"/>
                </a:lnTo>
                <a:lnTo>
                  <a:pt x="4578324" y="3025838"/>
                </a:lnTo>
                <a:lnTo>
                  <a:pt x="4605680" y="2989656"/>
                </a:lnTo>
                <a:lnTo>
                  <a:pt x="4627842" y="2949816"/>
                </a:lnTo>
                <a:lnTo>
                  <a:pt x="4644301" y="2906826"/>
                </a:lnTo>
                <a:lnTo>
                  <a:pt x="4654562" y="2861208"/>
                </a:lnTo>
                <a:lnTo>
                  <a:pt x="4658093" y="2813481"/>
                </a:lnTo>
                <a:lnTo>
                  <a:pt x="4658093" y="2127669"/>
                </a:lnTo>
                <a:close/>
              </a:path>
            </a:pathLst>
          </a:custGeom>
          <a:solidFill>
            <a:srgbClr val="57d9b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896" name="Рисунок 2" descr=""/>
          <p:cNvPicPr/>
          <p:nvPr/>
        </p:nvPicPr>
        <p:blipFill>
          <a:blip r:embed="rId3"/>
          <a:srcRect l="4647" t="16172" r="26475" b="2758"/>
          <a:stretch/>
        </p:blipFill>
        <p:spPr>
          <a:xfrm>
            <a:off x="0" y="360360"/>
            <a:ext cx="5853960" cy="2934000"/>
          </a:xfrm>
          <a:prstGeom prst="rect">
            <a:avLst/>
          </a:prstGeom>
          <a:ln w="0">
            <a:noFill/>
          </a:ln>
        </p:spPr>
      </p:pic>
      <p:sp>
        <p:nvSpPr>
          <p:cNvPr id="897" name="object 3"/>
          <p:cNvSpPr/>
          <p:nvPr/>
        </p:nvSpPr>
        <p:spPr>
          <a:xfrm flipH="1" flipV="1">
            <a:off x="-720" y="729000"/>
            <a:ext cx="5853960" cy="2561400"/>
          </a:xfrm>
          <a:custGeom>
            <a:avLst/>
            <a:gdLst>
              <a:gd name="textAreaLeft" fmla="*/ 360 w 5853960"/>
              <a:gd name="textAreaRight" fmla="*/ 5855040 w 5853960"/>
              <a:gd name="textAreaTop" fmla="*/ 360 h 2561400"/>
              <a:gd name="textAreaBottom" fmla="*/ 2562480 h 2561400"/>
            </a:gdLst>
            <a:ahLst/>
            <a:rect l="textAreaLeft" t="textAreaTop" r="textAreaRight" b="textAreaBottom"/>
            <a:pathLst>
              <a:path w="5852160" h="3291840">
                <a:moveTo>
                  <a:pt x="5852156" y="0"/>
                </a:moveTo>
                <a:lnTo>
                  <a:pt x="0" y="0"/>
                </a:lnTo>
                <a:lnTo>
                  <a:pt x="0" y="3291836"/>
                </a:lnTo>
                <a:lnTo>
                  <a:pt x="5852156" y="3291836"/>
                </a:lnTo>
                <a:lnTo>
                  <a:pt x="5852156" y="0"/>
                </a:lnTo>
                <a:close/>
              </a:path>
            </a:pathLst>
          </a:custGeom>
          <a:gradFill rotWithShape="0">
            <a:gsLst>
              <a:gs pos="7000">
                <a:srgbClr val="101828">
                  <a:alpha val="85000"/>
                </a:srgbClr>
              </a:gs>
              <a:gs pos="97000">
                <a:srgbClr val="1d2533">
                  <a:alpha val="0"/>
                </a:srgbClr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98" name="object 20"/>
          <p:cNvSpPr/>
          <p:nvPr/>
        </p:nvSpPr>
        <p:spPr>
          <a:xfrm>
            <a:off x="0" y="0"/>
            <a:ext cx="1207080" cy="432360"/>
          </a:xfrm>
          <a:custGeom>
            <a:avLst/>
            <a:gdLst>
              <a:gd name="textAreaLeft" fmla="*/ 0 w 1207080"/>
              <a:gd name="textAreaRight" fmla="*/ 1207800 w 1207080"/>
              <a:gd name="textAreaTop" fmla="*/ 0 h 432360"/>
              <a:gd name="textAreaBottom" fmla="*/ 433080 h 432360"/>
            </a:gdLst>
            <a:ahLst/>
            <a:rect l="textAreaLeft" t="textAreaTop" r="textAreaRight" b="textAreaBottom"/>
            <a:pathLst>
              <a:path w="1207770" h="433070">
                <a:moveTo>
                  <a:pt x="1207616" y="0"/>
                </a:moveTo>
                <a:lnTo>
                  <a:pt x="1207616" y="130733"/>
                </a:lnTo>
                <a:lnTo>
                  <a:pt x="1203642" y="179584"/>
                </a:lnTo>
                <a:lnTo>
                  <a:pt x="1192142" y="225988"/>
                </a:lnTo>
                <a:lnTo>
                  <a:pt x="1173751" y="269309"/>
                </a:lnTo>
                <a:lnTo>
                  <a:pt x="1149105" y="308914"/>
                </a:lnTo>
                <a:lnTo>
                  <a:pt x="1118838" y="344168"/>
                </a:lnTo>
                <a:lnTo>
                  <a:pt x="1083584" y="374435"/>
                </a:lnTo>
                <a:lnTo>
                  <a:pt x="1043979" y="399082"/>
                </a:lnTo>
                <a:lnTo>
                  <a:pt x="1000658" y="417472"/>
                </a:lnTo>
                <a:lnTo>
                  <a:pt x="954254" y="428972"/>
                </a:lnTo>
                <a:lnTo>
                  <a:pt x="905404" y="432946"/>
                </a:lnTo>
                <a:lnTo>
                  <a:pt x="0" y="432946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99" name="object 18"/>
          <p:cNvSpPr/>
          <p:nvPr/>
        </p:nvSpPr>
        <p:spPr>
          <a:xfrm>
            <a:off x="4245120" y="2350800"/>
            <a:ext cx="1134720" cy="940320"/>
          </a:xfrm>
          <a:custGeom>
            <a:avLst/>
            <a:gdLst>
              <a:gd name="textAreaLeft" fmla="*/ 0 w 1134720"/>
              <a:gd name="textAreaRight" fmla="*/ 1135440 w 1134720"/>
              <a:gd name="textAreaTop" fmla="*/ 0 h 940320"/>
              <a:gd name="textAreaBottom" fmla="*/ 941040 h 940320"/>
            </a:gdLst>
            <a:ahLst/>
            <a:rect l="textAreaLeft" t="textAreaTop" r="textAreaRight" b="textAreaBottom"/>
            <a:pathLst>
              <a:path w="1135379" h="941070">
                <a:moveTo>
                  <a:pt x="521" y="940950"/>
                </a:moveTo>
                <a:lnTo>
                  <a:pt x="0" y="789458"/>
                </a:lnTo>
                <a:lnTo>
                  <a:pt x="4680" y="742143"/>
                </a:lnTo>
                <a:lnTo>
                  <a:pt x="18398" y="698002"/>
                </a:lnTo>
                <a:lnTo>
                  <a:pt x="40174" y="658001"/>
                </a:lnTo>
                <a:lnTo>
                  <a:pt x="69024" y="623107"/>
                </a:lnTo>
                <a:lnTo>
                  <a:pt x="103968" y="594286"/>
                </a:lnTo>
                <a:lnTo>
                  <a:pt x="144024" y="572503"/>
                </a:lnTo>
                <a:lnTo>
                  <a:pt x="188210" y="558725"/>
                </a:lnTo>
                <a:lnTo>
                  <a:pt x="235544" y="553918"/>
                </a:lnTo>
                <a:lnTo>
                  <a:pt x="452965" y="553918"/>
                </a:lnTo>
                <a:lnTo>
                  <a:pt x="452965" y="165759"/>
                </a:lnTo>
                <a:lnTo>
                  <a:pt x="458912" y="121824"/>
                </a:lnTo>
                <a:lnTo>
                  <a:pt x="475679" y="82264"/>
                </a:lnTo>
                <a:lnTo>
                  <a:pt x="501654" y="48690"/>
                </a:lnTo>
                <a:lnTo>
                  <a:pt x="535228" y="22714"/>
                </a:lnTo>
                <a:lnTo>
                  <a:pt x="574788" y="5947"/>
                </a:lnTo>
                <a:lnTo>
                  <a:pt x="618724" y="0"/>
                </a:lnTo>
                <a:lnTo>
                  <a:pt x="969440" y="0"/>
                </a:lnTo>
                <a:lnTo>
                  <a:pt x="1013374" y="5947"/>
                </a:lnTo>
                <a:lnTo>
                  <a:pt x="1052933" y="22714"/>
                </a:lnTo>
                <a:lnTo>
                  <a:pt x="1086506" y="48690"/>
                </a:lnTo>
                <a:lnTo>
                  <a:pt x="1112481" y="82264"/>
                </a:lnTo>
                <a:lnTo>
                  <a:pt x="1129247" y="121824"/>
                </a:lnTo>
                <a:lnTo>
                  <a:pt x="1135194" y="165759"/>
                </a:lnTo>
                <a:lnTo>
                  <a:pt x="1135194" y="623707"/>
                </a:lnTo>
                <a:lnTo>
                  <a:pt x="1129247" y="667642"/>
                </a:lnTo>
                <a:lnTo>
                  <a:pt x="1112481" y="707202"/>
                </a:lnTo>
                <a:lnTo>
                  <a:pt x="1086506" y="740775"/>
                </a:lnTo>
                <a:lnTo>
                  <a:pt x="1052933" y="766751"/>
                </a:lnTo>
                <a:lnTo>
                  <a:pt x="1013374" y="783519"/>
                </a:lnTo>
                <a:lnTo>
                  <a:pt x="969440" y="789466"/>
                </a:lnTo>
                <a:lnTo>
                  <a:pt x="969440" y="94095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900" name="Группа 18"/>
          <p:cNvGrpSpPr/>
          <p:nvPr/>
        </p:nvGrpSpPr>
        <p:grpSpPr>
          <a:xfrm>
            <a:off x="4934160" y="276840"/>
            <a:ext cx="705240" cy="928440"/>
            <a:chOff x="4934160" y="276840"/>
            <a:chExt cx="705240" cy="928440"/>
          </a:xfrm>
        </p:grpSpPr>
        <p:sp>
          <p:nvSpPr>
            <p:cNvPr id="901" name="object 5"/>
            <p:cNvSpPr/>
            <p:nvPr/>
          </p:nvSpPr>
          <p:spPr>
            <a:xfrm>
              <a:off x="5118840" y="461520"/>
              <a:ext cx="336240" cy="336240"/>
            </a:xfrm>
            <a:custGeom>
              <a:avLst/>
              <a:gdLst>
                <a:gd name="textAreaLeft" fmla="*/ 0 w 336240"/>
                <a:gd name="textAreaRight" fmla="*/ 336960 w 336240"/>
                <a:gd name="textAreaTop" fmla="*/ 0 h 336240"/>
                <a:gd name="textAreaBottom" fmla="*/ 336960 h 33624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02" name="object 5"/>
            <p:cNvSpPr/>
            <p:nvPr/>
          </p:nvSpPr>
          <p:spPr>
            <a:xfrm>
              <a:off x="4934160" y="276840"/>
              <a:ext cx="705240" cy="928440"/>
            </a:xfrm>
            <a:custGeom>
              <a:avLst/>
              <a:gdLst>
                <a:gd name="textAreaLeft" fmla="*/ 0 w 705240"/>
                <a:gd name="textAreaRight" fmla="*/ 705960 w 705240"/>
                <a:gd name="textAreaTop" fmla="*/ 0 h 928440"/>
                <a:gd name="textAreaBottom" fmla="*/ 929160 h 928440"/>
              </a:gdLst>
              <a:ahLst/>
              <a:rect l="textAreaLeft" t="textAreaTop" r="textAreaRight" b="textAreaBottom"/>
              <a:pathLst>
                <a:path w="838200" h="1102995">
                  <a:moveTo>
                    <a:pt x="418918" y="0"/>
                  </a:moveTo>
                  <a:lnTo>
                    <a:pt x="467779" y="2818"/>
                  </a:lnTo>
                  <a:lnTo>
                    <a:pt x="514984" y="11064"/>
                  </a:lnTo>
                  <a:lnTo>
                    <a:pt x="560219" y="24422"/>
                  </a:lnTo>
                  <a:lnTo>
                    <a:pt x="603169" y="42580"/>
                  </a:lnTo>
                  <a:lnTo>
                    <a:pt x="643520" y="65222"/>
                  </a:lnTo>
                  <a:lnTo>
                    <a:pt x="680957" y="92034"/>
                  </a:lnTo>
                  <a:lnTo>
                    <a:pt x="715168" y="122701"/>
                  </a:lnTo>
                  <a:lnTo>
                    <a:pt x="745836" y="156910"/>
                  </a:lnTo>
                  <a:lnTo>
                    <a:pt x="772649" y="194347"/>
                  </a:lnTo>
                  <a:lnTo>
                    <a:pt x="795291" y="234696"/>
                  </a:lnTo>
                  <a:lnTo>
                    <a:pt x="813449" y="277644"/>
                  </a:lnTo>
                  <a:lnTo>
                    <a:pt x="826808" y="322875"/>
                  </a:lnTo>
                  <a:lnTo>
                    <a:pt x="835053" y="370077"/>
                  </a:lnTo>
                  <a:lnTo>
                    <a:pt x="837872" y="418934"/>
                  </a:lnTo>
                  <a:lnTo>
                    <a:pt x="834939" y="470730"/>
                  </a:lnTo>
                  <a:lnTo>
                    <a:pt x="826511" y="522403"/>
                  </a:lnTo>
                  <a:lnTo>
                    <a:pt x="813144" y="573688"/>
                  </a:lnTo>
                  <a:lnTo>
                    <a:pt x="795394" y="624320"/>
                  </a:lnTo>
                  <a:lnTo>
                    <a:pt x="773818" y="674036"/>
                  </a:lnTo>
                  <a:lnTo>
                    <a:pt x="748972" y="722572"/>
                  </a:lnTo>
                  <a:lnTo>
                    <a:pt x="721412" y="769662"/>
                  </a:lnTo>
                  <a:lnTo>
                    <a:pt x="691694" y="815043"/>
                  </a:lnTo>
                  <a:lnTo>
                    <a:pt x="660375" y="858450"/>
                  </a:lnTo>
                  <a:lnTo>
                    <a:pt x="628010" y="899619"/>
                  </a:lnTo>
                  <a:lnTo>
                    <a:pt x="595157" y="938286"/>
                  </a:lnTo>
                  <a:lnTo>
                    <a:pt x="562371" y="974186"/>
                  </a:lnTo>
                  <a:lnTo>
                    <a:pt x="530208" y="1007055"/>
                  </a:lnTo>
                  <a:lnTo>
                    <a:pt x="499225" y="1036629"/>
                  </a:lnTo>
                  <a:lnTo>
                    <a:pt x="469979" y="1062643"/>
                  </a:lnTo>
                  <a:lnTo>
                    <a:pt x="418918" y="1102935"/>
                  </a:lnTo>
                  <a:lnTo>
                    <a:pt x="393801" y="1083023"/>
                  </a:lnTo>
                  <a:lnTo>
                    <a:pt x="336292" y="1031773"/>
                  </a:lnTo>
                  <a:lnTo>
                    <a:pt x="304964" y="1000978"/>
                  </a:lnTo>
                  <a:lnTo>
                    <a:pt x="272630" y="967100"/>
                  </a:lnTo>
                  <a:lnTo>
                    <a:pt x="239823" y="930409"/>
                  </a:lnTo>
                  <a:lnTo>
                    <a:pt x="207075" y="891177"/>
                  </a:lnTo>
                  <a:lnTo>
                    <a:pt x="174919" y="849677"/>
                  </a:lnTo>
                  <a:lnTo>
                    <a:pt x="143887" y="806181"/>
                  </a:lnTo>
                  <a:lnTo>
                    <a:pt x="114512" y="760959"/>
                  </a:lnTo>
                  <a:lnTo>
                    <a:pt x="87326" y="714284"/>
                  </a:lnTo>
                  <a:lnTo>
                    <a:pt x="62861" y="666427"/>
                  </a:lnTo>
                  <a:lnTo>
                    <a:pt x="41651" y="617661"/>
                  </a:lnTo>
                  <a:lnTo>
                    <a:pt x="24227" y="568256"/>
                  </a:lnTo>
                  <a:lnTo>
                    <a:pt x="11122" y="518486"/>
                  </a:lnTo>
                  <a:lnTo>
                    <a:pt x="2869" y="468622"/>
                  </a:lnTo>
                  <a:lnTo>
                    <a:pt x="0" y="418934"/>
                  </a:lnTo>
                  <a:lnTo>
                    <a:pt x="2818" y="370077"/>
                  </a:lnTo>
                  <a:lnTo>
                    <a:pt x="11064" y="322875"/>
                  </a:lnTo>
                  <a:lnTo>
                    <a:pt x="24422" y="277644"/>
                  </a:lnTo>
                  <a:lnTo>
                    <a:pt x="42580" y="234696"/>
                  </a:lnTo>
                  <a:lnTo>
                    <a:pt x="65221" y="194347"/>
                  </a:lnTo>
                  <a:lnTo>
                    <a:pt x="92033" y="156910"/>
                  </a:lnTo>
                  <a:lnTo>
                    <a:pt x="122700" y="122701"/>
                  </a:lnTo>
                  <a:lnTo>
                    <a:pt x="156908" y="92034"/>
                  </a:lnTo>
                  <a:lnTo>
                    <a:pt x="194343" y="65222"/>
                  </a:lnTo>
                  <a:lnTo>
                    <a:pt x="234690" y="42580"/>
                  </a:lnTo>
                  <a:lnTo>
                    <a:pt x="277636" y="24422"/>
                  </a:lnTo>
                  <a:lnTo>
                    <a:pt x="322865" y="11064"/>
                  </a:lnTo>
                  <a:lnTo>
                    <a:pt x="370064" y="2818"/>
                  </a:lnTo>
                  <a:lnTo>
                    <a:pt x="418918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903" name="Группа 26"/>
          <p:cNvGrpSpPr/>
          <p:nvPr/>
        </p:nvGrpSpPr>
        <p:grpSpPr>
          <a:xfrm>
            <a:off x="275400" y="826200"/>
            <a:ext cx="156600" cy="1028520"/>
            <a:chOff x="275400" y="826200"/>
            <a:chExt cx="156600" cy="1028520"/>
          </a:xfrm>
        </p:grpSpPr>
        <p:sp>
          <p:nvSpPr>
            <p:cNvPr id="904" name="object 28"/>
            <p:cNvSpPr/>
            <p:nvPr/>
          </p:nvSpPr>
          <p:spPr>
            <a:xfrm>
              <a:off x="354240" y="1015200"/>
              <a:ext cx="6120" cy="83952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839520"/>
                <a:gd name="textAreaBottom" fmla="*/ 840240 h 839520"/>
              </a:gdLst>
              <a:ahLst/>
              <a:rect l="textAreaLeft" t="textAreaTop" r="textAreaRight" b="textAreaBottom"/>
              <a:pathLst>
                <a:path w="6985" h="840105">
                  <a:moveTo>
                    <a:pt x="3337" y="0"/>
                  </a:moveTo>
                  <a:lnTo>
                    <a:pt x="2573" y="46934"/>
                  </a:lnTo>
                  <a:lnTo>
                    <a:pt x="832" y="198300"/>
                  </a:lnTo>
                  <a:lnTo>
                    <a:pt x="0" y="362769"/>
                  </a:lnTo>
                  <a:lnTo>
                    <a:pt x="170" y="533082"/>
                  </a:lnTo>
                  <a:lnTo>
                    <a:pt x="1317" y="693576"/>
                  </a:lnTo>
                  <a:lnTo>
                    <a:pt x="3337" y="839790"/>
                  </a:lnTo>
                  <a:lnTo>
                    <a:pt x="4775" y="744074"/>
                  </a:lnTo>
                  <a:lnTo>
                    <a:pt x="6223" y="587949"/>
                  </a:lnTo>
                  <a:lnTo>
                    <a:pt x="6729" y="419896"/>
                  </a:lnTo>
                  <a:lnTo>
                    <a:pt x="6502" y="306708"/>
                  </a:lnTo>
                  <a:lnTo>
                    <a:pt x="5356" y="146215"/>
                  </a:lnTo>
                  <a:lnTo>
                    <a:pt x="333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905" name="Группа 28"/>
            <p:cNvGrpSpPr/>
            <p:nvPr/>
          </p:nvGrpSpPr>
          <p:grpSpPr>
            <a:xfrm>
              <a:off x="275400" y="826200"/>
              <a:ext cx="156600" cy="156600"/>
              <a:chOff x="275400" y="826200"/>
              <a:chExt cx="156600" cy="156600"/>
            </a:xfrm>
          </p:grpSpPr>
          <p:sp>
            <p:nvSpPr>
              <p:cNvPr id="906" name="object 5"/>
              <p:cNvSpPr/>
              <p:nvPr/>
            </p:nvSpPr>
            <p:spPr>
              <a:xfrm>
                <a:off x="275400" y="82620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907" name="object 5"/>
              <p:cNvSpPr/>
              <p:nvPr/>
            </p:nvSpPr>
            <p:spPr>
              <a:xfrm>
                <a:off x="329400" y="88020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chemeClr val="bg1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grpSp>
        <p:nvGrpSpPr>
          <p:cNvPr id="908" name="Группа 37"/>
          <p:cNvGrpSpPr/>
          <p:nvPr/>
        </p:nvGrpSpPr>
        <p:grpSpPr>
          <a:xfrm>
            <a:off x="4514760" y="550800"/>
            <a:ext cx="156600" cy="1028520"/>
            <a:chOff x="4514760" y="550800"/>
            <a:chExt cx="156600" cy="1028520"/>
          </a:xfrm>
        </p:grpSpPr>
        <p:sp>
          <p:nvSpPr>
            <p:cNvPr id="909" name="object 28"/>
            <p:cNvSpPr/>
            <p:nvPr/>
          </p:nvSpPr>
          <p:spPr>
            <a:xfrm>
              <a:off x="4593600" y="739800"/>
              <a:ext cx="6120" cy="83952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839520"/>
                <a:gd name="textAreaBottom" fmla="*/ 840240 h 839520"/>
              </a:gdLst>
              <a:ahLst/>
              <a:rect l="textAreaLeft" t="textAreaTop" r="textAreaRight" b="textAreaBottom"/>
              <a:pathLst>
                <a:path w="6985" h="840105">
                  <a:moveTo>
                    <a:pt x="3337" y="0"/>
                  </a:moveTo>
                  <a:lnTo>
                    <a:pt x="2573" y="46934"/>
                  </a:lnTo>
                  <a:lnTo>
                    <a:pt x="832" y="198300"/>
                  </a:lnTo>
                  <a:lnTo>
                    <a:pt x="0" y="362769"/>
                  </a:lnTo>
                  <a:lnTo>
                    <a:pt x="170" y="533082"/>
                  </a:lnTo>
                  <a:lnTo>
                    <a:pt x="1317" y="693576"/>
                  </a:lnTo>
                  <a:lnTo>
                    <a:pt x="3337" y="839790"/>
                  </a:lnTo>
                  <a:lnTo>
                    <a:pt x="4775" y="744074"/>
                  </a:lnTo>
                  <a:lnTo>
                    <a:pt x="6223" y="587949"/>
                  </a:lnTo>
                  <a:lnTo>
                    <a:pt x="6729" y="419896"/>
                  </a:lnTo>
                  <a:lnTo>
                    <a:pt x="6502" y="306708"/>
                  </a:lnTo>
                  <a:lnTo>
                    <a:pt x="5356" y="146215"/>
                  </a:lnTo>
                  <a:lnTo>
                    <a:pt x="333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910" name="Группа 39"/>
            <p:cNvGrpSpPr/>
            <p:nvPr/>
          </p:nvGrpSpPr>
          <p:grpSpPr>
            <a:xfrm>
              <a:off x="4514760" y="550800"/>
              <a:ext cx="156600" cy="156600"/>
              <a:chOff x="4514760" y="550800"/>
              <a:chExt cx="156600" cy="156600"/>
            </a:xfrm>
          </p:grpSpPr>
          <p:sp>
            <p:nvSpPr>
              <p:cNvPr id="911" name="object 5"/>
              <p:cNvSpPr/>
              <p:nvPr/>
            </p:nvSpPr>
            <p:spPr>
              <a:xfrm>
                <a:off x="4514760" y="55080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912" name="object 5"/>
              <p:cNvSpPr/>
              <p:nvPr/>
            </p:nvSpPr>
            <p:spPr>
              <a:xfrm>
                <a:off x="4568760" y="60480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chemeClr val="bg1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grpSp>
        <p:nvGrpSpPr>
          <p:cNvPr id="913" name="Группа 68"/>
          <p:cNvGrpSpPr/>
          <p:nvPr/>
        </p:nvGrpSpPr>
        <p:grpSpPr>
          <a:xfrm>
            <a:off x="2696400" y="275040"/>
            <a:ext cx="1033560" cy="650520"/>
            <a:chOff x="2696400" y="275040"/>
            <a:chExt cx="1033560" cy="650520"/>
          </a:xfrm>
        </p:grpSpPr>
        <p:sp>
          <p:nvSpPr>
            <p:cNvPr id="914" name="object 3"/>
            <p:cNvSpPr/>
            <p:nvPr/>
          </p:nvSpPr>
          <p:spPr>
            <a:xfrm>
              <a:off x="3326040" y="75888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15" name="object 4"/>
            <p:cNvSpPr/>
            <p:nvPr/>
          </p:nvSpPr>
          <p:spPr>
            <a:xfrm>
              <a:off x="3209040" y="525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16" name="object 5"/>
            <p:cNvSpPr/>
            <p:nvPr/>
          </p:nvSpPr>
          <p:spPr>
            <a:xfrm>
              <a:off x="2957040" y="525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17" name="object 6"/>
            <p:cNvSpPr/>
            <p:nvPr/>
          </p:nvSpPr>
          <p:spPr>
            <a:xfrm>
              <a:off x="3083040" y="525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18" name="object 7"/>
            <p:cNvSpPr/>
            <p:nvPr/>
          </p:nvSpPr>
          <p:spPr>
            <a:xfrm>
              <a:off x="3701520" y="405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19" name="object 8"/>
            <p:cNvSpPr/>
            <p:nvPr/>
          </p:nvSpPr>
          <p:spPr>
            <a:xfrm>
              <a:off x="2957040" y="6469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20" name="object 9"/>
            <p:cNvSpPr/>
            <p:nvPr/>
          </p:nvSpPr>
          <p:spPr>
            <a:xfrm>
              <a:off x="2957040" y="888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21" name="object 10"/>
            <p:cNvSpPr/>
            <p:nvPr/>
          </p:nvSpPr>
          <p:spPr>
            <a:xfrm>
              <a:off x="3083040" y="888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22" name="object 11"/>
            <p:cNvSpPr/>
            <p:nvPr/>
          </p:nvSpPr>
          <p:spPr>
            <a:xfrm>
              <a:off x="3209040" y="6469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23" name="object 12"/>
            <p:cNvSpPr/>
            <p:nvPr/>
          </p:nvSpPr>
          <p:spPr>
            <a:xfrm>
              <a:off x="320904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24" name="object 13"/>
            <p:cNvSpPr/>
            <p:nvPr/>
          </p:nvSpPr>
          <p:spPr>
            <a:xfrm>
              <a:off x="3334680" y="6469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25" name="object 14"/>
            <p:cNvSpPr/>
            <p:nvPr/>
          </p:nvSpPr>
          <p:spPr>
            <a:xfrm>
              <a:off x="3334680" y="888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26" name="object 15"/>
            <p:cNvSpPr/>
            <p:nvPr/>
          </p:nvSpPr>
          <p:spPr>
            <a:xfrm>
              <a:off x="3460680" y="6469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27" name="object 16"/>
            <p:cNvSpPr/>
            <p:nvPr/>
          </p:nvSpPr>
          <p:spPr>
            <a:xfrm>
              <a:off x="346068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28" name="object 17"/>
            <p:cNvSpPr/>
            <p:nvPr/>
          </p:nvSpPr>
          <p:spPr>
            <a:xfrm>
              <a:off x="3586320" y="525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29" name="object 18"/>
            <p:cNvSpPr/>
            <p:nvPr/>
          </p:nvSpPr>
          <p:spPr>
            <a:xfrm>
              <a:off x="3078000" y="7585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30" name="object 19"/>
            <p:cNvSpPr/>
            <p:nvPr/>
          </p:nvSpPr>
          <p:spPr>
            <a:xfrm>
              <a:off x="3329640" y="5166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31" name="object 20"/>
            <p:cNvSpPr/>
            <p:nvPr/>
          </p:nvSpPr>
          <p:spPr>
            <a:xfrm>
              <a:off x="3467520" y="87984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32" name="object 21"/>
            <p:cNvSpPr/>
            <p:nvPr/>
          </p:nvSpPr>
          <p:spPr>
            <a:xfrm>
              <a:off x="2957040" y="284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33" name="object 22"/>
            <p:cNvSpPr/>
            <p:nvPr/>
          </p:nvSpPr>
          <p:spPr>
            <a:xfrm>
              <a:off x="3083040" y="405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34" name="object 23"/>
            <p:cNvSpPr/>
            <p:nvPr/>
          </p:nvSpPr>
          <p:spPr>
            <a:xfrm>
              <a:off x="2705400" y="405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35" name="object 24"/>
            <p:cNvSpPr/>
            <p:nvPr/>
          </p:nvSpPr>
          <p:spPr>
            <a:xfrm>
              <a:off x="2831400" y="405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36" name="object 25"/>
            <p:cNvSpPr/>
            <p:nvPr/>
          </p:nvSpPr>
          <p:spPr>
            <a:xfrm>
              <a:off x="2696400" y="27504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37" name="object 26"/>
            <p:cNvSpPr/>
            <p:nvPr/>
          </p:nvSpPr>
          <p:spPr>
            <a:xfrm>
              <a:off x="3701520" y="767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38" name="object 27"/>
            <p:cNvSpPr/>
            <p:nvPr/>
          </p:nvSpPr>
          <p:spPr>
            <a:xfrm>
              <a:off x="2957040" y="405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939" name="Группа 103"/>
          <p:cNvGrpSpPr/>
          <p:nvPr/>
        </p:nvGrpSpPr>
        <p:grpSpPr>
          <a:xfrm>
            <a:off x="833400" y="949680"/>
            <a:ext cx="415080" cy="279360"/>
            <a:chOff x="833400" y="949680"/>
            <a:chExt cx="415080" cy="279360"/>
          </a:xfrm>
        </p:grpSpPr>
        <p:sp>
          <p:nvSpPr>
            <p:cNvPr id="940" name="object 14"/>
            <p:cNvSpPr/>
            <p:nvPr/>
          </p:nvSpPr>
          <p:spPr>
            <a:xfrm>
              <a:off x="1094400" y="12006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41" name="object 15"/>
            <p:cNvSpPr/>
            <p:nvPr/>
          </p:nvSpPr>
          <p:spPr>
            <a:xfrm>
              <a:off x="1220040" y="12006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42" name="object 16"/>
            <p:cNvSpPr/>
            <p:nvPr/>
          </p:nvSpPr>
          <p:spPr>
            <a:xfrm>
              <a:off x="1094400" y="9586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43" name="object 17"/>
            <p:cNvSpPr/>
            <p:nvPr/>
          </p:nvSpPr>
          <p:spPr>
            <a:xfrm>
              <a:off x="1220040" y="10796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44" name="object 18"/>
            <p:cNvSpPr/>
            <p:nvPr/>
          </p:nvSpPr>
          <p:spPr>
            <a:xfrm>
              <a:off x="842400" y="10796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45" name="object 19"/>
            <p:cNvSpPr/>
            <p:nvPr/>
          </p:nvSpPr>
          <p:spPr>
            <a:xfrm>
              <a:off x="968400" y="10796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46" name="object 20"/>
            <p:cNvSpPr/>
            <p:nvPr/>
          </p:nvSpPr>
          <p:spPr>
            <a:xfrm>
              <a:off x="833400" y="94968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47" name="object 21"/>
            <p:cNvSpPr/>
            <p:nvPr/>
          </p:nvSpPr>
          <p:spPr>
            <a:xfrm>
              <a:off x="1094400" y="10796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948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949" name="Рисунок 116" descr=""/>
          <p:cNvPicPr/>
          <p:nvPr/>
        </p:nvPicPr>
        <p:blipFill>
          <a:blip r:embed="rId4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950" name="TextBox 8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951" name="PlaceHolder 1"/>
          <p:cNvSpPr>
            <a:spLocks noGrp="1"/>
          </p:cNvSpPr>
          <p:nvPr>
            <p:ph type="sldNum" idx="6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C77D7DE-1E92-46B4-B2C5-46B6DC09C1DB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953" name="Группа 18"/>
          <p:cNvGrpSpPr/>
          <p:nvPr/>
        </p:nvGrpSpPr>
        <p:grpSpPr>
          <a:xfrm>
            <a:off x="-653040" y="0"/>
            <a:ext cx="506520" cy="1266120"/>
            <a:chOff x="-653040" y="0"/>
            <a:chExt cx="506520" cy="1266120"/>
          </a:xfrm>
        </p:grpSpPr>
        <p:sp>
          <p:nvSpPr>
            <p:cNvPr id="954" name="object 59"/>
            <p:cNvSpPr/>
            <p:nvPr/>
          </p:nvSpPr>
          <p:spPr>
            <a:xfrm rot="5400000">
              <a:off x="-399240" y="5072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28d9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55" name="object 60"/>
            <p:cNvSpPr/>
            <p:nvPr/>
          </p:nvSpPr>
          <p:spPr>
            <a:xfrm rot="5400000">
              <a:off x="-39924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313a4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56" name="object 61"/>
            <p:cNvSpPr/>
            <p:nvPr/>
          </p:nvSpPr>
          <p:spPr>
            <a:xfrm rot="5400000">
              <a:off x="-39924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1c25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57" name="object 62"/>
            <p:cNvSpPr/>
            <p:nvPr/>
          </p:nvSpPr>
          <p:spPr>
            <a:xfrm rot="5400000">
              <a:off x="-65232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58" name="object 64"/>
            <p:cNvSpPr/>
            <p:nvPr/>
          </p:nvSpPr>
          <p:spPr>
            <a:xfrm rot="5400000">
              <a:off x="-652320" y="2538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700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59" name="object 65"/>
            <p:cNvSpPr/>
            <p:nvPr/>
          </p:nvSpPr>
          <p:spPr>
            <a:xfrm rot="5400000">
              <a:off x="-652320" y="50688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60" name="object 66"/>
            <p:cNvSpPr/>
            <p:nvPr/>
          </p:nvSpPr>
          <p:spPr>
            <a:xfrm rot="5400000">
              <a:off x="-65232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2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2" y="399834"/>
                  </a:lnTo>
                  <a:lnTo>
                    <a:pt x="399832" y="0"/>
                  </a:lnTo>
                  <a:close/>
                </a:path>
              </a:pathLst>
            </a:custGeom>
            <a:solidFill>
              <a:srgbClr val="85033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61" name="object 67"/>
            <p:cNvSpPr/>
            <p:nvPr/>
          </p:nvSpPr>
          <p:spPr>
            <a:xfrm rot="5400000">
              <a:off x="-399240" y="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62" name="object 67"/>
            <p:cNvSpPr/>
            <p:nvPr/>
          </p:nvSpPr>
          <p:spPr>
            <a:xfrm flipH="1" rot="16200000">
              <a:off x="-65304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0f172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63" name="object 59"/>
            <p:cNvSpPr/>
            <p:nvPr/>
          </p:nvSpPr>
          <p:spPr>
            <a:xfrm rot="5400000">
              <a:off x="-399240" y="2534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64" name="object 67"/>
            <p:cNvSpPr/>
            <p:nvPr/>
          </p:nvSpPr>
          <p:spPr>
            <a:xfrm flipH="1" rot="16200000">
              <a:off x="-39996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965" name="Рисунок 17" descr=""/>
          <p:cNvPicPr/>
          <p:nvPr/>
        </p:nvPicPr>
        <p:blipFill>
          <a:blip r:embed="rId2"/>
          <a:srcRect l="0" t="0" r="39254" b="0"/>
          <a:stretch/>
        </p:blipFill>
        <p:spPr>
          <a:xfrm>
            <a:off x="0" y="-2520"/>
            <a:ext cx="5852880" cy="3297240"/>
          </a:xfrm>
          <a:prstGeom prst="rect">
            <a:avLst/>
          </a:prstGeom>
          <a:ln w="0">
            <a:noFill/>
          </a:ln>
        </p:spPr>
      </p:pic>
      <p:sp>
        <p:nvSpPr>
          <p:cNvPr id="966" name="object 3"/>
          <p:cNvSpPr/>
          <p:nvPr/>
        </p:nvSpPr>
        <p:spPr>
          <a:xfrm flipH="1" flipV="1">
            <a:off x="-720" y="0"/>
            <a:ext cx="5853960" cy="3294000"/>
          </a:xfrm>
          <a:custGeom>
            <a:avLst/>
            <a:gdLst>
              <a:gd name="textAreaLeft" fmla="*/ 360 w 5853960"/>
              <a:gd name="textAreaRight" fmla="*/ 5855040 w 5853960"/>
              <a:gd name="textAreaTop" fmla="*/ -360 h 3294000"/>
              <a:gd name="textAreaBottom" fmla="*/ 3294360 h 3294000"/>
            </a:gdLst>
            <a:ahLst/>
            <a:rect l="textAreaLeft" t="textAreaTop" r="textAreaRight" b="textAreaBottom"/>
            <a:pathLst>
              <a:path w="5852160" h="3291840">
                <a:moveTo>
                  <a:pt x="5852156" y="0"/>
                </a:moveTo>
                <a:lnTo>
                  <a:pt x="0" y="0"/>
                </a:lnTo>
                <a:lnTo>
                  <a:pt x="0" y="3291836"/>
                </a:lnTo>
                <a:lnTo>
                  <a:pt x="5852156" y="3291836"/>
                </a:lnTo>
                <a:lnTo>
                  <a:pt x="5852156" y="0"/>
                </a:lnTo>
                <a:close/>
              </a:path>
            </a:pathLst>
          </a:custGeom>
          <a:gradFill rotWithShape="0">
            <a:gsLst>
              <a:gs pos="0">
                <a:srgbClr val="101828"/>
              </a:gs>
              <a:gs pos="100000">
                <a:srgbClr val="1d2533">
                  <a:alpha val="0"/>
                </a:srgbClr>
              </a:gs>
            </a:gsLst>
            <a:lin ang="3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67" name="object 4"/>
          <p:cNvSpPr/>
          <p:nvPr/>
        </p:nvSpPr>
        <p:spPr>
          <a:xfrm>
            <a:off x="370440" y="-2160"/>
            <a:ext cx="2464920" cy="2109960"/>
          </a:xfrm>
          <a:custGeom>
            <a:avLst/>
            <a:gdLst>
              <a:gd name="textAreaLeft" fmla="*/ 0 w 2464920"/>
              <a:gd name="textAreaRight" fmla="*/ 2465640 w 2464920"/>
              <a:gd name="textAreaTop" fmla="*/ 0 h 2109960"/>
              <a:gd name="textAreaBottom" fmla="*/ 2110680 h 2109960"/>
            </a:gdLst>
            <a:ahLst/>
            <a:rect l="textAreaLeft" t="textAreaTop" r="textAreaRight" b="textAreaBottom"/>
            <a:pathLst>
              <a:path w="2465705" h="2110740">
                <a:moveTo>
                  <a:pt x="2465222" y="1184211"/>
                </a:moveTo>
                <a:lnTo>
                  <a:pt x="2461310" y="1136154"/>
                </a:lnTo>
                <a:lnTo>
                  <a:pt x="2449995" y="1090485"/>
                </a:lnTo>
                <a:lnTo>
                  <a:pt x="2431910" y="1047864"/>
                </a:lnTo>
                <a:lnTo>
                  <a:pt x="2407653" y="1008888"/>
                </a:lnTo>
                <a:lnTo>
                  <a:pt x="2377871" y="974204"/>
                </a:lnTo>
                <a:lnTo>
                  <a:pt x="2343188" y="944422"/>
                </a:lnTo>
                <a:lnTo>
                  <a:pt x="2304211" y="920178"/>
                </a:lnTo>
                <a:lnTo>
                  <a:pt x="2261590" y="902081"/>
                </a:lnTo>
                <a:lnTo>
                  <a:pt x="2215934" y="890765"/>
                </a:lnTo>
                <a:lnTo>
                  <a:pt x="2167864" y="886853"/>
                </a:lnTo>
                <a:lnTo>
                  <a:pt x="2124303" y="886853"/>
                </a:lnTo>
                <a:lnTo>
                  <a:pt x="2124303" y="493585"/>
                </a:lnTo>
                <a:lnTo>
                  <a:pt x="2120392" y="445516"/>
                </a:lnTo>
                <a:lnTo>
                  <a:pt x="2109076" y="399859"/>
                </a:lnTo>
                <a:lnTo>
                  <a:pt x="2090978" y="357238"/>
                </a:lnTo>
                <a:lnTo>
                  <a:pt x="2066734" y="318262"/>
                </a:lnTo>
                <a:lnTo>
                  <a:pt x="2036953" y="283578"/>
                </a:lnTo>
                <a:lnTo>
                  <a:pt x="2002256" y="253796"/>
                </a:lnTo>
                <a:lnTo>
                  <a:pt x="1963293" y="229552"/>
                </a:lnTo>
                <a:lnTo>
                  <a:pt x="1920659" y="211455"/>
                </a:lnTo>
                <a:lnTo>
                  <a:pt x="1875002" y="200139"/>
                </a:lnTo>
                <a:lnTo>
                  <a:pt x="1826933" y="196227"/>
                </a:lnTo>
                <a:lnTo>
                  <a:pt x="1552448" y="196227"/>
                </a:lnTo>
                <a:lnTo>
                  <a:pt x="1552448" y="0"/>
                </a:lnTo>
                <a:lnTo>
                  <a:pt x="691159" y="0"/>
                </a:lnTo>
                <a:lnTo>
                  <a:pt x="691159" y="284327"/>
                </a:lnTo>
                <a:lnTo>
                  <a:pt x="696709" y="332168"/>
                </a:lnTo>
                <a:lnTo>
                  <a:pt x="712508" y="376148"/>
                </a:lnTo>
                <a:lnTo>
                  <a:pt x="737285" y="415010"/>
                </a:lnTo>
                <a:lnTo>
                  <a:pt x="769747" y="447471"/>
                </a:lnTo>
                <a:lnTo>
                  <a:pt x="808609" y="472249"/>
                </a:lnTo>
                <a:lnTo>
                  <a:pt x="852589" y="488048"/>
                </a:lnTo>
                <a:lnTo>
                  <a:pt x="900417" y="493598"/>
                </a:lnTo>
                <a:lnTo>
                  <a:pt x="900417" y="886853"/>
                </a:lnTo>
                <a:lnTo>
                  <a:pt x="297357" y="886853"/>
                </a:lnTo>
                <a:lnTo>
                  <a:pt x="249288" y="890765"/>
                </a:lnTo>
                <a:lnTo>
                  <a:pt x="203631" y="902081"/>
                </a:lnTo>
                <a:lnTo>
                  <a:pt x="160997" y="920178"/>
                </a:lnTo>
                <a:lnTo>
                  <a:pt x="122034" y="944422"/>
                </a:lnTo>
                <a:lnTo>
                  <a:pt x="87350" y="974204"/>
                </a:lnTo>
                <a:lnTo>
                  <a:pt x="57569" y="1008888"/>
                </a:lnTo>
                <a:lnTo>
                  <a:pt x="33312" y="1047864"/>
                </a:lnTo>
                <a:lnTo>
                  <a:pt x="15214" y="1090485"/>
                </a:lnTo>
                <a:lnTo>
                  <a:pt x="3898" y="1136154"/>
                </a:lnTo>
                <a:lnTo>
                  <a:pt x="0" y="1184211"/>
                </a:lnTo>
                <a:lnTo>
                  <a:pt x="0" y="1813369"/>
                </a:lnTo>
                <a:lnTo>
                  <a:pt x="3898" y="1861439"/>
                </a:lnTo>
                <a:lnTo>
                  <a:pt x="15214" y="1907095"/>
                </a:lnTo>
                <a:lnTo>
                  <a:pt x="33312" y="1949729"/>
                </a:lnTo>
                <a:lnTo>
                  <a:pt x="57569" y="1988693"/>
                </a:lnTo>
                <a:lnTo>
                  <a:pt x="87350" y="2023376"/>
                </a:lnTo>
                <a:lnTo>
                  <a:pt x="122034" y="2053158"/>
                </a:lnTo>
                <a:lnTo>
                  <a:pt x="160997" y="2077415"/>
                </a:lnTo>
                <a:lnTo>
                  <a:pt x="203631" y="2095500"/>
                </a:lnTo>
                <a:lnTo>
                  <a:pt x="249288" y="2106815"/>
                </a:lnTo>
                <a:lnTo>
                  <a:pt x="297357" y="2110727"/>
                </a:lnTo>
                <a:lnTo>
                  <a:pt x="2167864" y="2110727"/>
                </a:lnTo>
                <a:lnTo>
                  <a:pt x="2215934" y="2106815"/>
                </a:lnTo>
                <a:lnTo>
                  <a:pt x="2261590" y="2095500"/>
                </a:lnTo>
                <a:lnTo>
                  <a:pt x="2304211" y="2077415"/>
                </a:lnTo>
                <a:lnTo>
                  <a:pt x="2343188" y="2053158"/>
                </a:lnTo>
                <a:lnTo>
                  <a:pt x="2377871" y="2023376"/>
                </a:lnTo>
                <a:lnTo>
                  <a:pt x="2407653" y="1988693"/>
                </a:lnTo>
                <a:lnTo>
                  <a:pt x="2431910" y="1949729"/>
                </a:lnTo>
                <a:lnTo>
                  <a:pt x="2449995" y="1907095"/>
                </a:lnTo>
                <a:lnTo>
                  <a:pt x="2461310" y="1861439"/>
                </a:lnTo>
                <a:lnTo>
                  <a:pt x="2465222" y="1813369"/>
                </a:lnTo>
                <a:lnTo>
                  <a:pt x="2465222" y="1184211"/>
                </a:lnTo>
                <a:close/>
              </a:path>
            </a:pathLst>
          </a:custGeom>
          <a:solidFill>
            <a:srgbClr val="57d9b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68" name="object 5"/>
          <p:cNvSpPr/>
          <p:nvPr/>
        </p:nvSpPr>
        <p:spPr>
          <a:xfrm>
            <a:off x="3639600" y="413640"/>
            <a:ext cx="736560" cy="970200"/>
          </a:xfrm>
          <a:custGeom>
            <a:avLst/>
            <a:gdLst>
              <a:gd name="textAreaLeft" fmla="*/ 0 w 736560"/>
              <a:gd name="textAreaRight" fmla="*/ 737280 w 736560"/>
              <a:gd name="textAreaTop" fmla="*/ 0 h 970200"/>
              <a:gd name="textAreaBottom" fmla="*/ 970920 h 970200"/>
            </a:gdLst>
            <a:ahLst/>
            <a:rect l="textAreaLeft" t="textAreaTop" r="textAreaRight" b="textAreaBottom"/>
            <a:pathLst>
              <a:path w="737235" h="970915">
                <a:moveTo>
                  <a:pt x="368583" y="0"/>
                </a:moveTo>
                <a:lnTo>
                  <a:pt x="322349" y="2871"/>
                </a:lnTo>
                <a:lnTo>
                  <a:pt x="277829" y="11257"/>
                </a:lnTo>
                <a:lnTo>
                  <a:pt x="235368" y="24810"/>
                </a:lnTo>
                <a:lnTo>
                  <a:pt x="195311" y="43187"/>
                </a:lnTo>
                <a:lnTo>
                  <a:pt x="158005" y="66040"/>
                </a:lnTo>
                <a:lnTo>
                  <a:pt x="123793" y="93026"/>
                </a:lnTo>
                <a:lnTo>
                  <a:pt x="93023" y="123798"/>
                </a:lnTo>
                <a:lnTo>
                  <a:pt x="66038" y="158011"/>
                </a:lnTo>
                <a:lnTo>
                  <a:pt x="43185" y="195320"/>
                </a:lnTo>
                <a:lnTo>
                  <a:pt x="24810" y="235379"/>
                </a:lnTo>
                <a:lnTo>
                  <a:pt x="11257" y="277843"/>
                </a:lnTo>
                <a:lnTo>
                  <a:pt x="2871" y="322366"/>
                </a:lnTo>
                <a:lnTo>
                  <a:pt x="0" y="368603"/>
                </a:lnTo>
                <a:lnTo>
                  <a:pt x="3229" y="418166"/>
                </a:lnTo>
                <a:lnTo>
                  <a:pt x="12463" y="467889"/>
                </a:lnTo>
                <a:lnTo>
                  <a:pt x="27019" y="517424"/>
                </a:lnTo>
                <a:lnTo>
                  <a:pt x="46215" y="566422"/>
                </a:lnTo>
                <a:lnTo>
                  <a:pt x="69369" y="614536"/>
                </a:lnTo>
                <a:lnTo>
                  <a:pt x="95800" y="661416"/>
                </a:lnTo>
                <a:lnTo>
                  <a:pt x="124825" y="706716"/>
                </a:lnTo>
                <a:lnTo>
                  <a:pt x="155763" y="750086"/>
                </a:lnTo>
                <a:lnTo>
                  <a:pt x="187930" y="791180"/>
                </a:lnTo>
                <a:lnTo>
                  <a:pt x="220646" y="829648"/>
                </a:lnTo>
                <a:lnTo>
                  <a:pt x="253229" y="865142"/>
                </a:lnTo>
                <a:lnTo>
                  <a:pt x="284996" y="897315"/>
                </a:lnTo>
                <a:lnTo>
                  <a:pt x="315265" y="925818"/>
                </a:lnTo>
                <a:lnTo>
                  <a:pt x="368583" y="970422"/>
                </a:lnTo>
                <a:lnTo>
                  <a:pt x="392820" y="952094"/>
                </a:lnTo>
                <a:lnTo>
                  <a:pt x="449989" y="902036"/>
                </a:lnTo>
                <a:lnTo>
                  <a:pt x="481495" y="870983"/>
                </a:lnTo>
                <a:lnTo>
                  <a:pt x="514000" y="836365"/>
                </a:lnTo>
                <a:lnTo>
                  <a:pt x="546790" y="798521"/>
                </a:lnTo>
                <a:lnTo>
                  <a:pt x="579153" y="757790"/>
                </a:lnTo>
                <a:lnTo>
                  <a:pt x="610377" y="714509"/>
                </a:lnTo>
                <a:lnTo>
                  <a:pt x="639749" y="669018"/>
                </a:lnTo>
                <a:lnTo>
                  <a:pt x="666557" y="621654"/>
                </a:lnTo>
                <a:lnTo>
                  <a:pt x="690089" y="572757"/>
                </a:lnTo>
                <a:lnTo>
                  <a:pt x="701109" y="544509"/>
                </a:lnTo>
                <a:lnTo>
                  <a:pt x="368583" y="544509"/>
                </a:lnTo>
                <a:lnTo>
                  <a:pt x="321820" y="538226"/>
                </a:lnTo>
                <a:lnTo>
                  <a:pt x="279802" y="520494"/>
                </a:lnTo>
                <a:lnTo>
                  <a:pt x="244204" y="492990"/>
                </a:lnTo>
                <a:lnTo>
                  <a:pt x="216702" y="457389"/>
                </a:lnTo>
                <a:lnTo>
                  <a:pt x="198973" y="415368"/>
                </a:lnTo>
                <a:lnTo>
                  <a:pt x="192690" y="368603"/>
                </a:lnTo>
                <a:lnTo>
                  <a:pt x="198973" y="321835"/>
                </a:lnTo>
                <a:lnTo>
                  <a:pt x="216702" y="279812"/>
                </a:lnTo>
                <a:lnTo>
                  <a:pt x="244204" y="244210"/>
                </a:lnTo>
                <a:lnTo>
                  <a:pt x="279802" y="216704"/>
                </a:lnTo>
                <a:lnTo>
                  <a:pt x="321820" y="198972"/>
                </a:lnTo>
                <a:lnTo>
                  <a:pt x="368583" y="192689"/>
                </a:lnTo>
                <a:lnTo>
                  <a:pt x="692402" y="192689"/>
                </a:lnTo>
                <a:lnTo>
                  <a:pt x="671159" y="158011"/>
                </a:lnTo>
                <a:lnTo>
                  <a:pt x="644174" y="123798"/>
                </a:lnTo>
                <a:lnTo>
                  <a:pt x="613401" y="93026"/>
                </a:lnTo>
                <a:lnTo>
                  <a:pt x="579187" y="66040"/>
                </a:lnTo>
                <a:lnTo>
                  <a:pt x="541877" y="43187"/>
                </a:lnTo>
                <a:lnTo>
                  <a:pt x="501816" y="24810"/>
                </a:lnTo>
                <a:lnTo>
                  <a:pt x="459350" y="11257"/>
                </a:lnTo>
                <a:lnTo>
                  <a:pt x="414824" y="2871"/>
                </a:lnTo>
                <a:lnTo>
                  <a:pt x="368583" y="0"/>
                </a:lnTo>
                <a:close/>
              </a:path>
              <a:path w="737235" h="970915">
                <a:moveTo>
                  <a:pt x="692402" y="192689"/>
                </a:moveTo>
                <a:lnTo>
                  <a:pt x="368583" y="192689"/>
                </a:lnTo>
                <a:lnTo>
                  <a:pt x="415348" y="198972"/>
                </a:lnTo>
                <a:lnTo>
                  <a:pt x="457373" y="216704"/>
                </a:lnTo>
                <a:lnTo>
                  <a:pt x="492979" y="244210"/>
                </a:lnTo>
                <a:lnTo>
                  <a:pt x="520489" y="279812"/>
                </a:lnTo>
                <a:lnTo>
                  <a:pt x="538226" y="321835"/>
                </a:lnTo>
                <a:lnTo>
                  <a:pt x="544511" y="368603"/>
                </a:lnTo>
                <a:lnTo>
                  <a:pt x="538226" y="415368"/>
                </a:lnTo>
                <a:lnTo>
                  <a:pt x="520489" y="457389"/>
                </a:lnTo>
                <a:lnTo>
                  <a:pt x="492979" y="492990"/>
                </a:lnTo>
                <a:lnTo>
                  <a:pt x="457373" y="520494"/>
                </a:lnTo>
                <a:lnTo>
                  <a:pt x="415348" y="538226"/>
                </a:lnTo>
                <a:lnTo>
                  <a:pt x="368583" y="544509"/>
                </a:lnTo>
                <a:lnTo>
                  <a:pt x="701109" y="544509"/>
                </a:lnTo>
                <a:lnTo>
                  <a:pt x="709631" y="522665"/>
                </a:lnTo>
                <a:lnTo>
                  <a:pt x="724472" y="471716"/>
                </a:lnTo>
                <a:lnTo>
                  <a:pt x="733900" y="420249"/>
                </a:lnTo>
                <a:lnTo>
                  <a:pt x="737200" y="368603"/>
                </a:lnTo>
                <a:lnTo>
                  <a:pt x="734328" y="322366"/>
                </a:lnTo>
                <a:lnTo>
                  <a:pt x="725943" y="277843"/>
                </a:lnTo>
                <a:lnTo>
                  <a:pt x="712390" y="235379"/>
                </a:lnTo>
                <a:lnTo>
                  <a:pt x="694013" y="195320"/>
                </a:lnTo>
                <a:lnTo>
                  <a:pt x="692402" y="192689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969" name="Рисунок 22" descr=""/>
          <p:cNvPicPr/>
          <p:nvPr/>
        </p:nvPicPr>
        <p:blipFill>
          <a:blip r:embed="rId3"/>
          <a:srcRect l="0" t="16024" r="39252" b="0"/>
          <a:stretch/>
        </p:blipFill>
        <p:spPr>
          <a:xfrm>
            <a:off x="0" y="525960"/>
            <a:ext cx="5852880" cy="2768760"/>
          </a:xfrm>
          <a:prstGeom prst="rect">
            <a:avLst/>
          </a:prstGeom>
          <a:ln w="0">
            <a:noFill/>
          </a:ln>
        </p:spPr>
      </p:pic>
      <p:sp>
        <p:nvSpPr>
          <p:cNvPr id="970" name="object 3"/>
          <p:cNvSpPr/>
          <p:nvPr/>
        </p:nvSpPr>
        <p:spPr>
          <a:xfrm flipH="1" flipV="1">
            <a:off x="-3240" y="729000"/>
            <a:ext cx="5853960" cy="2561400"/>
          </a:xfrm>
          <a:custGeom>
            <a:avLst/>
            <a:gdLst>
              <a:gd name="textAreaLeft" fmla="*/ 360 w 5853960"/>
              <a:gd name="textAreaRight" fmla="*/ 5855040 w 5853960"/>
              <a:gd name="textAreaTop" fmla="*/ 360 h 2561400"/>
              <a:gd name="textAreaBottom" fmla="*/ 2562480 h 2561400"/>
            </a:gdLst>
            <a:ahLst/>
            <a:rect l="textAreaLeft" t="textAreaTop" r="textAreaRight" b="textAreaBottom"/>
            <a:pathLst>
              <a:path w="5852160" h="3291840">
                <a:moveTo>
                  <a:pt x="5852156" y="0"/>
                </a:moveTo>
                <a:lnTo>
                  <a:pt x="0" y="0"/>
                </a:lnTo>
                <a:lnTo>
                  <a:pt x="0" y="3291836"/>
                </a:lnTo>
                <a:lnTo>
                  <a:pt x="5852156" y="3291836"/>
                </a:lnTo>
                <a:lnTo>
                  <a:pt x="5852156" y="0"/>
                </a:lnTo>
                <a:close/>
              </a:path>
            </a:pathLst>
          </a:custGeom>
          <a:gradFill rotWithShape="0">
            <a:gsLst>
              <a:gs pos="7000">
                <a:srgbClr val="101828">
                  <a:alpha val="85000"/>
                </a:srgbClr>
              </a:gs>
              <a:gs pos="97000">
                <a:srgbClr val="1d2533">
                  <a:alpha val="0"/>
                </a:srgbClr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971" name="Группа 26"/>
          <p:cNvGrpSpPr/>
          <p:nvPr/>
        </p:nvGrpSpPr>
        <p:grpSpPr>
          <a:xfrm>
            <a:off x="442080" y="544320"/>
            <a:ext cx="156600" cy="1028520"/>
            <a:chOff x="442080" y="544320"/>
            <a:chExt cx="156600" cy="1028520"/>
          </a:xfrm>
        </p:grpSpPr>
        <p:sp>
          <p:nvSpPr>
            <p:cNvPr id="972" name="object 28"/>
            <p:cNvSpPr/>
            <p:nvPr/>
          </p:nvSpPr>
          <p:spPr>
            <a:xfrm>
              <a:off x="520920" y="733320"/>
              <a:ext cx="6120" cy="83952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839520"/>
                <a:gd name="textAreaBottom" fmla="*/ 840240 h 839520"/>
              </a:gdLst>
              <a:ahLst/>
              <a:rect l="textAreaLeft" t="textAreaTop" r="textAreaRight" b="textAreaBottom"/>
              <a:pathLst>
                <a:path w="6985" h="840105">
                  <a:moveTo>
                    <a:pt x="3337" y="0"/>
                  </a:moveTo>
                  <a:lnTo>
                    <a:pt x="2573" y="46934"/>
                  </a:lnTo>
                  <a:lnTo>
                    <a:pt x="832" y="198300"/>
                  </a:lnTo>
                  <a:lnTo>
                    <a:pt x="0" y="362769"/>
                  </a:lnTo>
                  <a:lnTo>
                    <a:pt x="170" y="533082"/>
                  </a:lnTo>
                  <a:lnTo>
                    <a:pt x="1317" y="693576"/>
                  </a:lnTo>
                  <a:lnTo>
                    <a:pt x="3337" y="839790"/>
                  </a:lnTo>
                  <a:lnTo>
                    <a:pt x="4775" y="744074"/>
                  </a:lnTo>
                  <a:lnTo>
                    <a:pt x="6223" y="587949"/>
                  </a:lnTo>
                  <a:lnTo>
                    <a:pt x="6729" y="419896"/>
                  </a:lnTo>
                  <a:lnTo>
                    <a:pt x="6502" y="306708"/>
                  </a:lnTo>
                  <a:lnTo>
                    <a:pt x="5356" y="146215"/>
                  </a:lnTo>
                  <a:lnTo>
                    <a:pt x="333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973" name="Группа 28"/>
            <p:cNvGrpSpPr/>
            <p:nvPr/>
          </p:nvGrpSpPr>
          <p:grpSpPr>
            <a:xfrm>
              <a:off x="442080" y="544320"/>
              <a:ext cx="156600" cy="156600"/>
              <a:chOff x="442080" y="544320"/>
              <a:chExt cx="156600" cy="156600"/>
            </a:xfrm>
          </p:grpSpPr>
          <p:sp>
            <p:nvSpPr>
              <p:cNvPr id="974" name="object 5"/>
              <p:cNvSpPr/>
              <p:nvPr/>
            </p:nvSpPr>
            <p:spPr>
              <a:xfrm>
                <a:off x="442080" y="54432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975" name="object 5"/>
              <p:cNvSpPr/>
              <p:nvPr/>
            </p:nvSpPr>
            <p:spPr>
              <a:xfrm>
                <a:off x="496080" y="59796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chemeClr val="bg1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grpSp>
        <p:nvGrpSpPr>
          <p:cNvPr id="976" name="Группа 37"/>
          <p:cNvGrpSpPr/>
          <p:nvPr/>
        </p:nvGrpSpPr>
        <p:grpSpPr>
          <a:xfrm>
            <a:off x="4848480" y="618120"/>
            <a:ext cx="156600" cy="1028880"/>
            <a:chOff x="4848480" y="618120"/>
            <a:chExt cx="156600" cy="1028880"/>
          </a:xfrm>
        </p:grpSpPr>
        <p:sp>
          <p:nvSpPr>
            <p:cNvPr id="977" name="object 28"/>
            <p:cNvSpPr/>
            <p:nvPr/>
          </p:nvSpPr>
          <p:spPr>
            <a:xfrm>
              <a:off x="4926960" y="807480"/>
              <a:ext cx="6120" cy="83952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839520"/>
                <a:gd name="textAreaBottom" fmla="*/ 840240 h 839520"/>
              </a:gdLst>
              <a:ahLst/>
              <a:rect l="textAreaLeft" t="textAreaTop" r="textAreaRight" b="textAreaBottom"/>
              <a:pathLst>
                <a:path w="6985" h="840105">
                  <a:moveTo>
                    <a:pt x="3337" y="0"/>
                  </a:moveTo>
                  <a:lnTo>
                    <a:pt x="2573" y="46934"/>
                  </a:lnTo>
                  <a:lnTo>
                    <a:pt x="832" y="198300"/>
                  </a:lnTo>
                  <a:lnTo>
                    <a:pt x="0" y="362769"/>
                  </a:lnTo>
                  <a:lnTo>
                    <a:pt x="170" y="533082"/>
                  </a:lnTo>
                  <a:lnTo>
                    <a:pt x="1317" y="693576"/>
                  </a:lnTo>
                  <a:lnTo>
                    <a:pt x="3337" y="839790"/>
                  </a:lnTo>
                  <a:lnTo>
                    <a:pt x="4775" y="744074"/>
                  </a:lnTo>
                  <a:lnTo>
                    <a:pt x="6223" y="587949"/>
                  </a:lnTo>
                  <a:lnTo>
                    <a:pt x="6729" y="419896"/>
                  </a:lnTo>
                  <a:lnTo>
                    <a:pt x="6502" y="306708"/>
                  </a:lnTo>
                  <a:lnTo>
                    <a:pt x="5356" y="146215"/>
                  </a:lnTo>
                  <a:lnTo>
                    <a:pt x="333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978" name="Группа 39"/>
            <p:cNvGrpSpPr/>
            <p:nvPr/>
          </p:nvGrpSpPr>
          <p:grpSpPr>
            <a:xfrm>
              <a:off x="4848480" y="618120"/>
              <a:ext cx="156600" cy="156600"/>
              <a:chOff x="4848480" y="618120"/>
              <a:chExt cx="156600" cy="156600"/>
            </a:xfrm>
          </p:grpSpPr>
          <p:sp>
            <p:nvSpPr>
              <p:cNvPr id="979" name="object 5"/>
              <p:cNvSpPr/>
              <p:nvPr/>
            </p:nvSpPr>
            <p:spPr>
              <a:xfrm>
                <a:off x="4848480" y="61812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980" name="object 5"/>
              <p:cNvSpPr/>
              <p:nvPr/>
            </p:nvSpPr>
            <p:spPr>
              <a:xfrm>
                <a:off x="4902120" y="67212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chemeClr val="bg1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grpSp>
        <p:nvGrpSpPr>
          <p:cNvPr id="981" name="Группа 103"/>
          <p:cNvGrpSpPr/>
          <p:nvPr/>
        </p:nvGrpSpPr>
        <p:grpSpPr>
          <a:xfrm>
            <a:off x="797400" y="550800"/>
            <a:ext cx="415080" cy="279000"/>
            <a:chOff x="797400" y="550800"/>
            <a:chExt cx="415080" cy="279000"/>
          </a:xfrm>
        </p:grpSpPr>
        <p:sp>
          <p:nvSpPr>
            <p:cNvPr id="982" name="object 14"/>
            <p:cNvSpPr/>
            <p:nvPr/>
          </p:nvSpPr>
          <p:spPr>
            <a:xfrm>
              <a:off x="1058400" y="801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83" name="object 15"/>
            <p:cNvSpPr/>
            <p:nvPr/>
          </p:nvSpPr>
          <p:spPr>
            <a:xfrm>
              <a:off x="1184040" y="801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84" name="object 16"/>
            <p:cNvSpPr/>
            <p:nvPr/>
          </p:nvSpPr>
          <p:spPr>
            <a:xfrm>
              <a:off x="1058400" y="5598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85" name="object 17"/>
            <p:cNvSpPr/>
            <p:nvPr/>
          </p:nvSpPr>
          <p:spPr>
            <a:xfrm>
              <a:off x="1184040" y="680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86" name="object 18"/>
            <p:cNvSpPr/>
            <p:nvPr/>
          </p:nvSpPr>
          <p:spPr>
            <a:xfrm>
              <a:off x="806400" y="680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87" name="object 19"/>
            <p:cNvSpPr/>
            <p:nvPr/>
          </p:nvSpPr>
          <p:spPr>
            <a:xfrm>
              <a:off x="932400" y="680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88" name="object 20"/>
            <p:cNvSpPr/>
            <p:nvPr/>
          </p:nvSpPr>
          <p:spPr>
            <a:xfrm>
              <a:off x="797400" y="5508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89" name="object 21"/>
            <p:cNvSpPr/>
            <p:nvPr/>
          </p:nvSpPr>
          <p:spPr>
            <a:xfrm>
              <a:off x="1058400" y="680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990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991" name="Группа 46"/>
          <p:cNvGrpSpPr/>
          <p:nvPr/>
        </p:nvGrpSpPr>
        <p:grpSpPr>
          <a:xfrm>
            <a:off x="4589280" y="908640"/>
            <a:ext cx="1033560" cy="288000"/>
            <a:chOff x="4589280" y="908640"/>
            <a:chExt cx="1033560" cy="288000"/>
          </a:xfrm>
        </p:grpSpPr>
        <p:sp>
          <p:nvSpPr>
            <p:cNvPr id="992" name="object 3"/>
            <p:cNvSpPr/>
            <p:nvPr/>
          </p:nvSpPr>
          <p:spPr>
            <a:xfrm>
              <a:off x="5101560" y="1159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93" name="object 4"/>
            <p:cNvSpPr/>
            <p:nvPr/>
          </p:nvSpPr>
          <p:spPr>
            <a:xfrm>
              <a:off x="4849920" y="1159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94" name="object 5"/>
            <p:cNvSpPr/>
            <p:nvPr/>
          </p:nvSpPr>
          <p:spPr>
            <a:xfrm>
              <a:off x="4975920" y="1159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95" name="object 6"/>
            <p:cNvSpPr/>
            <p:nvPr/>
          </p:nvSpPr>
          <p:spPr>
            <a:xfrm>
              <a:off x="5594400" y="1159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96" name="object 7"/>
            <p:cNvSpPr/>
            <p:nvPr/>
          </p:nvSpPr>
          <p:spPr>
            <a:xfrm>
              <a:off x="5222520" y="114984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97" name="object 8"/>
            <p:cNvSpPr/>
            <p:nvPr/>
          </p:nvSpPr>
          <p:spPr>
            <a:xfrm>
              <a:off x="4849920" y="9176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98" name="object 9"/>
            <p:cNvSpPr/>
            <p:nvPr/>
          </p:nvSpPr>
          <p:spPr>
            <a:xfrm>
              <a:off x="4975920" y="10386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99" name="object 10"/>
            <p:cNvSpPr/>
            <p:nvPr/>
          </p:nvSpPr>
          <p:spPr>
            <a:xfrm>
              <a:off x="4598280" y="10386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00" name="object 11"/>
            <p:cNvSpPr/>
            <p:nvPr/>
          </p:nvSpPr>
          <p:spPr>
            <a:xfrm>
              <a:off x="4723920" y="10386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01" name="object 12"/>
            <p:cNvSpPr/>
            <p:nvPr/>
          </p:nvSpPr>
          <p:spPr>
            <a:xfrm>
              <a:off x="4589280" y="90864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02" name="object 13"/>
            <p:cNvSpPr/>
            <p:nvPr/>
          </p:nvSpPr>
          <p:spPr>
            <a:xfrm>
              <a:off x="4849920" y="10386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003" name="object 4"/>
          <p:cNvSpPr/>
          <p:nvPr/>
        </p:nvSpPr>
        <p:spPr>
          <a:xfrm>
            <a:off x="144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04" name="Рисунок 59" descr=""/>
          <p:cNvPicPr/>
          <p:nvPr/>
        </p:nvPicPr>
        <p:blipFill>
          <a:blip r:embed="rId4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grpSp>
        <p:nvGrpSpPr>
          <p:cNvPr id="1005" name="Группа 60"/>
          <p:cNvGrpSpPr/>
          <p:nvPr/>
        </p:nvGrpSpPr>
        <p:grpSpPr>
          <a:xfrm>
            <a:off x="109440" y="2666520"/>
            <a:ext cx="1033560" cy="288000"/>
            <a:chOff x="109440" y="2666520"/>
            <a:chExt cx="1033560" cy="288000"/>
          </a:xfrm>
        </p:grpSpPr>
        <p:sp>
          <p:nvSpPr>
            <p:cNvPr id="1006" name="object 3"/>
            <p:cNvSpPr/>
            <p:nvPr/>
          </p:nvSpPr>
          <p:spPr>
            <a:xfrm>
              <a:off x="62208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07" name="object 4"/>
            <p:cNvSpPr/>
            <p:nvPr/>
          </p:nvSpPr>
          <p:spPr>
            <a:xfrm>
              <a:off x="37044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08" name="object 5"/>
            <p:cNvSpPr/>
            <p:nvPr/>
          </p:nvSpPr>
          <p:spPr>
            <a:xfrm>
              <a:off x="49608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09" name="object 6"/>
            <p:cNvSpPr/>
            <p:nvPr/>
          </p:nvSpPr>
          <p:spPr>
            <a:xfrm>
              <a:off x="111456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10" name="object 7"/>
            <p:cNvSpPr/>
            <p:nvPr/>
          </p:nvSpPr>
          <p:spPr>
            <a:xfrm>
              <a:off x="742680" y="29077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11" name="object 8"/>
            <p:cNvSpPr/>
            <p:nvPr/>
          </p:nvSpPr>
          <p:spPr>
            <a:xfrm>
              <a:off x="370440" y="2675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12" name="object 9"/>
            <p:cNvSpPr/>
            <p:nvPr/>
          </p:nvSpPr>
          <p:spPr>
            <a:xfrm>
              <a:off x="49608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13" name="object 10"/>
            <p:cNvSpPr/>
            <p:nvPr/>
          </p:nvSpPr>
          <p:spPr>
            <a:xfrm>
              <a:off x="118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14" name="object 11"/>
            <p:cNvSpPr/>
            <p:nvPr/>
          </p:nvSpPr>
          <p:spPr>
            <a:xfrm>
              <a:off x="244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15" name="object 12"/>
            <p:cNvSpPr/>
            <p:nvPr/>
          </p:nvSpPr>
          <p:spPr>
            <a:xfrm>
              <a:off x="109440" y="2666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16" name="object 13"/>
            <p:cNvSpPr/>
            <p:nvPr/>
          </p:nvSpPr>
          <p:spPr>
            <a:xfrm>
              <a:off x="370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017" name="TextBox 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018" name="PlaceHolder 1"/>
          <p:cNvSpPr>
            <a:spLocks noGrp="1"/>
          </p:cNvSpPr>
          <p:nvPr>
            <p:ph type="sldNum" idx="7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AB3FF56-923A-4710-BEE4-44CA41E06C09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5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020" name="Группа 18"/>
          <p:cNvGrpSpPr/>
          <p:nvPr/>
        </p:nvGrpSpPr>
        <p:grpSpPr>
          <a:xfrm>
            <a:off x="-653040" y="0"/>
            <a:ext cx="506520" cy="1266120"/>
            <a:chOff x="-653040" y="0"/>
            <a:chExt cx="506520" cy="1266120"/>
          </a:xfrm>
        </p:grpSpPr>
        <p:sp>
          <p:nvSpPr>
            <p:cNvPr id="1021" name="object 59"/>
            <p:cNvSpPr/>
            <p:nvPr/>
          </p:nvSpPr>
          <p:spPr>
            <a:xfrm rot="5400000">
              <a:off x="-399240" y="5072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28d9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22" name="object 60"/>
            <p:cNvSpPr/>
            <p:nvPr/>
          </p:nvSpPr>
          <p:spPr>
            <a:xfrm rot="5400000">
              <a:off x="-39924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313a4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23" name="object 61"/>
            <p:cNvSpPr/>
            <p:nvPr/>
          </p:nvSpPr>
          <p:spPr>
            <a:xfrm rot="5400000">
              <a:off x="-39924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1c25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24" name="object 62"/>
            <p:cNvSpPr/>
            <p:nvPr/>
          </p:nvSpPr>
          <p:spPr>
            <a:xfrm rot="5400000">
              <a:off x="-65232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25" name="object 64"/>
            <p:cNvSpPr/>
            <p:nvPr/>
          </p:nvSpPr>
          <p:spPr>
            <a:xfrm rot="5400000">
              <a:off x="-652320" y="2538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700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26" name="object 65"/>
            <p:cNvSpPr/>
            <p:nvPr/>
          </p:nvSpPr>
          <p:spPr>
            <a:xfrm rot="5400000">
              <a:off x="-652320" y="50688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27" name="object 66"/>
            <p:cNvSpPr/>
            <p:nvPr/>
          </p:nvSpPr>
          <p:spPr>
            <a:xfrm rot="5400000">
              <a:off x="-65232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2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2" y="399834"/>
                  </a:lnTo>
                  <a:lnTo>
                    <a:pt x="399832" y="0"/>
                  </a:lnTo>
                  <a:close/>
                </a:path>
              </a:pathLst>
            </a:custGeom>
            <a:solidFill>
              <a:srgbClr val="85033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28" name="object 67"/>
            <p:cNvSpPr/>
            <p:nvPr/>
          </p:nvSpPr>
          <p:spPr>
            <a:xfrm rot="5400000">
              <a:off x="-399240" y="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29" name="object 67"/>
            <p:cNvSpPr/>
            <p:nvPr/>
          </p:nvSpPr>
          <p:spPr>
            <a:xfrm flipH="1" rot="16200000">
              <a:off x="-65304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0f172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30" name="object 59"/>
            <p:cNvSpPr/>
            <p:nvPr/>
          </p:nvSpPr>
          <p:spPr>
            <a:xfrm rot="5400000">
              <a:off x="-399240" y="2534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31" name="object 67"/>
            <p:cNvSpPr/>
            <p:nvPr/>
          </p:nvSpPr>
          <p:spPr>
            <a:xfrm flipH="1" rot="16200000">
              <a:off x="-39996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032" name="object 2"/>
          <p:cNvSpPr/>
          <p:nvPr/>
        </p:nvSpPr>
        <p:spPr>
          <a:xfrm>
            <a:off x="0" y="0"/>
            <a:ext cx="5853960" cy="3295080"/>
          </a:xfrm>
          <a:custGeom>
            <a:avLst/>
            <a:gdLst>
              <a:gd name="textAreaLeft" fmla="*/ 0 w 5853960"/>
              <a:gd name="textAreaRight" fmla="*/ 5854680 w 5853960"/>
              <a:gd name="textAreaTop" fmla="*/ 0 h 3295080"/>
              <a:gd name="textAreaBottom" fmla="*/ 3295800 h 3295080"/>
            </a:gdLst>
            <a:ahLst/>
            <a:rect l="textAreaLeft" t="textAreaTop" r="textAreaRight" b="textAreaBottom"/>
            <a:pathLst>
              <a:path w="5852160" h="1172845">
                <a:moveTo>
                  <a:pt x="0" y="1172659"/>
                </a:moveTo>
                <a:lnTo>
                  <a:pt x="5852156" y="1172659"/>
                </a:lnTo>
                <a:lnTo>
                  <a:pt x="5852156" y="0"/>
                </a:lnTo>
                <a:lnTo>
                  <a:pt x="0" y="0"/>
                </a:lnTo>
                <a:lnTo>
                  <a:pt x="0" y="1172659"/>
                </a:lnTo>
                <a:close/>
              </a:path>
            </a:pathLst>
          </a:custGeom>
          <a:solidFill>
            <a:srgbClr val="e3e7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33" name="object 19"/>
          <p:cNvSpPr/>
          <p:nvPr/>
        </p:nvSpPr>
        <p:spPr>
          <a:xfrm>
            <a:off x="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313a49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34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1c2533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35" name="Рисунок 50" descr=""/>
          <p:cNvPicPr/>
          <p:nvPr/>
        </p:nvPicPr>
        <p:blipFill>
          <a:blip r:embed="rId2"/>
          <a:stretch/>
        </p:blipFill>
        <p:spPr>
          <a:xfrm>
            <a:off x="403560" y="3106800"/>
            <a:ext cx="448200" cy="58680"/>
          </a:xfrm>
          <a:prstGeom prst="rect">
            <a:avLst/>
          </a:prstGeom>
          <a:ln w="0">
            <a:noFill/>
          </a:ln>
        </p:spPr>
      </p:pic>
      <p:sp>
        <p:nvSpPr>
          <p:cNvPr id="1036" name="TextBox 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rgbClr val="1c2533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037" name="PlaceHolder 1"/>
          <p:cNvSpPr>
            <a:spLocks noGrp="1"/>
          </p:cNvSpPr>
          <p:nvPr>
            <p:ph type="sldNum" idx="8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EA91D0D-B093-44E6-BB9A-4BB64A8B8141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8" name="PlaceHolder 2"/>
          <p:cNvSpPr>
            <a:spLocks noGrp="1"/>
          </p:cNvSpPr>
          <p:nvPr>
            <p:ph type="title"/>
          </p:nvPr>
        </p:nvSpPr>
        <p:spPr>
          <a:xfrm>
            <a:off x="292680" y="131400"/>
            <a:ext cx="5268600" cy="54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039" name="PlaceHolder 3"/>
          <p:cNvSpPr>
            <a:spLocks noGrp="1"/>
          </p:cNvSpPr>
          <p:nvPr>
            <p:ph type="body"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374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Для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правки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структур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ы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щёлкнит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е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мышью</a:t>
            </a: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Второй </a:t>
            </a: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уровен</a:t>
            </a: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ь </a:t>
            </a: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структу</a:t>
            </a: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ры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Трети</a:t>
            </a: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й </a:t>
            </a: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урове</a:t>
            </a: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нь </a:t>
            </a: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струк</a:t>
            </a: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туры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Че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твё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ый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ов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ен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стр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укт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П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я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й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н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Ш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й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н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д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м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й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н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3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041" name="Группа 18"/>
          <p:cNvGrpSpPr/>
          <p:nvPr/>
        </p:nvGrpSpPr>
        <p:grpSpPr>
          <a:xfrm>
            <a:off x="-653040" y="0"/>
            <a:ext cx="506520" cy="1266120"/>
            <a:chOff x="-653040" y="0"/>
            <a:chExt cx="506520" cy="1266120"/>
          </a:xfrm>
        </p:grpSpPr>
        <p:sp>
          <p:nvSpPr>
            <p:cNvPr id="1042" name="object 59"/>
            <p:cNvSpPr/>
            <p:nvPr/>
          </p:nvSpPr>
          <p:spPr>
            <a:xfrm rot="5400000">
              <a:off x="-399240" y="5072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28d9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43" name="object 60"/>
            <p:cNvSpPr/>
            <p:nvPr/>
          </p:nvSpPr>
          <p:spPr>
            <a:xfrm rot="5400000">
              <a:off x="-39924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313a4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44" name="object 61"/>
            <p:cNvSpPr/>
            <p:nvPr/>
          </p:nvSpPr>
          <p:spPr>
            <a:xfrm rot="5400000">
              <a:off x="-39924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1c25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45" name="object 62"/>
            <p:cNvSpPr/>
            <p:nvPr/>
          </p:nvSpPr>
          <p:spPr>
            <a:xfrm rot="5400000">
              <a:off x="-65232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46" name="object 64"/>
            <p:cNvSpPr/>
            <p:nvPr/>
          </p:nvSpPr>
          <p:spPr>
            <a:xfrm rot="5400000">
              <a:off x="-652320" y="2538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700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47" name="object 65"/>
            <p:cNvSpPr/>
            <p:nvPr/>
          </p:nvSpPr>
          <p:spPr>
            <a:xfrm rot="5400000">
              <a:off x="-652320" y="50688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48" name="object 66"/>
            <p:cNvSpPr/>
            <p:nvPr/>
          </p:nvSpPr>
          <p:spPr>
            <a:xfrm rot="5400000">
              <a:off x="-65232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2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2" y="399834"/>
                  </a:lnTo>
                  <a:lnTo>
                    <a:pt x="399832" y="0"/>
                  </a:lnTo>
                  <a:close/>
                </a:path>
              </a:pathLst>
            </a:custGeom>
            <a:solidFill>
              <a:srgbClr val="85033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49" name="object 67"/>
            <p:cNvSpPr/>
            <p:nvPr/>
          </p:nvSpPr>
          <p:spPr>
            <a:xfrm rot="5400000">
              <a:off x="-399240" y="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50" name="object 67"/>
            <p:cNvSpPr/>
            <p:nvPr/>
          </p:nvSpPr>
          <p:spPr>
            <a:xfrm flipH="1" rot="16200000">
              <a:off x="-65304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0f172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51" name="object 59"/>
            <p:cNvSpPr/>
            <p:nvPr/>
          </p:nvSpPr>
          <p:spPr>
            <a:xfrm rot="5400000">
              <a:off x="-399240" y="2534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52" name="object 67"/>
            <p:cNvSpPr/>
            <p:nvPr/>
          </p:nvSpPr>
          <p:spPr>
            <a:xfrm flipH="1" rot="16200000">
              <a:off x="-39996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053" name="object 4"/>
          <p:cNvSpPr/>
          <p:nvPr/>
        </p:nvSpPr>
        <p:spPr>
          <a:xfrm>
            <a:off x="0" y="888480"/>
            <a:ext cx="3606120" cy="2410200"/>
          </a:xfrm>
          <a:custGeom>
            <a:avLst/>
            <a:gdLst>
              <a:gd name="textAreaLeft" fmla="*/ 0 w 3606120"/>
              <a:gd name="textAreaRight" fmla="*/ 3606840 w 3606120"/>
              <a:gd name="textAreaTop" fmla="*/ 0 h 2410200"/>
              <a:gd name="textAreaBottom" fmla="*/ 2410920 h 2410200"/>
            </a:gdLst>
            <a:ahLst/>
            <a:rect l="textAreaLeft" t="textAreaTop" r="textAreaRight" b="textAreaBottom"/>
            <a:pathLst>
              <a:path w="3606800" h="2411095">
                <a:moveTo>
                  <a:pt x="3606304" y="291719"/>
                </a:moveTo>
                <a:lnTo>
                  <a:pt x="3604933" y="291719"/>
                </a:lnTo>
                <a:lnTo>
                  <a:pt x="3602926" y="264490"/>
                </a:lnTo>
                <a:lnTo>
                  <a:pt x="3593109" y="220840"/>
                </a:lnTo>
                <a:lnTo>
                  <a:pt x="3577361" y="179717"/>
                </a:lnTo>
                <a:lnTo>
                  <a:pt x="3556152" y="141592"/>
                </a:lnTo>
                <a:lnTo>
                  <a:pt x="3529977" y="106959"/>
                </a:lnTo>
                <a:lnTo>
                  <a:pt x="3499345" y="76314"/>
                </a:lnTo>
                <a:lnTo>
                  <a:pt x="3464712" y="50152"/>
                </a:lnTo>
                <a:lnTo>
                  <a:pt x="3426587" y="28943"/>
                </a:lnTo>
                <a:lnTo>
                  <a:pt x="3385451" y="13195"/>
                </a:lnTo>
                <a:lnTo>
                  <a:pt x="3341814" y="3378"/>
                </a:lnTo>
                <a:lnTo>
                  <a:pt x="3296132" y="0"/>
                </a:lnTo>
                <a:lnTo>
                  <a:pt x="720598" y="0"/>
                </a:lnTo>
                <a:lnTo>
                  <a:pt x="674916" y="3378"/>
                </a:lnTo>
                <a:lnTo>
                  <a:pt x="631278" y="13195"/>
                </a:lnTo>
                <a:lnTo>
                  <a:pt x="590143" y="28943"/>
                </a:lnTo>
                <a:lnTo>
                  <a:pt x="552018" y="50152"/>
                </a:lnTo>
                <a:lnTo>
                  <a:pt x="517385" y="76314"/>
                </a:lnTo>
                <a:lnTo>
                  <a:pt x="486752" y="106959"/>
                </a:lnTo>
                <a:lnTo>
                  <a:pt x="460578" y="141592"/>
                </a:lnTo>
                <a:lnTo>
                  <a:pt x="439369" y="179717"/>
                </a:lnTo>
                <a:lnTo>
                  <a:pt x="423621" y="220840"/>
                </a:lnTo>
                <a:lnTo>
                  <a:pt x="413804" y="264490"/>
                </a:lnTo>
                <a:lnTo>
                  <a:pt x="411784" y="291719"/>
                </a:lnTo>
                <a:lnTo>
                  <a:pt x="0" y="291719"/>
                </a:lnTo>
                <a:lnTo>
                  <a:pt x="0" y="2410891"/>
                </a:lnTo>
                <a:lnTo>
                  <a:pt x="3606304" y="2410891"/>
                </a:lnTo>
                <a:lnTo>
                  <a:pt x="3606304" y="966406"/>
                </a:lnTo>
                <a:lnTo>
                  <a:pt x="3606304" y="310159"/>
                </a:lnTo>
                <a:lnTo>
                  <a:pt x="3606304" y="291719"/>
                </a:lnTo>
                <a:close/>
              </a:path>
            </a:pathLst>
          </a:custGeom>
          <a:solidFill>
            <a:srgbClr val="e3e7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54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1c2533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55" name="Рисунок 12" descr=""/>
          <p:cNvPicPr/>
          <p:nvPr/>
        </p:nvPicPr>
        <p:blipFill>
          <a:blip r:embed="rId2"/>
          <a:stretch/>
        </p:blipFill>
        <p:spPr>
          <a:xfrm>
            <a:off x="403560" y="3106800"/>
            <a:ext cx="448200" cy="58680"/>
          </a:xfrm>
          <a:prstGeom prst="rect">
            <a:avLst/>
          </a:prstGeom>
          <a:ln w="0">
            <a:noFill/>
          </a:ln>
        </p:spPr>
      </p:pic>
      <p:sp>
        <p:nvSpPr>
          <p:cNvPr id="1056" name="object 4"/>
          <p:cNvSpPr/>
          <p:nvPr/>
        </p:nvSpPr>
        <p:spPr>
          <a:xfrm>
            <a:off x="144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57" name="object 18"/>
          <p:cNvSpPr/>
          <p:nvPr/>
        </p:nvSpPr>
        <p:spPr>
          <a:xfrm flipH="1">
            <a:off x="3146040" y="2350800"/>
            <a:ext cx="1134720" cy="940320"/>
          </a:xfrm>
          <a:custGeom>
            <a:avLst/>
            <a:gdLst>
              <a:gd name="textAreaLeft" fmla="*/ -360 w 1134720"/>
              <a:gd name="textAreaRight" fmla="*/ 1135080 w 1134720"/>
              <a:gd name="textAreaTop" fmla="*/ 0 h 940320"/>
              <a:gd name="textAreaBottom" fmla="*/ 941040 h 940320"/>
            </a:gdLst>
            <a:ahLst/>
            <a:rect l="textAreaLeft" t="textAreaTop" r="textAreaRight" b="textAreaBottom"/>
            <a:pathLst>
              <a:path w="1135379" h="941070">
                <a:moveTo>
                  <a:pt x="521" y="940950"/>
                </a:moveTo>
                <a:lnTo>
                  <a:pt x="0" y="789458"/>
                </a:lnTo>
                <a:lnTo>
                  <a:pt x="4680" y="742143"/>
                </a:lnTo>
                <a:lnTo>
                  <a:pt x="18398" y="698002"/>
                </a:lnTo>
                <a:lnTo>
                  <a:pt x="40174" y="658001"/>
                </a:lnTo>
                <a:lnTo>
                  <a:pt x="69024" y="623107"/>
                </a:lnTo>
                <a:lnTo>
                  <a:pt x="103968" y="594286"/>
                </a:lnTo>
                <a:lnTo>
                  <a:pt x="144024" y="572503"/>
                </a:lnTo>
                <a:lnTo>
                  <a:pt x="188210" y="558725"/>
                </a:lnTo>
                <a:lnTo>
                  <a:pt x="235544" y="553918"/>
                </a:lnTo>
                <a:lnTo>
                  <a:pt x="452965" y="553918"/>
                </a:lnTo>
                <a:lnTo>
                  <a:pt x="452965" y="165759"/>
                </a:lnTo>
                <a:lnTo>
                  <a:pt x="458912" y="121824"/>
                </a:lnTo>
                <a:lnTo>
                  <a:pt x="475679" y="82264"/>
                </a:lnTo>
                <a:lnTo>
                  <a:pt x="501654" y="48690"/>
                </a:lnTo>
                <a:lnTo>
                  <a:pt x="535228" y="22714"/>
                </a:lnTo>
                <a:lnTo>
                  <a:pt x="574788" y="5947"/>
                </a:lnTo>
                <a:lnTo>
                  <a:pt x="618724" y="0"/>
                </a:lnTo>
                <a:lnTo>
                  <a:pt x="969440" y="0"/>
                </a:lnTo>
                <a:lnTo>
                  <a:pt x="1013374" y="5947"/>
                </a:lnTo>
                <a:lnTo>
                  <a:pt x="1052933" y="22714"/>
                </a:lnTo>
                <a:lnTo>
                  <a:pt x="1086506" y="48690"/>
                </a:lnTo>
                <a:lnTo>
                  <a:pt x="1112481" y="82264"/>
                </a:lnTo>
                <a:lnTo>
                  <a:pt x="1129247" y="121824"/>
                </a:lnTo>
                <a:lnTo>
                  <a:pt x="1135194" y="165759"/>
                </a:lnTo>
                <a:lnTo>
                  <a:pt x="1135194" y="623707"/>
                </a:lnTo>
                <a:lnTo>
                  <a:pt x="1129247" y="667642"/>
                </a:lnTo>
                <a:lnTo>
                  <a:pt x="1112481" y="707202"/>
                </a:lnTo>
                <a:lnTo>
                  <a:pt x="1086506" y="740775"/>
                </a:lnTo>
                <a:lnTo>
                  <a:pt x="1052933" y="766751"/>
                </a:lnTo>
                <a:lnTo>
                  <a:pt x="1013374" y="783519"/>
                </a:lnTo>
                <a:lnTo>
                  <a:pt x="969440" y="789466"/>
                </a:lnTo>
                <a:lnTo>
                  <a:pt x="969440" y="94095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1058" name="Группа 36"/>
          <p:cNvGrpSpPr/>
          <p:nvPr/>
        </p:nvGrpSpPr>
        <p:grpSpPr>
          <a:xfrm>
            <a:off x="5347080" y="615600"/>
            <a:ext cx="415080" cy="279360"/>
            <a:chOff x="5347080" y="615600"/>
            <a:chExt cx="415080" cy="279360"/>
          </a:xfrm>
        </p:grpSpPr>
        <p:sp>
          <p:nvSpPr>
            <p:cNvPr id="1059" name="object 24"/>
            <p:cNvSpPr/>
            <p:nvPr/>
          </p:nvSpPr>
          <p:spPr>
            <a:xfrm>
              <a:off x="5608080" y="866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2" y="28602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2" y="4147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2" y="24455"/>
                  </a:lnTo>
                  <a:lnTo>
                    <a:pt x="28602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60" name="object 25"/>
            <p:cNvSpPr/>
            <p:nvPr/>
          </p:nvSpPr>
          <p:spPr>
            <a:xfrm>
              <a:off x="5733720" y="866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2" y="28602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2" y="4147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2" y="24455"/>
                  </a:lnTo>
                  <a:lnTo>
                    <a:pt x="28602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61" name="object 26"/>
            <p:cNvSpPr/>
            <p:nvPr/>
          </p:nvSpPr>
          <p:spPr>
            <a:xfrm>
              <a:off x="5608080" y="624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2" y="28601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2" y="4147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2" y="24455"/>
                  </a:lnTo>
                  <a:lnTo>
                    <a:pt x="28602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62" name="object 27"/>
            <p:cNvSpPr/>
            <p:nvPr/>
          </p:nvSpPr>
          <p:spPr>
            <a:xfrm>
              <a:off x="5733720" y="745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2" y="28597"/>
                  </a:lnTo>
                  <a:lnTo>
                    <a:pt x="28602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2" y="4142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2" y="24453"/>
                  </a:lnTo>
                  <a:lnTo>
                    <a:pt x="28602" y="4142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63" name="object 28"/>
            <p:cNvSpPr/>
            <p:nvPr/>
          </p:nvSpPr>
          <p:spPr>
            <a:xfrm>
              <a:off x="5356440" y="745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2" y="28597"/>
                  </a:lnTo>
                  <a:lnTo>
                    <a:pt x="28602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2" y="4142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2" y="24453"/>
                  </a:lnTo>
                  <a:lnTo>
                    <a:pt x="28602" y="4142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64" name="object 29"/>
            <p:cNvSpPr/>
            <p:nvPr/>
          </p:nvSpPr>
          <p:spPr>
            <a:xfrm>
              <a:off x="5482080" y="745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2" y="28597"/>
                  </a:lnTo>
                  <a:lnTo>
                    <a:pt x="28602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2" y="4142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2" y="24453"/>
                  </a:lnTo>
                  <a:lnTo>
                    <a:pt x="28602" y="4142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65" name="object 30"/>
            <p:cNvSpPr/>
            <p:nvPr/>
          </p:nvSpPr>
          <p:spPr>
            <a:xfrm>
              <a:off x="5347080" y="6156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66" name="object 31"/>
            <p:cNvSpPr/>
            <p:nvPr/>
          </p:nvSpPr>
          <p:spPr>
            <a:xfrm>
              <a:off x="5608080" y="745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2" y="28601"/>
                  </a:lnTo>
                  <a:lnTo>
                    <a:pt x="28602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067" name="Группа 45"/>
          <p:cNvGrpSpPr/>
          <p:nvPr/>
        </p:nvGrpSpPr>
        <p:grpSpPr>
          <a:xfrm>
            <a:off x="109440" y="2662560"/>
            <a:ext cx="1033560" cy="288000"/>
            <a:chOff x="109440" y="2662560"/>
            <a:chExt cx="1033560" cy="288000"/>
          </a:xfrm>
        </p:grpSpPr>
        <p:sp>
          <p:nvSpPr>
            <p:cNvPr id="1068" name="object 32"/>
            <p:cNvSpPr/>
            <p:nvPr/>
          </p:nvSpPr>
          <p:spPr>
            <a:xfrm>
              <a:off x="624240" y="2915280"/>
              <a:ext cx="24120" cy="24120"/>
            </a:xfrm>
            <a:custGeom>
              <a:avLst/>
              <a:gdLst>
                <a:gd name="textAreaLeft" fmla="*/ 0 w 24120"/>
                <a:gd name="textAreaRight" fmla="*/ 24840 w 24120"/>
                <a:gd name="textAreaTop" fmla="*/ 0 h 24120"/>
                <a:gd name="textAreaBottom" fmla="*/ 24840 h 24120"/>
              </a:gdLst>
              <a:ahLst/>
              <a:rect l="textAreaLeft" t="textAreaTop" r="textAreaRight" b="textAreaBottom"/>
              <a:pathLst>
                <a:path w="24765" h="24764">
                  <a:moveTo>
                    <a:pt x="24455" y="0"/>
                  </a:moveTo>
                  <a:lnTo>
                    <a:pt x="0" y="0"/>
                  </a:lnTo>
                  <a:lnTo>
                    <a:pt x="0" y="24455"/>
                  </a:lnTo>
                  <a:lnTo>
                    <a:pt x="24455" y="24455"/>
                  </a:lnTo>
                  <a:lnTo>
                    <a:pt x="24455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69" name="object 33"/>
            <p:cNvSpPr/>
            <p:nvPr/>
          </p:nvSpPr>
          <p:spPr>
            <a:xfrm>
              <a:off x="370440" y="2913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70" name="object 34"/>
            <p:cNvSpPr/>
            <p:nvPr/>
          </p:nvSpPr>
          <p:spPr>
            <a:xfrm>
              <a:off x="496080" y="2913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71" name="object 35"/>
            <p:cNvSpPr/>
            <p:nvPr/>
          </p:nvSpPr>
          <p:spPr>
            <a:xfrm>
              <a:off x="622080" y="2913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72" name="object 36"/>
            <p:cNvSpPr/>
            <p:nvPr/>
          </p:nvSpPr>
          <p:spPr>
            <a:xfrm>
              <a:off x="1114560" y="2913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7"/>
                  </a:lnTo>
                  <a:lnTo>
                    <a:pt x="28599" y="4147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73" name="object 37"/>
            <p:cNvSpPr/>
            <p:nvPr/>
          </p:nvSpPr>
          <p:spPr>
            <a:xfrm>
              <a:off x="742680" y="290376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4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6" y="33976"/>
                  </a:lnTo>
                  <a:lnTo>
                    <a:pt x="5384" y="13539"/>
                  </a:lnTo>
                  <a:lnTo>
                    <a:pt x="10774" y="4730"/>
                  </a:lnTo>
                  <a:lnTo>
                    <a:pt x="30899" y="4730"/>
                  </a:lnTo>
                  <a:lnTo>
                    <a:pt x="27524" y="1887"/>
                  </a:lnTo>
                  <a:lnTo>
                    <a:pt x="19514" y="0"/>
                  </a:lnTo>
                  <a:close/>
                </a:path>
                <a:path w="39370" h="47625">
                  <a:moveTo>
                    <a:pt x="30899" y="4730"/>
                  </a:moveTo>
                  <a:lnTo>
                    <a:pt x="27928" y="4730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1" y="7015"/>
                  </a:lnTo>
                  <a:lnTo>
                    <a:pt x="30899" y="473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74" name="object 38"/>
            <p:cNvSpPr/>
            <p:nvPr/>
          </p:nvSpPr>
          <p:spPr>
            <a:xfrm>
              <a:off x="370440" y="2671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3" y="4146"/>
                  </a:lnTo>
                  <a:lnTo>
                    <a:pt x="24453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75" name="object 39"/>
            <p:cNvSpPr/>
            <p:nvPr/>
          </p:nvSpPr>
          <p:spPr>
            <a:xfrm>
              <a:off x="496080" y="2792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3" y="4144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76" name="object 40"/>
            <p:cNvSpPr/>
            <p:nvPr/>
          </p:nvSpPr>
          <p:spPr>
            <a:xfrm>
              <a:off x="118440" y="2792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3" y="4144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77" name="object 41"/>
            <p:cNvSpPr/>
            <p:nvPr/>
          </p:nvSpPr>
          <p:spPr>
            <a:xfrm>
              <a:off x="244440" y="2792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78" name="object 42"/>
            <p:cNvSpPr/>
            <p:nvPr/>
          </p:nvSpPr>
          <p:spPr>
            <a:xfrm>
              <a:off x="109440" y="266256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79" name="object 43"/>
            <p:cNvSpPr/>
            <p:nvPr/>
          </p:nvSpPr>
          <p:spPr>
            <a:xfrm>
              <a:off x="370440" y="2792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0" y="0"/>
                  </a:moveTo>
                  <a:lnTo>
                    <a:pt x="0" y="0"/>
                  </a:lnTo>
                  <a:lnTo>
                    <a:pt x="0" y="28600"/>
                  </a:lnTo>
                  <a:lnTo>
                    <a:pt x="28600" y="28600"/>
                  </a:lnTo>
                  <a:lnTo>
                    <a:pt x="28600" y="24460"/>
                  </a:lnTo>
                  <a:lnTo>
                    <a:pt x="28600" y="4152"/>
                  </a:lnTo>
                  <a:lnTo>
                    <a:pt x="28600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080" name="TextBox 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rgbClr val="1c2533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081" name="PlaceHolder 1"/>
          <p:cNvSpPr>
            <a:spLocks noGrp="1"/>
          </p:cNvSpPr>
          <p:nvPr>
            <p:ph type="sldNum" idx="9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7CBB645-DF84-4ABE-8561-4093FE075D8C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3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083" name="Группа 18"/>
          <p:cNvGrpSpPr/>
          <p:nvPr/>
        </p:nvGrpSpPr>
        <p:grpSpPr>
          <a:xfrm>
            <a:off x="-653040" y="0"/>
            <a:ext cx="506520" cy="1266120"/>
            <a:chOff x="-653040" y="0"/>
            <a:chExt cx="506520" cy="1266120"/>
          </a:xfrm>
        </p:grpSpPr>
        <p:sp>
          <p:nvSpPr>
            <p:cNvPr id="1084" name="object 59"/>
            <p:cNvSpPr/>
            <p:nvPr/>
          </p:nvSpPr>
          <p:spPr>
            <a:xfrm rot="5400000">
              <a:off x="-399240" y="5072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28d9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85" name="object 60"/>
            <p:cNvSpPr/>
            <p:nvPr/>
          </p:nvSpPr>
          <p:spPr>
            <a:xfrm rot="5400000">
              <a:off x="-39924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313a4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86" name="object 61"/>
            <p:cNvSpPr/>
            <p:nvPr/>
          </p:nvSpPr>
          <p:spPr>
            <a:xfrm rot="5400000">
              <a:off x="-39924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1c25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87" name="object 62"/>
            <p:cNvSpPr/>
            <p:nvPr/>
          </p:nvSpPr>
          <p:spPr>
            <a:xfrm rot="5400000">
              <a:off x="-65232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88" name="object 64"/>
            <p:cNvSpPr/>
            <p:nvPr/>
          </p:nvSpPr>
          <p:spPr>
            <a:xfrm rot="5400000">
              <a:off x="-652320" y="2538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700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89" name="object 65"/>
            <p:cNvSpPr/>
            <p:nvPr/>
          </p:nvSpPr>
          <p:spPr>
            <a:xfrm rot="5400000">
              <a:off x="-652320" y="50688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90" name="object 66"/>
            <p:cNvSpPr/>
            <p:nvPr/>
          </p:nvSpPr>
          <p:spPr>
            <a:xfrm rot="5400000">
              <a:off x="-65232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2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2" y="399834"/>
                  </a:lnTo>
                  <a:lnTo>
                    <a:pt x="399832" y="0"/>
                  </a:lnTo>
                  <a:close/>
                </a:path>
              </a:pathLst>
            </a:custGeom>
            <a:solidFill>
              <a:srgbClr val="85033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91" name="object 67"/>
            <p:cNvSpPr/>
            <p:nvPr/>
          </p:nvSpPr>
          <p:spPr>
            <a:xfrm rot="5400000">
              <a:off x="-399240" y="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92" name="object 67"/>
            <p:cNvSpPr/>
            <p:nvPr/>
          </p:nvSpPr>
          <p:spPr>
            <a:xfrm flipH="1" rot="16200000">
              <a:off x="-65304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0f172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93" name="object 59"/>
            <p:cNvSpPr/>
            <p:nvPr/>
          </p:nvSpPr>
          <p:spPr>
            <a:xfrm rot="5400000">
              <a:off x="-399240" y="2534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94" name="object 67"/>
            <p:cNvSpPr/>
            <p:nvPr/>
          </p:nvSpPr>
          <p:spPr>
            <a:xfrm flipH="1" rot="16200000">
              <a:off x="-39996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095" name="object 25"/>
          <p:cNvSpPr/>
          <p:nvPr/>
        </p:nvSpPr>
        <p:spPr>
          <a:xfrm>
            <a:off x="0" y="151920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0" y="0"/>
                </a:moveTo>
                <a:lnTo>
                  <a:pt x="5852156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96" name="object 8"/>
          <p:cNvSpPr/>
          <p:nvPr/>
        </p:nvSpPr>
        <p:spPr>
          <a:xfrm>
            <a:off x="0" y="-5760"/>
            <a:ext cx="5851440" cy="67680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676800"/>
              <a:gd name="textAreaBottom" fmla="*/ 677520 h 676800"/>
            </a:gdLst>
            <a:ahLst/>
            <a:rect l="textAreaLeft" t="textAreaTop" r="textAreaRight" b="textAreaBottom"/>
            <a:pathLst>
              <a:path w="5852160" h="677545">
                <a:moveTo>
                  <a:pt x="5852156" y="0"/>
                </a:moveTo>
                <a:lnTo>
                  <a:pt x="0" y="0"/>
                </a:lnTo>
                <a:lnTo>
                  <a:pt x="0" y="677007"/>
                </a:lnTo>
                <a:lnTo>
                  <a:pt x="6836" y="676389"/>
                </a:lnTo>
                <a:lnTo>
                  <a:pt x="13776" y="676071"/>
                </a:lnTo>
                <a:lnTo>
                  <a:pt x="4213588" y="676071"/>
                </a:lnTo>
                <a:lnTo>
                  <a:pt x="4213588" y="409682"/>
                </a:lnTo>
                <a:lnTo>
                  <a:pt x="4220461" y="364420"/>
                </a:lnTo>
                <a:lnTo>
                  <a:pt x="4239858" y="323756"/>
                </a:lnTo>
                <a:lnTo>
                  <a:pt x="4269945" y="289311"/>
                </a:lnTo>
                <a:lnTo>
                  <a:pt x="4308887" y="262703"/>
                </a:lnTo>
                <a:lnTo>
                  <a:pt x="4354850" y="245552"/>
                </a:lnTo>
                <a:lnTo>
                  <a:pt x="4406000" y="239475"/>
                </a:lnTo>
                <a:lnTo>
                  <a:pt x="5852156" y="239475"/>
                </a:lnTo>
                <a:lnTo>
                  <a:pt x="5852156" y="0"/>
                </a:lnTo>
                <a:close/>
              </a:path>
            </a:pathLst>
          </a:custGeom>
          <a:solidFill>
            <a:srgbClr val="7c94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97" name="PlaceHolder 1"/>
          <p:cNvSpPr>
            <a:spLocks noGrp="1"/>
          </p:cNvSpPr>
          <p:nvPr>
            <p:ph type="sldNum" idx="10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B53C7F3-FAC0-49E8-A380-9A9EE662D834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8" name="PlaceHolder 2"/>
          <p:cNvSpPr>
            <a:spLocks noGrp="1"/>
          </p:cNvSpPr>
          <p:nvPr>
            <p:ph type="title"/>
          </p:nvPr>
        </p:nvSpPr>
        <p:spPr>
          <a:xfrm>
            <a:off x="292680" y="131400"/>
            <a:ext cx="5268600" cy="54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099" name="PlaceHolder 3"/>
          <p:cNvSpPr>
            <a:spLocks noGrp="1"/>
          </p:cNvSpPr>
          <p:nvPr>
            <p:ph type="body"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374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01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02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103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104" name="object 3"/>
          <p:cNvSpPr/>
          <p:nvPr/>
        </p:nvSpPr>
        <p:spPr>
          <a:xfrm>
            <a:off x="0" y="0"/>
            <a:ext cx="5851440" cy="67680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676800"/>
              <a:gd name="textAreaBottom" fmla="*/ 677520 h 676800"/>
            </a:gdLst>
            <a:ahLst/>
            <a:rect l="textAreaLeft" t="textAreaTop" r="textAreaRight" b="textAreaBottom"/>
            <a:pathLst>
              <a:path w="5852160" h="677545">
                <a:moveTo>
                  <a:pt x="5852156" y="0"/>
                </a:moveTo>
                <a:lnTo>
                  <a:pt x="0" y="0"/>
                </a:lnTo>
                <a:lnTo>
                  <a:pt x="0" y="677007"/>
                </a:lnTo>
                <a:lnTo>
                  <a:pt x="6836" y="676389"/>
                </a:lnTo>
                <a:lnTo>
                  <a:pt x="13776" y="676071"/>
                </a:lnTo>
                <a:lnTo>
                  <a:pt x="4868906" y="676071"/>
                </a:lnTo>
                <a:lnTo>
                  <a:pt x="4868906" y="409682"/>
                </a:lnTo>
                <a:lnTo>
                  <a:pt x="4875780" y="364420"/>
                </a:lnTo>
                <a:lnTo>
                  <a:pt x="4895177" y="323756"/>
                </a:lnTo>
                <a:lnTo>
                  <a:pt x="4925263" y="289311"/>
                </a:lnTo>
                <a:lnTo>
                  <a:pt x="4964206" y="262703"/>
                </a:lnTo>
                <a:lnTo>
                  <a:pt x="5010169" y="245552"/>
                </a:lnTo>
                <a:lnTo>
                  <a:pt x="5061319" y="239475"/>
                </a:lnTo>
                <a:lnTo>
                  <a:pt x="5852156" y="239475"/>
                </a:lnTo>
                <a:lnTo>
                  <a:pt x="5852156" y="0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05" name="object 25"/>
          <p:cNvSpPr/>
          <p:nvPr/>
        </p:nvSpPr>
        <p:spPr>
          <a:xfrm>
            <a:off x="0" y="151920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0" y="0"/>
                </a:moveTo>
                <a:lnTo>
                  <a:pt x="5852156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06" name="object 27"/>
          <p:cNvSpPr/>
          <p:nvPr/>
        </p:nvSpPr>
        <p:spPr>
          <a:xfrm>
            <a:off x="410400" y="1039680"/>
            <a:ext cx="958680" cy="958680"/>
          </a:xfrm>
          <a:custGeom>
            <a:avLst/>
            <a:gdLst>
              <a:gd name="textAreaLeft" fmla="*/ 0 w 958680"/>
              <a:gd name="textAreaRight" fmla="*/ 959400 w 958680"/>
              <a:gd name="textAreaTop" fmla="*/ 0 h 958680"/>
              <a:gd name="textAreaBottom" fmla="*/ 959400 h 958680"/>
            </a:gdLst>
            <a:ahLst/>
            <a:rect l="textAreaLeft" t="textAreaTop" r="textAreaRight" b="textAreaBottom"/>
            <a:pathLst>
              <a:path w="959485" h="959485">
                <a:moveTo>
                  <a:pt x="124581" y="0"/>
                </a:moveTo>
                <a:lnTo>
                  <a:pt x="834699" y="0"/>
                </a:lnTo>
                <a:lnTo>
                  <a:pt x="883073" y="9829"/>
                </a:lnTo>
                <a:lnTo>
                  <a:pt x="922685" y="36594"/>
                </a:lnTo>
                <a:lnTo>
                  <a:pt x="949450" y="76207"/>
                </a:lnTo>
                <a:lnTo>
                  <a:pt x="959280" y="124581"/>
                </a:lnTo>
                <a:lnTo>
                  <a:pt x="959280" y="834699"/>
                </a:lnTo>
                <a:lnTo>
                  <a:pt x="949450" y="883073"/>
                </a:lnTo>
                <a:lnTo>
                  <a:pt x="922685" y="922685"/>
                </a:lnTo>
                <a:lnTo>
                  <a:pt x="883073" y="949450"/>
                </a:lnTo>
                <a:lnTo>
                  <a:pt x="834699" y="959280"/>
                </a:lnTo>
                <a:lnTo>
                  <a:pt x="124581" y="959280"/>
                </a:lnTo>
                <a:lnTo>
                  <a:pt x="76207" y="949450"/>
                </a:lnTo>
                <a:lnTo>
                  <a:pt x="36594" y="922685"/>
                </a:lnTo>
                <a:lnTo>
                  <a:pt x="9829" y="883073"/>
                </a:lnTo>
                <a:lnTo>
                  <a:pt x="0" y="834699"/>
                </a:lnTo>
                <a:lnTo>
                  <a:pt x="0" y="124581"/>
                </a:lnTo>
                <a:lnTo>
                  <a:pt x="9829" y="76207"/>
                </a:lnTo>
                <a:lnTo>
                  <a:pt x="36594" y="36594"/>
                </a:lnTo>
                <a:lnTo>
                  <a:pt x="76207" y="9829"/>
                </a:lnTo>
                <a:lnTo>
                  <a:pt x="124581" y="0"/>
                </a:lnTo>
                <a:close/>
              </a:path>
            </a:pathLst>
          </a:custGeom>
          <a:solidFill>
            <a:srgbClr val="1c2533"/>
          </a:solidFill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07" name="object 29"/>
          <p:cNvSpPr/>
          <p:nvPr/>
        </p:nvSpPr>
        <p:spPr>
          <a:xfrm>
            <a:off x="2118600" y="1039680"/>
            <a:ext cx="958680" cy="958680"/>
          </a:xfrm>
          <a:custGeom>
            <a:avLst/>
            <a:gdLst>
              <a:gd name="textAreaLeft" fmla="*/ 0 w 958680"/>
              <a:gd name="textAreaRight" fmla="*/ 959400 w 958680"/>
              <a:gd name="textAreaTop" fmla="*/ 0 h 958680"/>
              <a:gd name="textAreaBottom" fmla="*/ 959400 h 958680"/>
            </a:gdLst>
            <a:ahLst/>
            <a:rect l="textAreaLeft" t="textAreaTop" r="textAreaRight" b="textAreaBottom"/>
            <a:pathLst>
              <a:path w="959485" h="959485">
                <a:moveTo>
                  <a:pt x="124578" y="0"/>
                </a:moveTo>
                <a:lnTo>
                  <a:pt x="834698" y="0"/>
                </a:lnTo>
                <a:lnTo>
                  <a:pt x="883072" y="9829"/>
                </a:lnTo>
                <a:lnTo>
                  <a:pt x="922685" y="36594"/>
                </a:lnTo>
                <a:lnTo>
                  <a:pt x="949450" y="76207"/>
                </a:lnTo>
                <a:lnTo>
                  <a:pt x="959280" y="124581"/>
                </a:lnTo>
                <a:lnTo>
                  <a:pt x="959280" y="834699"/>
                </a:lnTo>
                <a:lnTo>
                  <a:pt x="949450" y="883073"/>
                </a:lnTo>
                <a:lnTo>
                  <a:pt x="922685" y="922685"/>
                </a:lnTo>
                <a:lnTo>
                  <a:pt x="883072" y="949450"/>
                </a:lnTo>
                <a:lnTo>
                  <a:pt x="834698" y="959280"/>
                </a:lnTo>
                <a:lnTo>
                  <a:pt x="124578" y="959280"/>
                </a:lnTo>
                <a:lnTo>
                  <a:pt x="76206" y="949450"/>
                </a:lnTo>
                <a:lnTo>
                  <a:pt x="36594" y="922685"/>
                </a:lnTo>
                <a:lnTo>
                  <a:pt x="9829" y="883073"/>
                </a:lnTo>
                <a:lnTo>
                  <a:pt x="0" y="834699"/>
                </a:lnTo>
                <a:lnTo>
                  <a:pt x="0" y="124581"/>
                </a:lnTo>
                <a:lnTo>
                  <a:pt x="9829" y="76207"/>
                </a:lnTo>
                <a:lnTo>
                  <a:pt x="36594" y="36594"/>
                </a:lnTo>
                <a:lnTo>
                  <a:pt x="76206" y="9829"/>
                </a:lnTo>
                <a:lnTo>
                  <a:pt x="124578" y="0"/>
                </a:lnTo>
                <a:close/>
              </a:path>
            </a:pathLst>
          </a:custGeom>
          <a:solidFill>
            <a:srgbClr val="1c2533"/>
          </a:solidFill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08" name="object 31"/>
          <p:cNvSpPr/>
          <p:nvPr/>
        </p:nvSpPr>
        <p:spPr>
          <a:xfrm>
            <a:off x="3824280" y="1039680"/>
            <a:ext cx="958680" cy="958680"/>
          </a:xfrm>
          <a:custGeom>
            <a:avLst/>
            <a:gdLst>
              <a:gd name="textAreaLeft" fmla="*/ 0 w 958680"/>
              <a:gd name="textAreaRight" fmla="*/ 959400 w 958680"/>
              <a:gd name="textAreaTop" fmla="*/ 0 h 958680"/>
              <a:gd name="textAreaBottom" fmla="*/ 959400 h 958680"/>
            </a:gdLst>
            <a:ahLst/>
            <a:rect l="textAreaLeft" t="textAreaTop" r="textAreaRight" b="textAreaBottom"/>
            <a:pathLst>
              <a:path w="959485" h="959485">
                <a:moveTo>
                  <a:pt x="124580" y="0"/>
                </a:moveTo>
                <a:lnTo>
                  <a:pt x="834702" y="0"/>
                </a:lnTo>
                <a:lnTo>
                  <a:pt x="883074" y="9829"/>
                </a:lnTo>
                <a:lnTo>
                  <a:pt x="922686" y="36594"/>
                </a:lnTo>
                <a:lnTo>
                  <a:pt x="949450" y="76207"/>
                </a:lnTo>
                <a:lnTo>
                  <a:pt x="959280" y="124581"/>
                </a:lnTo>
                <a:lnTo>
                  <a:pt x="959280" y="834699"/>
                </a:lnTo>
                <a:lnTo>
                  <a:pt x="949450" y="883073"/>
                </a:lnTo>
                <a:lnTo>
                  <a:pt x="922686" y="922685"/>
                </a:lnTo>
                <a:lnTo>
                  <a:pt x="883074" y="949450"/>
                </a:lnTo>
                <a:lnTo>
                  <a:pt x="834702" y="959280"/>
                </a:lnTo>
                <a:lnTo>
                  <a:pt x="124580" y="959280"/>
                </a:lnTo>
                <a:lnTo>
                  <a:pt x="76207" y="949450"/>
                </a:lnTo>
                <a:lnTo>
                  <a:pt x="36594" y="922685"/>
                </a:lnTo>
                <a:lnTo>
                  <a:pt x="9829" y="883073"/>
                </a:lnTo>
                <a:lnTo>
                  <a:pt x="0" y="834699"/>
                </a:lnTo>
                <a:lnTo>
                  <a:pt x="0" y="124581"/>
                </a:lnTo>
                <a:lnTo>
                  <a:pt x="9829" y="76207"/>
                </a:lnTo>
                <a:lnTo>
                  <a:pt x="36594" y="36594"/>
                </a:lnTo>
                <a:lnTo>
                  <a:pt x="76207" y="9829"/>
                </a:lnTo>
                <a:lnTo>
                  <a:pt x="124580" y="0"/>
                </a:lnTo>
                <a:close/>
              </a:path>
            </a:pathLst>
          </a:custGeom>
          <a:solidFill>
            <a:srgbClr val="1c2533"/>
          </a:solidFill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1109" name="Группа 38"/>
          <p:cNvGrpSpPr/>
          <p:nvPr/>
        </p:nvGrpSpPr>
        <p:grpSpPr>
          <a:xfrm>
            <a:off x="504720" y="1217520"/>
            <a:ext cx="770400" cy="603000"/>
            <a:chOff x="504720" y="1217520"/>
            <a:chExt cx="770400" cy="603000"/>
          </a:xfrm>
        </p:grpSpPr>
        <p:sp>
          <p:nvSpPr>
            <p:cNvPr id="1110" name="Freeform 187"/>
            <p:cNvSpPr/>
            <p:nvPr/>
          </p:nvSpPr>
          <p:spPr>
            <a:xfrm>
              <a:off x="853920" y="1336320"/>
              <a:ext cx="106920" cy="51840"/>
            </a:xfrm>
            <a:custGeom>
              <a:avLst/>
              <a:gdLst>
                <a:gd name="textAreaLeft" fmla="*/ 0 w 106920"/>
                <a:gd name="textAreaRight" fmla="*/ 107640 w 106920"/>
                <a:gd name="textAreaTop" fmla="*/ 0 h 51840"/>
                <a:gd name="textAreaBottom" fmla="*/ 52560 h 51840"/>
              </a:gdLst>
              <a:ahLst/>
              <a:rect l="textAreaLeft" t="textAreaTop" r="textAreaRight" b="textAreaBottom"/>
              <a:pathLst>
                <a:path w="98" h="48">
                  <a:moveTo>
                    <a:pt x="2" y="48"/>
                  </a:moveTo>
                  <a:cubicBezTo>
                    <a:pt x="1" y="48"/>
                    <a:pt x="1" y="48"/>
                    <a:pt x="0" y="48"/>
                  </a:cubicBezTo>
                  <a:cubicBezTo>
                    <a:pt x="0" y="47"/>
                    <a:pt x="0" y="45"/>
                    <a:pt x="0" y="45"/>
                  </a:cubicBezTo>
                  <a:cubicBezTo>
                    <a:pt x="27" y="20"/>
                    <a:pt x="60" y="5"/>
                    <a:pt x="96" y="0"/>
                  </a:cubicBezTo>
                  <a:cubicBezTo>
                    <a:pt x="97" y="0"/>
                    <a:pt x="98" y="0"/>
                    <a:pt x="98" y="2"/>
                  </a:cubicBezTo>
                  <a:cubicBezTo>
                    <a:pt x="98" y="3"/>
                    <a:pt x="98" y="4"/>
                    <a:pt x="97" y="4"/>
                  </a:cubicBezTo>
                  <a:cubicBezTo>
                    <a:pt x="62" y="8"/>
                    <a:pt x="29" y="24"/>
                    <a:pt x="3" y="48"/>
                  </a:cubicBezTo>
                  <a:cubicBezTo>
                    <a:pt x="3" y="48"/>
                    <a:pt x="2" y="48"/>
                    <a:pt x="2" y="48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6280" bIns="262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11" name="Freeform 188"/>
            <p:cNvSpPr/>
            <p:nvPr/>
          </p:nvSpPr>
          <p:spPr>
            <a:xfrm>
              <a:off x="793800" y="1407240"/>
              <a:ext cx="43200" cy="93600"/>
            </a:xfrm>
            <a:custGeom>
              <a:avLst/>
              <a:gdLst>
                <a:gd name="textAreaLeft" fmla="*/ 0 w 43200"/>
                <a:gd name="textAreaRight" fmla="*/ 43920 w 43200"/>
                <a:gd name="textAreaTop" fmla="*/ 0 h 93600"/>
                <a:gd name="textAreaBottom" fmla="*/ 94320 h 93600"/>
              </a:gdLst>
              <a:ahLst/>
              <a:rect l="textAreaLeft" t="textAreaTop" r="textAreaRight" b="textAreaBottom"/>
              <a:pathLst>
                <a:path w="40" h="86">
                  <a:moveTo>
                    <a:pt x="2" y="86"/>
                  </a:moveTo>
                  <a:cubicBezTo>
                    <a:pt x="2" y="86"/>
                    <a:pt x="2" y="86"/>
                    <a:pt x="2" y="86"/>
                  </a:cubicBezTo>
                  <a:cubicBezTo>
                    <a:pt x="1" y="86"/>
                    <a:pt x="0" y="85"/>
                    <a:pt x="0" y="84"/>
                  </a:cubicBezTo>
                  <a:cubicBezTo>
                    <a:pt x="5" y="54"/>
                    <a:pt x="17" y="25"/>
                    <a:pt x="36" y="1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40" y="1"/>
                    <a:pt x="40" y="2"/>
                    <a:pt x="39" y="3"/>
                  </a:cubicBezTo>
                  <a:cubicBezTo>
                    <a:pt x="21" y="27"/>
                    <a:pt x="9" y="55"/>
                    <a:pt x="4" y="84"/>
                  </a:cubicBezTo>
                  <a:cubicBezTo>
                    <a:pt x="4" y="85"/>
                    <a:pt x="3" y="86"/>
                    <a:pt x="2" y="86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12" name="Freeform 189"/>
            <p:cNvSpPr/>
            <p:nvPr/>
          </p:nvSpPr>
          <p:spPr>
            <a:xfrm>
              <a:off x="793800" y="1552680"/>
              <a:ext cx="39600" cy="90360"/>
            </a:xfrm>
            <a:custGeom>
              <a:avLst/>
              <a:gdLst>
                <a:gd name="textAreaLeft" fmla="*/ 0 w 39600"/>
                <a:gd name="textAreaRight" fmla="*/ 40320 w 39600"/>
                <a:gd name="textAreaTop" fmla="*/ 0 h 90360"/>
                <a:gd name="textAreaBottom" fmla="*/ 91080 h 90360"/>
              </a:gdLst>
              <a:ahLst/>
              <a:rect l="textAreaLeft" t="textAreaTop" r="textAreaRight" b="textAreaBottom"/>
              <a:pathLst>
                <a:path w="37" h="83">
                  <a:moveTo>
                    <a:pt x="35" y="83"/>
                  </a:moveTo>
                  <a:cubicBezTo>
                    <a:pt x="35" y="83"/>
                    <a:pt x="34" y="83"/>
                    <a:pt x="34" y="83"/>
                  </a:cubicBezTo>
                  <a:cubicBezTo>
                    <a:pt x="16" y="59"/>
                    <a:pt x="4" y="31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8" y="30"/>
                    <a:pt x="20" y="57"/>
                    <a:pt x="37" y="80"/>
                  </a:cubicBezTo>
                  <a:cubicBezTo>
                    <a:pt x="37" y="81"/>
                    <a:pt x="37" y="82"/>
                    <a:pt x="36" y="83"/>
                  </a:cubicBezTo>
                  <a:cubicBezTo>
                    <a:pt x="36" y="83"/>
                    <a:pt x="36" y="83"/>
                    <a:pt x="35" y="8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360" bIns="453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13" name="Freeform 190"/>
            <p:cNvSpPr/>
            <p:nvPr/>
          </p:nvSpPr>
          <p:spPr>
            <a:xfrm>
              <a:off x="849600" y="1661400"/>
              <a:ext cx="114480" cy="57600"/>
            </a:xfrm>
            <a:custGeom>
              <a:avLst/>
              <a:gdLst>
                <a:gd name="textAreaLeft" fmla="*/ 0 w 114480"/>
                <a:gd name="textAreaRight" fmla="*/ 115200 w 11448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105" h="53">
                  <a:moveTo>
                    <a:pt x="103" y="53"/>
                  </a:moveTo>
                  <a:cubicBezTo>
                    <a:pt x="103" y="53"/>
                    <a:pt x="103" y="53"/>
                    <a:pt x="103" y="53"/>
                  </a:cubicBezTo>
                  <a:cubicBezTo>
                    <a:pt x="64" y="48"/>
                    <a:pt x="28" y="31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0" y="28"/>
                    <a:pt x="66" y="45"/>
                    <a:pt x="103" y="49"/>
                  </a:cubicBezTo>
                  <a:cubicBezTo>
                    <a:pt x="104" y="49"/>
                    <a:pt x="105" y="50"/>
                    <a:pt x="105" y="51"/>
                  </a:cubicBezTo>
                  <a:cubicBezTo>
                    <a:pt x="105" y="52"/>
                    <a:pt x="104" y="53"/>
                    <a:pt x="103" y="5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9160" bIns="29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14" name="Freeform 191"/>
            <p:cNvSpPr/>
            <p:nvPr/>
          </p:nvSpPr>
          <p:spPr>
            <a:xfrm>
              <a:off x="874800" y="1368000"/>
              <a:ext cx="112680" cy="37800"/>
            </a:xfrm>
            <a:custGeom>
              <a:avLst/>
              <a:gdLst>
                <a:gd name="textAreaLeft" fmla="*/ 0 w 112680"/>
                <a:gd name="textAreaRight" fmla="*/ 113400 w 112680"/>
                <a:gd name="textAreaTop" fmla="*/ 0 h 37800"/>
                <a:gd name="textAreaBottom" fmla="*/ 38520 h 37800"/>
              </a:gdLst>
              <a:ahLst/>
              <a:rect l="textAreaLeft" t="textAreaTop" r="textAreaRight" b="textAreaBottom"/>
              <a:pathLst>
                <a:path w="103" h="35">
                  <a:moveTo>
                    <a:pt x="101" y="35"/>
                  </a:moveTo>
                  <a:cubicBezTo>
                    <a:pt x="65" y="35"/>
                    <a:pt x="30" y="2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2" y="20"/>
                    <a:pt x="66" y="31"/>
                    <a:pt x="101" y="31"/>
                  </a:cubicBezTo>
                  <a:cubicBezTo>
                    <a:pt x="102" y="31"/>
                    <a:pt x="103" y="32"/>
                    <a:pt x="103" y="33"/>
                  </a:cubicBezTo>
                  <a:cubicBezTo>
                    <a:pt x="103" y="34"/>
                    <a:pt x="102" y="35"/>
                    <a:pt x="101" y="3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9080" bIns="190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15" name="Freeform 192"/>
            <p:cNvSpPr/>
            <p:nvPr/>
          </p:nvSpPr>
          <p:spPr>
            <a:xfrm>
              <a:off x="881640" y="1655640"/>
              <a:ext cx="103320" cy="31320"/>
            </a:xfrm>
            <a:custGeom>
              <a:avLst/>
              <a:gdLst>
                <a:gd name="textAreaLeft" fmla="*/ 0 w 103320"/>
                <a:gd name="textAreaRight" fmla="*/ 104040 w 103320"/>
                <a:gd name="textAreaTop" fmla="*/ 0 h 31320"/>
                <a:gd name="textAreaBottom" fmla="*/ 32040 h 31320"/>
              </a:gdLst>
              <a:ahLst/>
              <a:rect l="textAreaLeft" t="textAreaTop" r="textAreaRight" b="textAreaBottom"/>
              <a:pathLst>
                <a:path w="95" h="29">
                  <a:moveTo>
                    <a:pt x="2" y="29"/>
                  </a:moveTo>
                  <a:cubicBezTo>
                    <a:pt x="2" y="29"/>
                    <a:pt x="1" y="29"/>
                    <a:pt x="1" y="28"/>
                  </a:cubicBezTo>
                  <a:cubicBezTo>
                    <a:pt x="0" y="27"/>
                    <a:pt x="0" y="26"/>
                    <a:pt x="1" y="26"/>
                  </a:cubicBezTo>
                  <a:cubicBezTo>
                    <a:pt x="29" y="9"/>
                    <a:pt x="60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3"/>
                    <a:pt x="94" y="4"/>
                    <a:pt x="93" y="4"/>
                  </a:cubicBezTo>
                  <a:cubicBezTo>
                    <a:pt x="61" y="4"/>
                    <a:pt x="30" y="13"/>
                    <a:pt x="3" y="29"/>
                  </a:cubicBezTo>
                  <a:cubicBezTo>
                    <a:pt x="3" y="29"/>
                    <a:pt x="3" y="29"/>
                    <a:pt x="2" y="29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840" bIns="158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16" name="Freeform 193"/>
            <p:cNvSpPr/>
            <p:nvPr/>
          </p:nvSpPr>
          <p:spPr>
            <a:xfrm>
              <a:off x="886680" y="1340280"/>
              <a:ext cx="77400" cy="172800"/>
            </a:xfrm>
            <a:custGeom>
              <a:avLst/>
              <a:gdLst>
                <a:gd name="textAreaLeft" fmla="*/ 0 w 77400"/>
                <a:gd name="textAreaRight" fmla="*/ 78120 w 77400"/>
                <a:gd name="textAreaTop" fmla="*/ 0 h 172800"/>
                <a:gd name="textAreaBottom" fmla="*/ 173520 h 172800"/>
              </a:gdLst>
              <a:ahLst/>
              <a:rect l="textAreaLeft" t="textAreaTop" r="textAreaRight" b="textAreaBottom"/>
              <a:pathLst>
                <a:path w="71" h="158">
                  <a:moveTo>
                    <a:pt x="2" y="158"/>
                  </a:moveTo>
                  <a:cubicBezTo>
                    <a:pt x="2" y="158"/>
                    <a:pt x="2" y="158"/>
                    <a:pt x="2" y="158"/>
                  </a:cubicBezTo>
                  <a:cubicBezTo>
                    <a:pt x="1" y="158"/>
                    <a:pt x="0" y="157"/>
                    <a:pt x="0" y="156"/>
                  </a:cubicBezTo>
                  <a:cubicBezTo>
                    <a:pt x="4" y="81"/>
                    <a:pt x="31" y="19"/>
                    <a:pt x="68" y="1"/>
                  </a:cubicBezTo>
                  <a:cubicBezTo>
                    <a:pt x="69" y="0"/>
                    <a:pt x="70" y="1"/>
                    <a:pt x="70" y="2"/>
                  </a:cubicBezTo>
                  <a:cubicBezTo>
                    <a:pt x="71" y="3"/>
                    <a:pt x="71" y="4"/>
                    <a:pt x="70" y="4"/>
                  </a:cubicBezTo>
                  <a:cubicBezTo>
                    <a:pt x="34" y="22"/>
                    <a:pt x="8" y="83"/>
                    <a:pt x="4" y="156"/>
                  </a:cubicBezTo>
                  <a:cubicBezTo>
                    <a:pt x="4" y="157"/>
                    <a:pt x="3" y="158"/>
                    <a:pt x="2" y="158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17" name="Freeform 194"/>
            <p:cNvSpPr/>
            <p:nvPr/>
          </p:nvSpPr>
          <p:spPr>
            <a:xfrm>
              <a:off x="886680" y="1540080"/>
              <a:ext cx="78480" cy="174960"/>
            </a:xfrm>
            <a:custGeom>
              <a:avLst/>
              <a:gdLst>
                <a:gd name="textAreaLeft" fmla="*/ 0 w 78480"/>
                <a:gd name="textAreaRight" fmla="*/ 79200 w 78480"/>
                <a:gd name="textAreaTop" fmla="*/ 0 h 174960"/>
                <a:gd name="textAreaBottom" fmla="*/ 175680 h 174960"/>
              </a:gdLst>
              <a:ahLst/>
              <a:rect l="textAreaLeft" t="textAreaTop" r="textAreaRight" b="textAreaBottom"/>
              <a:pathLst>
                <a:path w="72" h="160">
                  <a:moveTo>
                    <a:pt x="70" y="160"/>
                  </a:moveTo>
                  <a:cubicBezTo>
                    <a:pt x="69" y="160"/>
                    <a:pt x="69" y="159"/>
                    <a:pt x="69" y="159"/>
                  </a:cubicBezTo>
                  <a:cubicBezTo>
                    <a:pt x="31" y="142"/>
                    <a:pt x="3" y="79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7" y="76"/>
                    <a:pt x="34" y="139"/>
                    <a:pt x="70" y="156"/>
                  </a:cubicBezTo>
                  <a:cubicBezTo>
                    <a:pt x="71" y="156"/>
                    <a:pt x="72" y="157"/>
                    <a:pt x="71" y="158"/>
                  </a:cubicBezTo>
                  <a:cubicBezTo>
                    <a:pt x="71" y="159"/>
                    <a:pt x="70" y="160"/>
                    <a:pt x="70" y="160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18" name="Freeform 195"/>
            <p:cNvSpPr/>
            <p:nvPr/>
          </p:nvSpPr>
          <p:spPr>
            <a:xfrm>
              <a:off x="817920" y="1428120"/>
              <a:ext cx="155160" cy="42120"/>
            </a:xfrm>
            <a:custGeom>
              <a:avLst/>
              <a:gdLst>
                <a:gd name="textAreaLeft" fmla="*/ 0 w 155160"/>
                <a:gd name="textAreaRight" fmla="*/ 155880 w 155160"/>
                <a:gd name="textAreaTop" fmla="*/ 0 h 42120"/>
                <a:gd name="textAreaBottom" fmla="*/ 42840 h 42120"/>
              </a:gdLst>
              <a:ahLst/>
              <a:rect l="textAreaLeft" t="textAreaTop" r="textAreaRight" b="textAreaBottom"/>
              <a:pathLst>
                <a:path w="142" h="39">
                  <a:moveTo>
                    <a:pt x="140" y="39"/>
                  </a:moveTo>
                  <a:cubicBezTo>
                    <a:pt x="140" y="39"/>
                    <a:pt x="140" y="39"/>
                    <a:pt x="140" y="39"/>
                  </a:cubicBezTo>
                  <a:cubicBezTo>
                    <a:pt x="82" y="37"/>
                    <a:pt x="30" y="2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32" y="20"/>
                    <a:pt x="83" y="33"/>
                    <a:pt x="140" y="35"/>
                  </a:cubicBezTo>
                  <a:cubicBezTo>
                    <a:pt x="141" y="35"/>
                    <a:pt x="142" y="36"/>
                    <a:pt x="142" y="37"/>
                  </a:cubicBezTo>
                  <a:cubicBezTo>
                    <a:pt x="142" y="38"/>
                    <a:pt x="141" y="39"/>
                    <a:pt x="140" y="39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240" bIns="212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19" name="Freeform 196"/>
            <p:cNvSpPr/>
            <p:nvPr/>
          </p:nvSpPr>
          <p:spPr>
            <a:xfrm>
              <a:off x="817920" y="1580760"/>
              <a:ext cx="155160" cy="41400"/>
            </a:xfrm>
            <a:custGeom>
              <a:avLst/>
              <a:gdLst>
                <a:gd name="textAreaLeft" fmla="*/ 0 w 155160"/>
                <a:gd name="textAreaRight" fmla="*/ 155880 w 155160"/>
                <a:gd name="textAreaTop" fmla="*/ 0 h 41400"/>
                <a:gd name="textAreaBottom" fmla="*/ 42120 h 41400"/>
              </a:gdLst>
              <a:ahLst/>
              <a:rect l="textAreaLeft" t="textAreaTop" r="textAreaRight" b="textAreaBottom"/>
              <a:pathLst>
                <a:path w="142" h="38">
                  <a:moveTo>
                    <a:pt x="2" y="38"/>
                  </a:moveTo>
                  <a:cubicBezTo>
                    <a:pt x="2" y="38"/>
                    <a:pt x="1" y="38"/>
                    <a:pt x="1" y="38"/>
                  </a:cubicBezTo>
                  <a:cubicBezTo>
                    <a:pt x="0" y="37"/>
                    <a:pt x="0" y="35"/>
                    <a:pt x="1" y="35"/>
                  </a:cubicBezTo>
                  <a:cubicBezTo>
                    <a:pt x="30" y="15"/>
                    <a:pt x="82" y="2"/>
                    <a:pt x="140" y="0"/>
                  </a:cubicBezTo>
                  <a:cubicBezTo>
                    <a:pt x="141" y="0"/>
                    <a:pt x="142" y="1"/>
                    <a:pt x="142" y="2"/>
                  </a:cubicBezTo>
                  <a:cubicBezTo>
                    <a:pt x="142" y="3"/>
                    <a:pt x="141" y="4"/>
                    <a:pt x="140" y="4"/>
                  </a:cubicBezTo>
                  <a:cubicBezTo>
                    <a:pt x="83" y="6"/>
                    <a:pt x="32" y="18"/>
                    <a:pt x="4" y="38"/>
                  </a:cubicBezTo>
                  <a:cubicBezTo>
                    <a:pt x="3" y="38"/>
                    <a:pt x="3" y="38"/>
                    <a:pt x="2" y="38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0880" bIns="208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20" name="Freeform 197"/>
            <p:cNvSpPr/>
            <p:nvPr/>
          </p:nvSpPr>
          <p:spPr>
            <a:xfrm>
              <a:off x="982440" y="1595160"/>
              <a:ext cx="3960" cy="9828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98280"/>
                <a:gd name="textAreaBottom" fmla="*/ 99000 h 98280"/>
              </a:gdLst>
              <a:ahLst/>
              <a:rect l="textAreaLeft" t="textAreaTop" r="textAreaRight" b="textAreaBottom"/>
              <a:pathLst>
                <a:path w="4" h="90">
                  <a:moveTo>
                    <a:pt x="2" y="90"/>
                  </a:moveTo>
                  <a:cubicBezTo>
                    <a:pt x="1" y="90"/>
                    <a:pt x="0" y="90"/>
                    <a:pt x="0" y="8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90"/>
                    <a:pt x="4" y="90"/>
                    <a:pt x="2" y="90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21" name="Freeform 198"/>
            <p:cNvSpPr/>
            <p:nvPr/>
          </p:nvSpPr>
          <p:spPr>
            <a:xfrm>
              <a:off x="982440" y="1481040"/>
              <a:ext cx="3960" cy="8928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89280"/>
                <a:gd name="textAreaBottom" fmla="*/ 90000 h 89280"/>
              </a:gdLst>
              <a:ahLst/>
              <a:rect l="textAreaLeft" t="textAreaTop" r="textAreaRight" b="textAreaBottom"/>
              <a:pathLst>
                <a:path w="4" h="82">
                  <a:moveTo>
                    <a:pt x="2" y="82"/>
                  </a:moveTo>
                  <a:cubicBezTo>
                    <a:pt x="1" y="82"/>
                    <a:pt x="0" y="81"/>
                    <a:pt x="0" y="8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4" y="0"/>
                    <a:pt x="4" y="0"/>
                    <a:pt x="4" y="2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1"/>
                    <a:pt x="4" y="82"/>
                    <a:pt x="2" y="82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22" name="Freeform 199"/>
            <p:cNvSpPr/>
            <p:nvPr/>
          </p:nvSpPr>
          <p:spPr>
            <a:xfrm>
              <a:off x="982440" y="1360080"/>
              <a:ext cx="3960" cy="9576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95760"/>
                <a:gd name="textAreaBottom" fmla="*/ 96480 h 95760"/>
              </a:gdLst>
              <a:ahLst/>
              <a:rect l="textAreaLeft" t="textAreaTop" r="textAreaRight" b="textAreaBottom"/>
              <a:pathLst>
                <a:path w="4" h="88">
                  <a:moveTo>
                    <a:pt x="2" y="88"/>
                  </a:moveTo>
                  <a:cubicBezTo>
                    <a:pt x="1" y="88"/>
                    <a:pt x="0" y="87"/>
                    <a:pt x="0" y="8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7"/>
                    <a:pt x="4" y="88"/>
                    <a:pt x="2" y="88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23" name="Freeform 200"/>
            <p:cNvSpPr/>
            <p:nvPr/>
          </p:nvSpPr>
          <p:spPr>
            <a:xfrm>
              <a:off x="901080" y="1524960"/>
              <a:ext cx="85320" cy="3960"/>
            </a:xfrm>
            <a:custGeom>
              <a:avLst/>
              <a:gdLst>
                <a:gd name="textAreaLeft" fmla="*/ 0 w 85320"/>
                <a:gd name="textAreaRight" fmla="*/ 86040 w 8532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78" h="4">
                  <a:moveTo>
                    <a:pt x="7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7" y="0"/>
                    <a:pt x="78" y="1"/>
                    <a:pt x="78" y="2"/>
                  </a:cubicBezTo>
                  <a:cubicBezTo>
                    <a:pt x="78" y="3"/>
                    <a:pt x="77" y="4"/>
                    <a:pt x="76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24" name="Freeform 201"/>
            <p:cNvSpPr/>
            <p:nvPr/>
          </p:nvSpPr>
          <p:spPr>
            <a:xfrm>
              <a:off x="820080" y="1524960"/>
              <a:ext cx="57240" cy="3960"/>
            </a:xfrm>
            <a:custGeom>
              <a:avLst/>
              <a:gdLst>
                <a:gd name="textAreaLeft" fmla="*/ 0 w 57240"/>
                <a:gd name="textAreaRight" fmla="*/ 57960 w 5724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53" h="4">
                  <a:moveTo>
                    <a:pt x="5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3"/>
                    <a:pt x="52" y="4"/>
                    <a:pt x="51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25" name="Freeform 202"/>
            <p:cNvSpPr/>
            <p:nvPr/>
          </p:nvSpPr>
          <p:spPr>
            <a:xfrm>
              <a:off x="768240" y="1500840"/>
              <a:ext cx="51120" cy="51840"/>
            </a:xfrm>
            <a:custGeom>
              <a:avLst/>
              <a:gdLst>
                <a:gd name="textAreaLeft" fmla="*/ 0 w 51120"/>
                <a:gd name="textAreaRight" fmla="*/ 51840 w 51120"/>
                <a:gd name="textAreaTop" fmla="*/ 0 h 51840"/>
                <a:gd name="textAreaBottom" fmla="*/ 52560 h 51840"/>
              </a:gdLst>
              <a:ahLst/>
              <a:rect l="textAreaLeft" t="textAreaTop" r="textAreaRight" b="textAreaBottom"/>
              <a:pathLst>
                <a:path w="47" h="48">
                  <a:moveTo>
                    <a:pt x="24" y="48"/>
                  </a:moveTo>
                  <a:cubicBezTo>
                    <a:pt x="10" y="48"/>
                    <a:pt x="0" y="37"/>
                    <a:pt x="0" y="24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37" y="0"/>
                    <a:pt x="47" y="11"/>
                    <a:pt x="47" y="24"/>
                  </a:cubicBezTo>
                  <a:cubicBezTo>
                    <a:pt x="47" y="37"/>
                    <a:pt x="37" y="48"/>
                    <a:pt x="24" y="48"/>
                  </a:cubicBezTo>
                  <a:close/>
                  <a:moveTo>
                    <a:pt x="24" y="4"/>
                  </a:moveTo>
                  <a:cubicBezTo>
                    <a:pt x="13" y="4"/>
                    <a:pt x="4" y="13"/>
                    <a:pt x="4" y="24"/>
                  </a:cubicBezTo>
                  <a:cubicBezTo>
                    <a:pt x="4" y="35"/>
                    <a:pt x="13" y="44"/>
                    <a:pt x="24" y="44"/>
                  </a:cubicBezTo>
                  <a:cubicBezTo>
                    <a:pt x="35" y="44"/>
                    <a:pt x="43" y="35"/>
                    <a:pt x="43" y="24"/>
                  </a:cubicBezTo>
                  <a:cubicBezTo>
                    <a:pt x="43" y="13"/>
                    <a:pt x="35" y="4"/>
                    <a:pt x="24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6280" bIns="262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26" name="Freeform 203"/>
            <p:cNvSpPr/>
            <p:nvPr/>
          </p:nvSpPr>
          <p:spPr>
            <a:xfrm>
              <a:off x="958320" y="1310760"/>
              <a:ext cx="49680" cy="48600"/>
            </a:xfrm>
            <a:custGeom>
              <a:avLst/>
              <a:gdLst>
                <a:gd name="textAreaLeft" fmla="*/ 0 w 49680"/>
                <a:gd name="textAreaRight" fmla="*/ 50400 w 49680"/>
                <a:gd name="textAreaTop" fmla="*/ 0 h 48600"/>
                <a:gd name="textAreaBottom" fmla="*/ 49320 h 48600"/>
              </a:gdLst>
              <a:ahLst/>
              <a:rect l="textAreaLeft" t="textAreaTop" r="textAreaRight" b="textAreaBottom"/>
              <a:pathLst>
                <a:path w="46" h="45">
                  <a:moveTo>
                    <a:pt x="23" y="45"/>
                  </a:moveTo>
                  <a:cubicBezTo>
                    <a:pt x="11" y="45"/>
                    <a:pt x="0" y="35"/>
                    <a:pt x="0" y="23"/>
                  </a:cubicBezTo>
                  <a:cubicBezTo>
                    <a:pt x="0" y="10"/>
                    <a:pt x="11" y="0"/>
                    <a:pt x="23" y="0"/>
                  </a:cubicBezTo>
                  <a:cubicBezTo>
                    <a:pt x="36" y="0"/>
                    <a:pt x="46" y="10"/>
                    <a:pt x="46" y="23"/>
                  </a:cubicBezTo>
                  <a:cubicBezTo>
                    <a:pt x="46" y="35"/>
                    <a:pt x="36" y="45"/>
                    <a:pt x="23" y="45"/>
                  </a:cubicBezTo>
                  <a:close/>
                  <a:moveTo>
                    <a:pt x="23" y="4"/>
                  </a:moveTo>
                  <a:cubicBezTo>
                    <a:pt x="13" y="4"/>
                    <a:pt x="4" y="12"/>
                    <a:pt x="4" y="23"/>
                  </a:cubicBezTo>
                  <a:cubicBezTo>
                    <a:pt x="4" y="33"/>
                    <a:pt x="13" y="41"/>
                    <a:pt x="23" y="41"/>
                  </a:cubicBezTo>
                  <a:cubicBezTo>
                    <a:pt x="34" y="41"/>
                    <a:pt x="42" y="33"/>
                    <a:pt x="42" y="23"/>
                  </a:cubicBezTo>
                  <a:cubicBezTo>
                    <a:pt x="42" y="12"/>
                    <a:pt x="34" y="4"/>
                    <a:pt x="23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4480" bIns="244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27" name="Freeform 204"/>
            <p:cNvSpPr/>
            <p:nvPr/>
          </p:nvSpPr>
          <p:spPr>
            <a:xfrm>
              <a:off x="961560" y="1694160"/>
              <a:ext cx="48600" cy="48600"/>
            </a:xfrm>
            <a:custGeom>
              <a:avLst/>
              <a:gdLst>
                <a:gd name="textAreaLeft" fmla="*/ 0 w 48600"/>
                <a:gd name="textAreaRight" fmla="*/ 49320 w 48600"/>
                <a:gd name="textAreaTop" fmla="*/ 0 h 48600"/>
                <a:gd name="textAreaBottom" fmla="*/ 49320 h 48600"/>
              </a:gdLst>
              <a:ahLst/>
              <a:rect l="textAreaLeft" t="textAreaTop" r="textAreaRight" b="textAreaBottom"/>
              <a:pathLst>
                <a:path w="45" h="45">
                  <a:moveTo>
                    <a:pt x="22" y="45"/>
                  </a:move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5" y="0"/>
                    <a:pt x="45" y="10"/>
                    <a:pt x="45" y="22"/>
                  </a:cubicBezTo>
                  <a:cubicBezTo>
                    <a:pt x="45" y="35"/>
                    <a:pt x="35" y="45"/>
                    <a:pt x="22" y="45"/>
                  </a:cubicBezTo>
                  <a:close/>
                  <a:moveTo>
                    <a:pt x="22" y="4"/>
                  </a:moveTo>
                  <a:cubicBezTo>
                    <a:pt x="12" y="4"/>
                    <a:pt x="4" y="12"/>
                    <a:pt x="4" y="22"/>
                  </a:cubicBezTo>
                  <a:cubicBezTo>
                    <a:pt x="4" y="33"/>
                    <a:pt x="12" y="41"/>
                    <a:pt x="22" y="41"/>
                  </a:cubicBezTo>
                  <a:cubicBezTo>
                    <a:pt x="33" y="41"/>
                    <a:pt x="41" y="33"/>
                    <a:pt x="41" y="22"/>
                  </a:cubicBezTo>
                  <a:cubicBezTo>
                    <a:pt x="41" y="12"/>
                    <a:pt x="33" y="4"/>
                    <a:pt x="2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4480" bIns="244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28" name="Freeform 206"/>
            <p:cNvSpPr/>
            <p:nvPr/>
          </p:nvSpPr>
          <p:spPr>
            <a:xfrm>
              <a:off x="873720" y="1512000"/>
              <a:ext cx="29880" cy="29880"/>
            </a:xfrm>
            <a:custGeom>
              <a:avLst/>
              <a:gdLst>
                <a:gd name="textAreaLeft" fmla="*/ 0 w 29880"/>
                <a:gd name="textAreaRight" fmla="*/ 30600 w 29880"/>
                <a:gd name="textAreaTop" fmla="*/ 0 h 29880"/>
                <a:gd name="textAreaBottom" fmla="*/ 30600 h 29880"/>
              </a:gdLst>
              <a:ahLst/>
              <a:rect l="textAreaLeft" t="textAreaTop" r="textAreaRight" b="textAreaBottom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2" y="0"/>
                    <a:pt x="28" y="7"/>
                    <a:pt x="28" y="14"/>
                  </a:cubicBezTo>
                  <a:cubicBezTo>
                    <a:pt x="28" y="22"/>
                    <a:pt x="22" y="28"/>
                    <a:pt x="14" y="28"/>
                  </a:cubicBezTo>
                  <a:close/>
                  <a:moveTo>
                    <a:pt x="14" y="4"/>
                  </a:moveTo>
                  <a:cubicBezTo>
                    <a:pt x="8" y="4"/>
                    <a:pt x="4" y="9"/>
                    <a:pt x="4" y="14"/>
                  </a:cubicBezTo>
                  <a:cubicBezTo>
                    <a:pt x="4" y="20"/>
                    <a:pt x="8" y="24"/>
                    <a:pt x="14" y="24"/>
                  </a:cubicBezTo>
                  <a:cubicBezTo>
                    <a:pt x="20" y="24"/>
                    <a:pt x="24" y="20"/>
                    <a:pt x="24" y="14"/>
                  </a:cubicBezTo>
                  <a:cubicBezTo>
                    <a:pt x="24" y="9"/>
                    <a:pt x="20" y="4"/>
                    <a:pt x="14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120" bIns="15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29" name="Freeform 207"/>
            <p:cNvSpPr/>
            <p:nvPr/>
          </p:nvSpPr>
          <p:spPr>
            <a:xfrm>
              <a:off x="970560" y="1567800"/>
              <a:ext cx="29880" cy="29880"/>
            </a:xfrm>
            <a:custGeom>
              <a:avLst/>
              <a:gdLst>
                <a:gd name="textAreaLeft" fmla="*/ 0 w 29880"/>
                <a:gd name="textAreaRight" fmla="*/ 30600 w 29880"/>
                <a:gd name="textAreaTop" fmla="*/ 0 h 29880"/>
                <a:gd name="textAreaBottom" fmla="*/ 30600 h 29880"/>
              </a:gdLst>
              <a:ahLst/>
              <a:rect l="textAreaLeft" t="textAreaTop" r="textAreaRight" b="textAreaBottom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2"/>
                    <a:pt x="22" y="28"/>
                    <a:pt x="14" y="28"/>
                  </a:cubicBezTo>
                  <a:close/>
                  <a:moveTo>
                    <a:pt x="14" y="4"/>
                  </a:moveTo>
                  <a:cubicBezTo>
                    <a:pt x="8" y="4"/>
                    <a:pt x="4" y="8"/>
                    <a:pt x="4" y="14"/>
                  </a:cubicBezTo>
                  <a:cubicBezTo>
                    <a:pt x="4" y="19"/>
                    <a:pt x="8" y="24"/>
                    <a:pt x="14" y="24"/>
                  </a:cubicBezTo>
                  <a:cubicBezTo>
                    <a:pt x="20" y="24"/>
                    <a:pt x="24" y="19"/>
                    <a:pt x="24" y="14"/>
                  </a:cubicBezTo>
                  <a:cubicBezTo>
                    <a:pt x="24" y="8"/>
                    <a:pt x="20" y="4"/>
                    <a:pt x="14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120" bIns="15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30" name="Freeform 208"/>
            <p:cNvSpPr/>
            <p:nvPr/>
          </p:nvSpPr>
          <p:spPr>
            <a:xfrm>
              <a:off x="969480" y="1453680"/>
              <a:ext cx="30600" cy="29880"/>
            </a:xfrm>
            <a:custGeom>
              <a:avLst/>
              <a:gdLst>
                <a:gd name="textAreaLeft" fmla="*/ 0 w 30600"/>
                <a:gd name="textAreaRight" fmla="*/ 31320 w 30600"/>
                <a:gd name="textAreaTop" fmla="*/ 0 h 29880"/>
                <a:gd name="textAreaBottom" fmla="*/ 30600 h 29880"/>
              </a:gdLst>
              <a:ahLst/>
              <a:rect l="textAreaLeft" t="textAreaTop" r="textAreaRight" b="textAreaBottom"/>
              <a:pathLst>
                <a:path w="29" h="28">
                  <a:moveTo>
                    <a:pt x="14" y="28"/>
                  </a:move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2" y="28"/>
                    <a:pt x="14" y="28"/>
                  </a:cubicBezTo>
                  <a:close/>
                  <a:moveTo>
                    <a:pt x="14" y="4"/>
                  </a:moveTo>
                  <a:cubicBezTo>
                    <a:pt x="9" y="4"/>
                    <a:pt x="4" y="8"/>
                    <a:pt x="4" y="14"/>
                  </a:cubicBezTo>
                  <a:cubicBezTo>
                    <a:pt x="4" y="20"/>
                    <a:pt x="9" y="24"/>
                    <a:pt x="14" y="24"/>
                  </a:cubicBezTo>
                  <a:cubicBezTo>
                    <a:pt x="20" y="24"/>
                    <a:pt x="25" y="20"/>
                    <a:pt x="25" y="14"/>
                  </a:cubicBezTo>
                  <a:cubicBezTo>
                    <a:pt x="25" y="8"/>
                    <a:pt x="20" y="4"/>
                    <a:pt x="14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120" bIns="15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31" name="Freeform 209"/>
            <p:cNvSpPr/>
            <p:nvPr/>
          </p:nvSpPr>
          <p:spPr>
            <a:xfrm>
              <a:off x="829800" y="1383480"/>
              <a:ext cx="29880" cy="29880"/>
            </a:xfrm>
            <a:custGeom>
              <a:avLst/>
              <a:gdLst>
                <a:gd name="textAreaLeft" fmla="*/ 0 w 29880"/>
                <a:gd name="textAreaRight" fmla="*/ 30600 w 29880"/>
                <a:gd name="textAreaTop" fmla="*/ 0 h 29880"/>
                <a:gd name="textAreaBottom" fmla="*/ 30600 h 29880"/>
              </a:gdLst>
              <a:ahLst/>
              <a:rect l="textAreaLeft" t="textAreaTop" r="textAreaRight" b="textAreaBottom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2"/>
                    <a:pt x="22" y="28"/>
                    <a:pt x="14" y="28"/>
                  </a:cubicBezTo>
                  <a:close/>
                  <a:moveTo>
                    <a:pt x="14" y="4"/>
                  </a:moveTo>
                  <a:cubicBezTo>
                    <a:pt x="9" y="4"/>
                    <a:pt x="4" y="8"/>
                    <a:pt x="4" y="14"/>
                  </a:cubicBezTo>
                  <a:cubicBezTo>
                    <a:pt x="4" y="19"/>
                    <a:pt x="9" y="24"/>
                    <a:pt x="14" y="24"/>
                  </a:cubicBezTo>
                  <a:cubicBezTo>
                    <a:pt x="20" y="24"/>
                    <a:pt x="24" y="19"/>
                    <a:pt x="24" y="14"/>
                  </a:cubicBezTo>
                  <a:cubicBezTo>
                    <a:pt x="24" y="8"/>
                    <a:pt x="20" y="4"/>
                    <a:pt x="14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120" bIns="15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32" name="Freeform 210"/>
            <p:cNvSpPr/>
            <p:nvPr/>
          </p:nvSpPr>
          <p:spPr>
            <a:xfrm>
              <a:off x="826560" y="1638000"/>
              <a:ext cx="29880" cy="31320"/>
            </a:xfrm>
            <a:custGeom>
              <a:avLst/>
              <a:gdLst>
                <a:gd name="textAreaLeft" fmla="*/ 0 w 29880"/>
                <a:gd name="textAreaRight" fmla="*/ 30600 w 29880"/>
                <a:gd name="textAreaTop" fmla="*/ 0 h 31320"/>
                <a:gd name="textAreaBottom" fmla="*/ 32040 h 31320"/>
              </a:gdLst>
              <a:ahLst/>
              <a:rect l="textAreaLeft" t="textAreaTop" r="textAreaRight" b="textAreaBottom"/>
              <a:pathLst>
                <a:path w="28" h="29">
                  <a:moveTo>
                    <a:pt x="14" y="29"/>
                  </a:moveTo>
                  <a:cubicBezTo>
                    <a:pt x="7" y="29"/>
                    <a:pt x="0" y="22"/>
                    <a:pt x="0" y="14"/>
                  </a:cubicBezTo>
                  <a:cubicBezTo>
                    <a:pt x="0" y="7"/>
                    <a:pt x="7" y="0"/>
                    <a:pt x="14" y="0"/>
                  </a:cubicBezTo>
                  <a:cubicBezTo>
                    <a:pt x="22" y="0"/>
                    <a:pt x="28" y="7"/>
                    <a:pt x="28" y="14"/>
                  </a:cubicBezTo>
                  <a:cubicBezTo>
                    <a:pt x="28" y="22"/>
                    <a:pt x="22" y="29"/>
                    <a:pt x="14" y="29"/>
                  </a:cubicBezTo>
                  <a:close/>
                  <a:moveTo>
                    <a:pt x="14" y="4"/>
                  </a:moveTo>
                  <a:cubicBezTo>
                    <a:pt x="9" y="4"/>
                    <a:pt x="4" y="9"/>
                    <a:pt x="4" y="14"/>
                  </a:cubicBezTo>
                  <a:cubicBezTo>
                    <a:pt x="4" y="20"/>
                    <a:pt x="9" y="25"/>
                    <a:pt x="14" y="25"/>
                  </a:cubicBezTo>
                  <a:cubicBezTo>
                    <a:pt x="20" y="25"/>
                    <a:pt x="24" y="20"/>
                    <a:pt x="24" y="14"/>
                  </a:cubicBezTo>
                  <a:cubicBezTo>
                    <a:pt x="24" y="9"/>
                    <a:pt x="20" y="4"/>
                    <a:pt x="14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840" bIns="158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33" name="Freeform 211"/>
            <p:cNvSpPr/>
            <p:nvPr/>
          </p:nvSpPr>
          <p:spPr>
            <a:xfrm>
              <a:off x="1009800" y="1336320"/>
              <a:ext cx="108000" cy="51840"/>
            </a:xfrm>
            <a:custGeom>
              <a:avLst/>
              <a:gdLst>
                <a:gd name="textAreaLeft" fmla="*/ 0 w 108000"/>
                <a:gd name="textAreaRight" fmla="*/ 108720 w 108000"/>
                <a:gd name="textAreaTop" fmla="*/ 0 h 51840"/>
                <a:gd name="textAreaBottom" fmla="*/ 52560 h 51840"/>
              </a:gdLst>
              <a:ahLst/>
              <a:rect l="textAreaLeft" t="textAreaTop" r="textAreaRight" b="textAreaBottom"/>
              <a:pathLst>
                <a:path w="99" h="48">
                  <a:moveTo>
                    <a:pt x="97" y="48"/>
                  </a:moveTo>
                  <a:cubicBezTo>
                    <a:pt x="96" y="48"/>
                    <a:pt x="96" y="48"/>
                    <a:pt x="95" y="48"/>
                  </a:cubicBezTo>
                  <a:cubicBezTo>
                    <a:pt x="69" y="24"/>
                    <a:pt x="37" y="8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3" y="0"/>
                  </a:cubicBezTo>
                  <a:cubicBezTo>
                    <a:pt x="38" y="5"/>
                    <a:pt x="71" y="20"/>
                    <a:pt x="98" y="45"/>
                  </a:cubicBezTo>
                  <a:cubicBezTo>
                    <a:pt x="99" y="45"/>
                    <a:pt x="99" y="47"/>
                    <a:pt x="98" y="48"/>
                  </a:cubicBezTo>
                  <a:cubicBezTo>
                    <a:pt x="98" y="48"/>
                    <a:pt x="97" y="48"/>
                    <a:pt x="97" y="48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6280" bIns="262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34" name="Freeform 212"/>
            <p:cNvSpPr/>
            <p:nvPr/>
          </p:nvSpPr>
          <p:spPr>
            <a:xfrm>
              <a:off x="1135080" y="1407240"/>
              <a:ext cx="42120" cy="93600"/>
            </a:xfrm>
            <a:custGeom>
              <a:avLst/>
              <a:gdLst>
                <a:gd name="textAreaLeft" fmla="*/ 0 w 42120"/>
                <a:gd name="textAreaRight" fmla="*/ 42840 w 42120"/>
                <a:gd name="textAreaTop" fmla="*/ 0 h 93600"/>
                <a:gd name="textAreaBottom" fmla="*/ 94320 h 93600"/>
              </a:gdLst>
              <a:ahLst/>
              <a:rect l="textAreaLeft" t="textAreaTop" r="textAreaRight" b="textAreaBottom"/>
              <a:pathLst>
                <a:path w="39" h="86">
                  <a:moveTo>
                    <a:pt x="37" y="86"/>
                  </a:moveTo>
                  <a:cubicBezTo>
                    <a:pt x="36" y="86"/>
                    <a:pt x="35" y="85"/>
                    <a:pt x="35" y="84"/>
                  </a:cubicBezTo>
                  <a:cubicBezTo>
                    <a:pt x="31" y="55"/>
                    <a:pt x="19" y="27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23" y="25"/>
                    <a:pt x="35" y="54"/>
                    <a:pt x="39" y="84"/>
                  </a:cubicBezTo>
                  <a:cubicBezTo>
                    <a:pt x="39" y="85"/>
                    <a:pt x="39" y="86"/>
                    <a:pt x="38" y="86"/>
                  </a:cubicBezTo>
                  <a:cubicBezTo>
                    <a:pt x="37" y="86"/>
                    <a:pt x="37" y="86"/>
                    <a:pt x="37" y="86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35" name="Freeform 213"/>
            <p:cNvSpPr/>
            <p:nvPr/>
          </p:nvSpPr>
          <p:spPr>
            <a:xfrm>
              <a:off x="1137240" y="1552680"/>
              <a:ext cx="39960" cy="9036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90360"/>
                <a:gd name="textAreaBottom" fmla="*/ 91080 h 90360"/>
              </a:gdLst>
              <a:ahLst/>
              <a:rect l="textAreaLeft" t="textAreaTop" r="textAreaRight" b="textAreaBottom"/>
              <a:pathLst>
                <a:path w="37" h="83">
                  <a:moveTo>
                    <a:pt x="2" y="83"/>
                  </a:moveTo>
                  <a:cubicBezTo>
                    <a:pt x="2" y="83"/>
                    <a:pt x="2" y="83"/>
                    <a:pt x="1" y="83"/>
                  </a:cubicBezTo>
                  <a:cubicBezTo>
                    <a:pt x="0" y="82"/>
                    <a:pt x="0" y="81"/>
                    <a:pt x="1" y="80"/>
                  </a:cubicBezTo>
                  <a:cubicBezTo>
                    <a:pt x="18" y="57"/>
                    <a:pt x="29" y="30"/>
                    <a:pt x="33" y="2"/>
                  </a:cubicBezTo>
                  <a:cubicBezTo>
                    <a:pt x="33" y="1"/>
                    <a:pt x="35" y="0"/>
                    <a:pt x="36" y="0"/>
                  </a:cubicBezTo>
                  <a:cubicBezTo>
                    <a:pt x="37" y="0"/>
                    <a:pt x="37" y="1"/>
                    <a:pt x="37" y="2"/>
                  </a:cubicBezTo>
                  <a:cubicBezTo>
                    <a:pt x="33" y="31"/>
                    <a:pt x="22" y="59"/>
                    <a:pt x="4" y="83"/>
                  </a:cubicBezTo>
                  <a:cubicBezTo>
                    <a:pt x="4" y="83"/>
                    <a:pt x="3" y="83"/>
                    <a:pt x="2" y="8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360" bIns="453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36" name="Freeform 214"/>
            <p:cNvSpPr/>
            <p:nvPr/>
          </p:nvSpPr>
          <p:spPr>
            <a:xfrm>
              <a:off x="1008000" y="1661400"/>
              <a:ext cx="114480" cy="57600"/>
            </a:xfrm>
            <a:custGeom>
              <a:avLst/>
              <a:gdLst>
                <a:gd name="textAreaLeft" fmla="*/ 0 w 114480"/>
                <a:gd name="textAreaRight" fmla="*/ 115200 w 11448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105" h="53">
                  <a:moveTo>
                    <a:pt x="2" y="53"/>
                  </a:moveTo>
                  <a:cubicBezTo>
                    <a:pt x="1" y="53"/>
                    <a:pt x="0" y="52"/>
                    <a:pt x="0" y="51"/>
                  </a:cubicBezTo>
                  <a:cubicBezTo>
                    <a:pt x="0" y="50"/>
                    <a:pt x="0" y="49"/>
                    <a:pt x="1" y="49"/>
                  </a:cubicBezTo>
                  <a:cubicBezTo>
                    <a:pt x="39" y="45"/>
                    <a:pt x="74" y="28"/>
                    <a:pt x="101" y="1"/>
                  </a:cubicBezTo>
                  <a:cubicBezTo>
                    <a:pt x="102" y="0"/>
                    <a:pt x="103" y="0"/>
                    <a:pt x="104" y="1"/>
                  </a:cubicBezTo>
                  <a:cubicBezTo>
                    <a:pt x="105" y="2"/>
                    <a:pt x="105" y="3"/>
                    <a:pt x="104" y="4"/>
                  </a:cubicBezTo>
                  <a:cubicBezTo>
                    <a:pt x="77" y="31"/>
                    <a:pt x="40" y="48"/>
                    <a:pt x="2" y="53"/>
                  </a:cubicBezTo>
                  <a:cubicBezTo>
                    <a:pt x="2" y="53"/>
                    <a:pt x="2" y="53"/>
                    <a:pt x="2" y="5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9160" bIns="29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37" name="Freeform 215"/>
            <p:cNvSpPr/>
            <p:nvPr/>
          </p:nvSpPr>
          <p:spPr>
            <a:xfrm>
              <a:off x="983520" y="1368000"/>
              <a:ext cx="113400" cy="37800"/>
            </a:xfrm>
            <a:custGeom>
              <a:avLst/>
              <a:gdLst>
                <a:gd name="textAreaLeft" fmla="*/ 0 w 113400"/>
                <a:gd name="textAreaRight" fmla="*/ 114120 w 113400"/>
                <a:gd name="textAreaTop" fmla="*/ 0 h 37800"/>
                <a:gd name="textAreaBottom" fmla="*/ 38520 h 37800"/>
              </a:gdLst>
              <a:ahLst/>
              <a:rect l="textAreaLeft" t="textAreaTop" r="textAreaRight" b="textAreaBottom"/>
              <a:pathLst>
                <a:path w="104" h="35">
                  <a:moveTo>
                    <a:pt x="2" y="35"/>
                  </a:moveTo>
                  <a:cubicBezTo>
                    <a:pt x="1" y="35"/>
                    <a:pt x="0" y="34"/>
                    <a:pt x="0" y="33"/>
                  </a:cubicBezTo>
                  <a:cubicBezTo>
                    <a:pt x="0" y="32"/>
                    <a:pt x="1" y="31"/>
                    <a:pt x="2" y="31"/>
                  </a:cubicBezTo>
                  <a:cubicBezTo>
                    <a:pt x="38" y="31"/>
                    <a:pt x="72" y="20"/>
                    <a:pt x="101" y="0"/>
                  </a:cubicBezTo>
                  <a:cubicBezTo>
                    <a:pt x="101" y="0"/>
                    <a:pt x="103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73" y="24"/>
                    <a:pt x="39" y="35"/>
                    <a:pt x="2" y="3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9080" bIns="190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38" name="Freeform 216"/>
            <p:cNvSpPr/>
            <p:nvPr/>
          </p:nvSpPr>
          <p:spPr>
            <a:xfrm>
              <a:off x="987120" y="1655640"/>
              <a:ext cx="102240" cy="31320"/>
            </a:xfrm>
            <a:custGeom>
              <a:avLst/>
              <a:gdLst>
                <a:gd name="textAreaLeft" fmla="*/ 0 w 102240"/>
                <a:gd name="textAreaRight" fmla="*/ 102960 w 102240"/>
                <a:gd name="textAreaTop" fmla="*/ 0 h 31320"/>
                <a:gd name="textAreaBottom" fmla="*/ 32040 h 31320"/>
              </a:gdLst>
              <a:ahLst/>
              <a:rect l="textAreaLeft" t="textAreaTop" r="textAreaRight" b="textAreaBottom"/>
              <a:pathLst>
                <a:path w="94" h="29">
                  <a:moveTo>
                    <a:pt x="92" y="29"/>
                  </a:moveTo>
                  <a:cubicBezTo>
                    <a:pt x="92" y="29"/>
                    <a:pt x="91" y="29"/>
                    <a:pt x="91" y="29"/>
                  </a:cubicBezTo>
                  <a:cubicBezTo>
                    <a:pt x="64" y="13"/>
                    <a:pt x="3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4" y="0"/>
                    <a:pt x="66" y="9"/>
                    <a:pt x="93" y="26"/>
                  </a:cubicBezTo>
                  <a:cubicBezTo>
                    <a:pt x="94" y="26"/>
                    <a:pt x="94" y="27"/>
                    <a:pt x="94" y="28"/>
                  </a:cubicBezTo>
                  <a:cubicBezTo>
                    <a:pt x="94" y="29"/>
                    <a:pt x="93" y="29"/>
                    <a:pt x="92" y="29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840" bIns="158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39" name="Freeform 217"/>
            <p:cNvSpPr/>
            <p:nvPr/>
          </p:nvSpPr>
          <p:spPr>
            <a:xfrm>
              <a:off x="1008000" y="1340280"/>
              <a:ext cx="75960" cy="172800"/>
            </a:xfrm>
            <a:custGeom>
              <a:avLst/>
              <a:gdLst>
                <a:gd name="textAreaLeft" fmla="*/ 0 w 75960"/>
                <a:gd name="textAreaRight" fmla="*/ 76680 w 75960"/>
                <a:gd name="textAreaTop" fmla="*/ 0 h 172800"/>
                <a:gd name="textAreaBottom" fmla="*/ 173520 h 172800"/>
              </a:gdLst>
              <a:ahLst/>
              <a:rect l="textAreaLeft" t="textAreaTop" r="textAreaRight" b="textAreaBottom"/>
              <a:pathLst>
                <a:path w="70" h="158">
                  <a:moveTo>
                    <a:pt x="68" y="158"/>
                  </a:moveTo>
                  <a:cubicBezTo>
                    <a:pt x="67" y="158"/>
                    <a:pt x="66" y="157"/>
                    <a:pt x="66" y="156"/>
                  </a:cubicBezTo>
                  <a:cubicBezTo>
                    <a:pt x="63" y="83"/>
                    <a:pt x="37" y="22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0" y="19"/>
                    <a:pt x="67" y="81"/>
                    <a:pt x="70" y="156"/>
                  </a:cubicBezTo>
                  <a:cubicBezTo>
                    <a:pt x="70" y="157"/>
                    <a:pt x="69" y="158"/>
                    <a:pt x="68" y="158"/>
                  </a:cubicBezTo>
                  <a:cubicBezTo>
                    <a:pt x="68" y="158"/>
                    <a:pt x="68" y="158"/>
                    <a:pt x="68" y="158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40" name="Freeform 218"/>
            <p:cNvSpPr/>
            <p:nvPr/>
          </p:nvSpPr>
          <p:spPr>
            <a:xfrm>
              <a:off x="1006560" y="1540080"/>
              <a:ext cx="77400" cy="174960"/>
            </a:xfrm>
            <a:custGeom>
              <a:avLst/>
              <a:gdLst>
                <a:gd name="textAreaLeft" fmla="*/ 0 w 77400"/>
                <a:gd name="textAreaRight" fmla="*/ 78120 w 77400"/>
                <a:gd name="textAreaTop" fmla="*/ 0 h 174960"/>
                <a:gd name="textAreaBottom" fmla="*/ 175680 h 174960"/>
              </a:gdLst>
              <a:ahLst/>
              <a:rect l="textAreaLeft" t="textAreaTop" r="textAreaRight" b="textAreaBottom"/>
              <a:pathLst>
                <a:path w="71" h="160">
                  <a:moveTo>
                    <a:pt x="2" y="160"/>
                  </a:moveTo>
                  <a:cubicBezTo>
                    <a:pt x="1" y="160"/>
                    <a:pt x="1" y="159"/>
                    <a:pt x="0" y="158"/>
                  </a:cubicBezTo>
                  <a:cubicBezTo>
                    <a:pt x="0" y="157"/>
                    <a:pt x="0" y="156"/>
                    <a:pt x="1" y="156"/>
                  </a:cubicBezTo>
                  <a:cubicBezTo>
                    <a:pt x="37" y="139"/>
                    <a:pt x="64" y="76"/>
                    <a:pt x="67" y="2"/>
                  </a:cubicBezTo>
                  <a:cubicBezTo>
                    <a:pt x="67" y="1"/>
                    <a:pt x="68" y="0"/>
                    <a:pt x="69" y="0"/>
                  </a:cubicBezTo>
                  <a:cubicBezTo>
                    <a:pt x="71" y="0"/>
                    <a:pt x="71" y="1"/>
                    <a:pt x="71" y="2"/>
                  </a:cubicBezTo>
                  <a:cubicBezTo>
                    <a:pt x="68" y="79"/>
                    <a:pt x="41" y="142"/>
                    <a:pt x="3" y="159"/>
                  </a:cubicBezTo>
                  <a:cubicBezTo>
                    <a:pt x="3" y="159"/>
                    <a:pt x="2" y="160"/>
                    <a:pt x="2" y="160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41" name="Freeform 219"/>
            <p:cNvSpPr/>
            <p:nvPr/>
          </p:nvSpPr>
          <p:spPr>
            <a:xfrm>
              <a:off x="999000" y="1428120"/>
              <a:ext cx="155160" cy="42120"/>
            </a:xfrm>
            <a:custGeom>
              <a:avLst/>
              <a:gdLst>
                <a:gd name="textAreaLeft" fmla="*/ 0 w 155160"/>
                <a:gd name="textAreaRight" fmla="*/ 155880 w 155160"/>
                <a:gd name="textAreaTop" fmla="*/ 0 h 42120"/>
                <a:gd name="textAreaBottom" fmla="*/ 42840 h 42120"/>
              </a:gdLst>
              <a:ahLst/>
              <a:rect l="textAreaLeft" t="textAreaTop" r="textAreaRight" b="textAreaBottom"/>
              <a:pathLst>
                <a:path w="142" h="39">
                  <a:moveTo>
                    <a:pt x="2" y="39"/>
                  </a:moveTo>
                  <a:cubicBezTo>
                    <a:pt x="1" y="39"/>
                    <a:pt x="0" y="38"/>
                    <a:pt x="0" y="37"/>
                  </a:cubicBezTo>
                  <a:cubicBezTo>
                    <a:pt x="0" y="36"/>
                    <a:pt x="1" y="35"/>
                    <a:pt x="2" y="35"/>
                  </a:cubicBezTo>
                  <a:cubicBezTo>
                    <a:pt x="59" y="33"/>
                    <a:pt x="110" y="20"/>
                    <a:pt x="138" y="1"/>
                  </a:cubicBezTo>
                  <a:cubicBezTo>
                    <a:pt x="139" y="0"/>
                    <a:pt x="140" y="0"/>
                    <a:pt x="141" y="1"/>
                  </a:cubicBezTo>
                  <a:cubicBezTo>
                    <a:pt x="142" y="2"/>
                    <a:pt x="141" y="3"/>
                    <a:pt x="140" y="4"/>
                  </a:cubicBezTo>
                  <a:cubicBezTo>
                    <a:pt x="111" y="24"/>
                    <a:pt x="60" y="37"/>
                    <a:pt x="2" y="39"/>
                  </a:cubicBezTo>
                  <a:cubicBezTo>
                    <a:pt x="2" y="39"/>
                    <a:pt x="2" y="39"/>
                    <a:pt x="2" y="39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240" bIns="212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42" name="Freeform 220"/>
            <p:cNvSpPr/>
            <p:nvPr/>
          </p:nvSpPr>
          <p:spPr>
            <a:xfrm>
              <a:off x="999000" y="1580760"/>
              <a:ext cx="155160" cy="41400"/>
            </a:xfrm>
            <a:custGeom>
              <a:avLst/>
              <a:gdLst>
                <a:gd name="textAreaLeft" fmla="*/ 0 w 155160"/>
                <a:gd name="textAreaRight" fmla="*/ 155880 w 155160"/>
                <a:gd name="textAreaTop" fmla="*/ 0 h 41400"/>
                <a:gd name="textAreaBottom" fmla="*/ 42120 h 41400"/>
              </a:gdLst>
              <a:ahLst/>
              <a:rect l="textAreaLeft" t="textAreaTop" r="textAreaRight" b="textAreaBottom"/>
              <a:pathLst>
                <a:path w="142" h="38">
                  <a:moveTo>
                    <a:pt x="139" y="38"/>
                  </a:moveTo>
                  <a:cubicBezTo>
                    <a:pt x="139" y="38"/>
                    <a:pt x="138" y="38"/>
                    <a:pt x="138" y="38"/>
                  </a:cubicBezTo>
                  <a:cubicBezTo>
                    <a:pt x="110" y="18"/>
                    <a:pt x="59" y="6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0" y="2"/>
                    <a:pt x="111" y="15"/>
                    <a:pt x="140" y="35"/>
                  </a:cubicBezTo>
                  <a:cubicBezTo>
                    <a:pt x="141" y="35"/>
                    <a:pt x="142" y="37"/>
                    <a:pt x="141" y="38"/>
                  </a:cubicBezTo>
                  <a:cubicBezTo>
                    <a:pt x="141" y="38"/>
                    <a:pt x="140" y="38"/>
                    <a:pt x="139" y="38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0880" bIns="208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43" name="Freeform 221"/>
            <p:cNvSpPr/>
            <p:nvPr/>
          </p:nvSpPr>
          <p:spPr>
            <a:xfrm>
              <a:off x="984600" y="1524960"/>
              <a:ext cx="85680" cy="3960"/>
            </a:xfrm>
            <a:custGeom>
              <a:avLst/>
              <a:gdLst>
                <a:gd name="textAreaLeft" fmla="*/ 0 w 85680"/>
                <a:gd name="textAreaRight" fmla="*/ 86400 w 8568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79" h="4">
                  <a:moveTo>
                    <a:pt x="7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8" y="0"/>
                    <a:pt x="79" y="1"/>
                    <a:pt x="79" y="2"/>
                  </a:cubicBezTo>
                  <a:cubicBezTo>
                    <a:pt x="79" y="3"/>
                    <a:pt x="78" y="4"/>
                    <a:pt x="77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44" name="Freeform 222"/>
            <p:cNvSpPr/>
            <p:nvPr/>
          </p:nvSpPr>
          <p:spPr>
            <a:xfrm>
              <a:off x="1094400" y="1524960"/>
              <a:ext cx="57600" cy="3960"/>
            </a:xfrm>
            <a:custGeom>
              <a:avLst/>
              <a:gdLst>
                <a:gd name="textAreaLeft" fmla="*/ 0 w 57600"/>
                <a:gd name="textAreaRight" fmla="*/ 58320 w 5760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53" h="4">
                  <a:moveTo>
                    <a:pt x="5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3"/>
                    <a:pt x="52" y="4"/>
                    <a:pt x="51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45" name="Freeform 223"/>
            <p:cNvSpPr/>
            <p:nvPr/>
          </p:nvSpPr>
          <p:spPr>
            <a:xfrm>
              <a:off x="1151640" y="1500840"/>
              <a:ext cx="51840" cy="51840"/>
            </a:xfrm>
            <a:custGeom>
              <a:avLst/>
              <a:gdLst>
                <a:gd name="textAreaLeft" fmla="*/ 0 w 51840"/>
                <a:gd name="textAreaRight" fmla="*/ 52560 w 51840"/>
                <a:gd name="textAreaTop" fmla="*/ 0 h 51840"/>
                <a:gd name="textAreaBottom" fmla="*/ 52560 h 51840"/>
              </a:gdLst>
              <a:ahLst/>
              <a:rect l="textAreaLeft" t="textAreaTop" r="textAreaRight" b="textAreaBottom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4"/>
                  </a:moveTo>
                  <a:cubicBezTo>
                    <a:pt x="13" y="4"/>
                    <a:pt x="4" y="13"/>
                    <a:pt x="4" y="24"/>
                  </a:cubicBezTo>
                  <a:cubicBezTo>
                    <a:pt x="4" y="35"/>
                    <a:pt x="13" y="44"/>
                    <a:pt x="24" y="44"/>
                  </a:cubicBezTo>
                  <a:cubicBezTo>
                    <a:pt x="35" y="44"/>
                    <a:pt x="44" y="35"/>
                    <a:pt x="44" y="24"/>
                  </a:cubicBezTo>
                  <a:cubicBezTo>
                    <a:pt x="44" y="13"/>
                    <a:pt x="35" y="4"/>
                    <a:pt x="24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6280" bIns="262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46" name="Freeform 224"/>
            <p:cNvSpPr/>
            <p:nvPr/>
          </p:nvSpPr>
          <p:spPr>
            <a:xfrm>
              <a:off x="1068120" y="1512000"/>
              <a:ext cx="30240" cy="29880"/>
            </a:xfrm>
            <a:custGeom>
              <a:avLst/>
              <a:gdLst>
                <a:gd name="textAreaLeft" fmla="*/ 0 w 30240"/>
                <a:gd name="textAreaRight" fmla="*/ 30960 w 30240"/>
                <a:gd name="textAreaTop" fmla="*/ 0 h 29880"/>
                <a:gd name="textAreaBottom" fmla="*/ 30600 h 29880"/>
              </a:gdLst>
              <a:ahLst/>
              <a:rect l="textAreaLeft" t="textAreaTop" r="textAreaRight" b="textAreaBottom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1" y="0"/>
                    <a:pt x="28" y="7"/>
                    <a:pt x="28" y="14"/>
                  </a:cubicBezTo>
                  <a:cubicBezTo>
                    <a:pt x="28" y="22"/>
                    <a:pt x="21" y="28"/>
                    <a:pt x="14" y="28"/>
                  </a:cubicBezTo>
                  <a:close/>
                  <a:moveTo>
                    <a:pt x="14" y="4"/>
                  </a:moveTo>
                  <a:cubicBezTo>
                    <a:pt x="8" y="4"/>
                    <a:pt x="4" y="9"/>
                    <a:pt x="4" y="14"/>
                  </a:cubicBezTo>
                  <a:cubicBezTo>
                    <a:pt x="4" y="20"/>
                    <a:pt x="8" y="24"/>
                    <a:pt x="14" y="24"/>
                  </a:cubicBezTo>
                  <a:cubicBezTo>
                    <a:pt x="19" y="24"/>
                    <a:pt x="24" y="20"/>
                    <a:pt x="24" y="14"/>
                  </a:cubicBezTo>
                  <a:cubicBezTo>
                    <a:pt x="24" y="9"/>
                    <a:pt x="19" y="4"/>
                    <a:pt x="14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120" bIns="15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47" name="Freeform 225"/>
            <p:cNvSpPr/>
            <p:nvPr/>
          </p:nvSpPr>
          <p:spPr>
            <a:xfrm>
              <a:off x="1110960" y="1383480"/>
              <a:ext cx="29880" cy="29880"/>
            </a:xfrm>
            <a:custGeom>
              <a:avLst/>
              <a:gdLst>
                <a:gd name="textAreaLeft" fmla="*/ 0 w 29880"/>
                <a:gd name="textAreaRight" fmla="*/ 30600 w 29880"/>
                <a:gd name="textAreaTop" fmla="*/ 0 h 29880"/>
                <a:gd name="textAreaBottom" fmla="*/ 30600 h 29880"/>
              </a:gdLst>
              <a:ahLst/>
              <a:rect l="textAreaLeft" t="textAreaTop" r="textAreaRight" b="textAreaBottom"/>
              <a:pathLst>
                <a:path w="28" h="28">
                  <a:moveTo>
                    <a:pt x="14" y="28"/>
                  </a:move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2"/>
                    <a:pt x="22" y="28"/>
                    <a:pt x="14" y="28"/>
                  </a:cubicBezTo>
                  <a:close/>
                  <a:moveTo>
                    <a:pt x="14" y="4"/>
                  </a:moveTo>
                  <a:cubicBezTo>
                    <a:pt x="9" y="4"/>
                    <a:pt x="4" y="8"/>
                    <a:pt x="4" y="14"/>
                  </a:cubicBezTo>
                  <a:cubicBezTo>
                    <a:pt x="4" y="19"/>
                    <a:pt x="9" y="24"/>
                    <a:pt x="14" y="24"/>
                  </a:cubicBezTo>
                  <a:cubicBezTo>
                    <a:pt x="20" y="24"/>
                    <a:pt x="24" y="19"/>
                    <a:pt x="24" y="14"/>
                  </a:cubicBezTo>
                  <a:cubicBezTo>
                    <a:pt x="24" y="8"/>
                    <a:pt x="20" y="4"/>
                    <a:pt x="14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120" bIns="15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48" name="Freeform 226"/>
            <p:cNvSpPr/>
            <p:nvPr/>
          </p:nvSpPr>
          <p:spPr>
            <a:xfrm>
              <a:off x="1114200" y="1638000"/>
              <a:ext cx="29880" cy="31320"/>
            </a:xfrm>
            <a:custGeom>
              <a:avLst/>
              <a:gdLst>
                <a:gd name="textAreaLeft" fmla="*/ 0 w 29880"/>
                <a:gd name="textAreaRight" fmla="*/ 30600 w 29880"/>
                <a:gd name="textAreaTop" fmla="*/ 0 h 31320"/>
                <a:gd name="textAreaBottom" fmla="*/ 32040 h 31320"/>
              </a:gdLst>
              <a:ahLst/>
              <a:rect l="textAreaLeft" t="textAreaTop" r="textAreaRight" b="textAreaBottom"/>
              <a:pathLst>
                <a:path w="28" h="29">
                  <a:moveTo>
                    <a:pt x="14" y="29"/>
                  </a:moveTo>
                  <a:cubicBezTo>
                    <a:pt x="7" y="29"/>
                    <a:pt x="0" y="22"/>
                    <a:pt x="0" y="14"/>
                  </a:cubicBezTo>
                  <a:cubicBezTo>
                    <a:pt x="0" y="7"/>
                    <a:pt x="7" y="0"/>
                    <a:pt x="14" y="0"/>
                  </a:cubicBezTo>
                  <a:cubicBezTo>
                    <a:pt x="22" y="0"/>
                    <a:pt x="28" y="7"/>
                    <a:pt x="28" y="14"/>
                  </a:cubicBezTo>
                  <a:cubicBezTo>
                    <a:pt x="28" y="22"/>
                    <a:pt x="22" y="29"/>
                    <a:pt x="14" y="29"/>
                  </a:cubicBezTo>
                  <a:close/>
                  <a:moveTo>
                    <a:pt x="14" y="4"/>
                  </a:moveTo>
                  <a:cubicBezTo>
                    <a:pt x="9" y="4"/>
                    <a:pt x="4" y="9"/>
                    <a:pt x="4" y="14"/>
                  </a:cubicBezTo>
                  <a:cubicBezTo>
                    <a:pt x="4" y="20"/>
                    <a:pt x="9" y="25"/>
                    <a:pt x="14" y="25"/>
                  </a:cubicBezTo>
                  <a:cubicBezTo>
                    <a:pt x="20" y="25"/>
                    <a:pt x="24" y="20"/>
                    <a:pt x="24" y="14"/>
                  </a:cubicBezTo>
                  <a:cubicBezTo>
                    <a:pt x="24" y="9"/>
                    <a:pt x="20" y="4"/>
                    <a:pt x="14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840" bIns="158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49" name="Freeform 227"/>
            <p:cNvSpPr/>
            <p:nvPr/>
          </p:nvSpPr>
          <p:spPr>
            <a:xfrm>
              <a:off x="1213200" y="1385640"/>
              <a:ext cx="24120" cy="17640"/>
            </a:xfrm>
            <a:custGeom>
              <a:avLst/>
              <a:gdLst>
                <a:gd name="textAreaLeft" fmla="*/ 0 w 24120"/>
                <a:gd name="textAreaRight" fmla="*/ 24840 w 2412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23" h="17">
                  <a:moveTo>
                    <a:pt x="20" y="17"/>
                  </a:moveTo>
                  <a:cubicBezTo>
                    <a:pt x="20" y="17"/>
                    <a:pt x="19" y="17"/>
                    <a:pt x="19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1"/>
                    <a:pt x="3" y="0"/>
                    <a:pt x="3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2" y="14"/>
                    <a:pt x="23" y="15"/>
                    <a:pt x="22" y="16"/>
                  </a:cubicBezTo>
                  <a:cubicBezTo>
                    <a:pt x="22" y="17"/>
                    <a:pt x="21" y="17"/>
                    <a:pt x="20" y="1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50" name="Freeform 228"/>
            <p:cNvSpPr/>
            <p:nvPr/>
          </p:nvSpPr>
          <p:spPr>
            <a:xfrm>
              <a:off x="1201320" y="1348200"/>
              <a:ext cx="3600" cy="2556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25560"/>
                <a:gd name="textAreaBottom" fmla="*/ 26280 h 25560"/>
              </a:gdLst>
              <a:ahLst/>
              <a:rect l="textAreaLeft" t="textAreaTop" r="textAreaRight" b="textAreaBottom"/>
              <a:pathLst>
                <a:path w="4" h="24">
                  <a:moveTo>
                    <a:pt x="2" y="24"/>
                  </a:moveTo>
                  <a:cubicBezTo>
                    <a:pt x="1" y="24"/>
                    <a:pt x="0" y="23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3" y="24"/>
                    <a:pt x="2" y="2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2960" bIns="129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51" name="Freeform 229"/>
            <p:cNvSpPr/>
            <p:nvPr/>
          </p:nvSpPr>
          <p:spPr>
            <a:xfrm>
              <a:off x="1169280" y="1385640"/>
              <a:ext cx="23400" cy="17640"/>
            </a:xfrm>
            <a:custGeom>
              <a:avLst/>
              <a:gdLst>
                <a:gd name="textAreaLeft" fmla="*/ 0 w 23400"/>
                <a:gd name="textAreaRight" fmla="*/ 24120 w 2340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22" h="17">
                  <a:moveTo>
                    <a:pt x="2" y="17"/>
                  </a:moveTo>
                  <a:cubicBezTo>
                    <a:pt x="2" y="17"/>
                    <a:pt x="1" y="17"/>
                    <a:pt x="1" y="16"/>
                  </a:cubicBezTo>
                  <a:cubicBezTo>
                    <a:pt x="0" y="15"/>
                    <a:pt x="0" y="14"/>
                    <a:pt x="1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0"/>
                    <a:pt x="21" y="1"/>
                    <a:pt x="22" y="1"/>
                  </a:cubicBezTo>
                  <a:cubicBezTo>
                    <a:pt x="22" y="2"/>
                    <a:pt x="22" y="4"/>
                    <a:pt x="21" y="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2" y="1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52" name="Freeform 230"/>
            <p:cNvSpPr/>
            <p:nvPr/>
          </p:nvSpPr>
          <p:spPr>
            <a:xfrm>
              <a:off x="523080" y="1553400"/>
              <a:ext cx="127800" cy="3600"/>
            </a:xfrm>
            <a:custGeom>
              <a:avLst/>
              <a:gdLst>
                <a:gd name="textAreaLeft" fmla="*/ 0 w 127800"/>
                <a:gd name="textAreaRight" fmla="*/ 128520 w 12780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117" h="4">
                  <a:moveTo>
                    <a:pt x="1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6" y="0"/>
                    <a:pt x="117" y="0"/>
                    <a:pt x="117" y="2"/>
                  </a:cubicBezTo>
                  <a:cubicBezTo>
                    <a:pt x="117" y="3"/>
                    <a:pt x="116" y="4"/>
                    <a:pt x="115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53" name="Freeform 231"/>
            <p:cNvSpPr/>
            <p:nvPr/>
          </p:nvSpPr>
          <p:spPr>
            <a:xfrm>
              <a:off x="583920" y="1580760"/>
              <a:ext cx="113400" cy="3960"/>
            </a:xfrm>
            <a:custGeom>
              <a:avLst/>
              <a:gdLst>
                <a:gd name="textAreaLeft" fmla="*/ 0 w 113400"/>
                <a:gd name="textAreaRight" fmla="*/ 114120 w 11340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104" h="4">
                  <a:moveTo>
                    <a:pt x="102" y="4"/>
                  </a:moveTo>
                  <a:cubicBezTo>
                    <a:pt x="82" y="4"/>
                    <a:pt x="82" y="4"/>
                    <a:pt x="82" y="4"/>
                  </a:cubicBezTo>
                  <a:cubicBezTo>
                    <a:pt x="81" y="4"/>
                    <a:pt x="80" y="3"/>
                    <a:pt x="80" y="2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3" y="0"/>
                    <a:pt x="104" y="1"/>
                    <a:pt x="104" y="2"/>
                  </a:cubicBezTo>
                  <a:cubicBezTo>
                    <a:pt x="104" y="3"/>
                    <a:pt x="103" y="4"/>
                    <a:pt x="102" y="4"/>
                  </a:cubicBezTo>
                  <a:close/>
                  <a:moveTo>
                    <a:pt x="62" y="4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0" y="3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0"/>
                    <a:pt x="64" y="1"/>
                    <a:pt x="64" y="2"/>
                  </a:cubicBezTo>
                  <a:cubicBezTo>
                    <a:pt x="64" y="3"/>
                    <a:pt x="63" y="4"/>
                    <a:pt x="62" y="4"/>
                  </a:cubicBezTo>
                  <a:close/>
                  <a:moveTo>
                    <a:pt x="2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3"/>
                    <a:pt x="23" y="4"/>
                    <a:pt x="2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54" name="Freeform 232"/>
            <p:cNvSpPr/>
            <p:nvPr/>
          </p:nvSpPr>
          <p:spPr>
            <a:xfrm>
              <a:off x="1022040" y="1245960"/>
              <a:ext cx="126360" cy="3600"/>
            </a:xfrm>
            <a:custGeom>
              <a:avLst/>
              <a:gdLst>
                <a:gd name="textAreaLeft" fmla="*/ 0 w 126360"/>
                <a:gd name="textAreaRight" fmla="*/ 127080 w 12636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116" h="4">
                  <a:moveTo>
                    <a:pt x="11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3"/>
                    <a:pt x="115" y="4"/>
                    <a:pt x="114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55" name="Freeform 233"/>
            <p:cNvSpPr/>
            <p:nvPr/>
          </p:nvSpPr>
          <p:spPr>
            <a:xfrm>
              <a:off x="1117440" y="1271520"/>
              <a:ext cx="58320" cy="3600"/>
            </a:xfrm>
            <a:custGeom>
              <a:avLst/>
              <a:gdLst>
                <a:gd name="textAreaLeft" fmla="*/ 0 w 58320"/>
                <a:gd name="textAreaRight" fmla="*/ 59040 w 5832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54" h="4">
                  <a:moveTo>
                    <a:pt x="5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3"/>
                    <a:pt x="54" y="4"/>
                    <a:pt x="5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56" name="Freeform 234"/>
            <p:cNvSpPr/>
            <p:nvPr/>
          </p:nvSpPr>
          <p:spPr>
            <a:xfrm>
              <a:off x="589320" y="1217520"/>
              <a:ext cx="198000" cy="199080"/>
            </a:xfrm>
            <a:custGeom>
              <a:avLst/>
              <a:gdLst>
                <a:gd name="textAreaLeft" fmla="*/ 0 w 198000"/>
                <a:gd name="textAreaRight" fmla="*/ 198720 w 198000"/>
                <a:gd name="textAreaTop" fmla="*/ 0 h 199080"/>
                <a:gd name="textAreaBottom" fmla="*/ 199800 h 199080"/>
              </a:gdLst>
              <a:ahLst/>
              <a:rect l="textAreaLeft" t="textAreaTop" r="textAreaRight" b="textAreaBottom"/>
              <a:pathLst>
                <a:path w="181" h="182">
                  <a:moveTo>
                    <a:pt x="171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4" y="182"/>
                    <a:pt x="0" y="177"/>
                    <a:pt x="0" y="17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7" y="0"/>
                    <a:pt x="181" y="5"/>
                    <a:pt x="181" y="10"/>
                  </a:cubicBezTo>
                  <a:cubicBezTo>
                    <a:pt x="181" y="172"/>
                    <a:pt x="181" y="172"/>
                    <a:pt x="181" y="172"/>
                  </a:cubicBezTo>
                  <a:cubicBezTo>
                    <a:pt x="181" y="177"/>
                    <a:pt x="177" y="182"/>
                    <a:pt x="171" y="182"/>
                  </a:cubicBezTo>
                  <a:close/>
                  <a:moveTo>
                    <a:pt x="10" y="4"/>
                  </a:moveTo>
                  <a:cubicBezTo>
                    <a:pt x="6" y="4"/>
                    <a:pt x="4" y="7"/>
                    <a:pt x="4" y="10"/>
                  </a:cubicBezTo>
                  <a:cubicBezTo>
                    <a:pt x="4" y="172"/>
                    <a:pt x="4" y="172"/>
                    <a:pt x="4" y="172"/>
                  </a:cubicBezTo>
                  <a:cubicBezTo>
                    <a:pt x="4" y="175"/>
                    <a:pt x="6" y="178"/>
                    <a:pt x="10" y="178"/>
                  </a:cubicBezTo>
                  <a:cubicBezTo>
                    <a:pt x="171" y="178"/>
                    <a:pt x="171" y="178"/>
                    <a:pt x="171" y="178"/>
                  </a:cubicBezTo>
                  <a:cubicBezTo>
                    <a:pt x="174" y="178"/>
                    <a:pt x="177" y="175"/>
                    <a:pt x="177" y="172"/>
                  </a:cubicBezTo>
                  <a:cubicBezTo>
                    <a:pt x="177" y="10"/>
                    <a:pt x="177" y="10"/>
                    <a:pt x="177" y="10"/>
                  </a:cubicBezTo>
                  <a:cubicBezTo>
                    <a:pt x="177" y="7"/>
                    <a:pt x="174" y="4"/>
                    <a:pt x="171" y="4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57" name="Freeform 235"/>
            <p:cNvSpPr/>
            <p:nvPr/>
          </p:nvSpPr>
          <p:spPr>
            <a:xfrm>
              <a:off x="623160" y="1252440"/>
              <a:ext cx="130320" cy="130320"/>
            </a:xfrm>
            <a:custGeom>
              <a:avLst/>
              <a:gdLst>
                <a:gd name="textAreaLeft" fmla="*/ 0 w 130320"/>
                <a:gd name="textAreaRight" fmla="*/ 131040 w 130320"/>
                <a:gd name="textAreaTop" fmla="*/ 0 h 130320"/>
                <a:gd name="textAreaBottom" fmla="*/ 131040 h 130320"/>
              </a:gdLst>
              <a:ahLst/>
              <a:rect l="textAreaLeft" t="textAreaTop" r="textAreaRight" b="textAreaBottom"/>
              <a:pathLst>
                <a:path w="119" h="119">
                  <a:moveTo>
                    <a:pt x="109" y="119"/>
                  </a:moveTo>
                  <a:cubicBezTo>
                    <a:pt x="10" y="119"/>
                    <a:pt x="10" y="119"/>
                    <a:pt x="10" y="119"/>
                  </a:cubicBezTo>
                  <a:cubicBezTo>
                    <a:pt x="4" y="119"/>
                    <a:pt x="0" y="114"/>
                    <a:pt x="0" y="10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4" y="0"/>
                    <a:pt x="119" y="4"/>
                    <a:pt x="119" y="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14"/>
                    <a:pt x="114" y="119"/>
                    <a:pt x="109" y="119"/>
                  </a:cubicBezTo>
                  <a:close/>
                  <a:moveTo>
                    <a:pt x="10" y="4"/>
                  </a:moveTo>
                  <a:cubicBezTo>
                    <a:pt x="7" y="4"/>
                    <a:pt x="4" y="6"/>
                    <a:pt x="4" y="10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4" y="112"/>
                    <a:pt x="7" y="115"/>
                    <a:pt x="10" y="115"/>
                  </a:cubicBezTo>
                  <a:cubicBezTo>
                    <a:pt x="109" y="115"/>
                    <a:pt x="109" y="115"/>
                    <a:pt x="109" y="115"/>
                  </a:cubicBezTo>
                  <a:cubicBezTo>
                    <a:pt x="112" y="115"/>
                    <a:pt x="115" y="112"/>
                    <a:pt x="115" y="109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5" y="6"/>
                    <a:pt x="112" y="4"/>
                    <a:pt x="109" y="4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58" name="Freeform 236"/>
            <p:cNvSpPr/>
            <p:nvPr/>
          </p:nvSpPr>
          <p:spPr>
            <a:xfrm>
              <a:off x="639720" y="1265760"/>
              <a:ext cx="96840" cy="102240"/>
            </a:xfrm>
            <a:custGeom>
              <a:avLst/>
              <a:gdLst>
                <a:gd name="textAreaLeft" fmla="*/ 0 w 96840"/>
                <a:gd name="textAreaRight" fmla="*/ 97560 w 96840"/>
                <a:gd name="textAreaTop" fmla="*/ 0 h 102240"/>
                <a:gd name="textAreaBottom" fmla="*/ 102960 h 102240"/>
              </a:gdLst>
              <a:ahLst/>
              <a:rect l="textAreaLeft" t="textAreaTop" r="textAreaRight" b="textAreaBottom"/>
              <a:pathLst>
                <a:path w="89" h="94">
                  <a:moveTo>
                    <a:pt x="63" y="94"/>
                  </a:moveTo>
                  <a:cubicBezTo>
                    <a:pt x="26" y="94"/>
                    <a:pt x="26" y="94"/>
                    <a:pt x="26" y="94"/>
                  </a:cubicBezTo>
                  <a:cubicBezTo>
                    <a:pt x="23" y="94"/>
                    <a:pt x="21" y="92"/>
                    <a:pt x="21" y="89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8"/>
                    <a:pt x="21" y="77"/>
                    <a:pt x="20" y="77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2" y="77"/>
                    <a:pt x="0" y="75"/>
                    <a:pt x="0" y="7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7" y="0"/>
                    <a:pt x="89" y="2"/>
                    <a:pt x="89" y="5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9" y="75"/>
                    <a:pt x="87" y="77"/>
                    <a:pt x="84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8" y="78"/>
                    <a:pt x="68" y="7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2"/>
                    <a:pt x="65" y="94"/>
                    <a:pt x="63" y="94"/>
                  </a:cubicBezTo>
                  <a:close/>
                  <a:moveTo>
                    <a:pt x="5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3"/>
                    <a:pt x="4" y="73"/>
                    <a:pt x="5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3" y="73"/>
                    <a:pt x="25" y="76"/>
                    <a:pt x="25" y="78"/>
                  </a:cubicBezTo>
                  <a:cubicBezTo>
                    <a:pt x="25" y="89"/>
                    <a:pt x="25" y="89"/>
                    <a:pt x="25" y="89"/>
                  </a:cubicBezTo>
                  <a:cubicBezTo>
                    <a:pt x="25" y="90"/>
                    <a:pt x="26" y="90"/>
                    <a:pt x="26" y="90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3" y="90"/>
                    <a:pt x="64" y="90"/>
                    <a:pt x="64" y="89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6"/>
                    <a:pt x="66" y="73"/>
                    <a:pt x="69" y="73"/>
                  </a:cubicBezTo>
                  <a:cubicBezTo>
                    <a:pt x="84" y="73"/>
                    <a:pt x="84" y="73"/>
                    <a:pt x="84" y="73"/>
                  </a:cubicBezTo>
                  <a:cubicBezTo>
                    <a:pt x="85" y="73"/>
                    <a:pt x="85" y="73"/>
                    <a:pt x="85" y="72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4"/>
                    <a:pt x="85" y="4"/>
                    <a:pt x="84" y="4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59" name="Freeform 237"/>
            <p:cNvSpPr/>
            <p:nvPr/>
          </p:nvSpPr>
          <p:spPr>
            <a:xfrm>
              <a:off x="761760" y="1226160"/>
              <a:ext cx="17640" cy="1836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8360"/>
                <a:gd name="textAreaBottom" fmla="*/ 19080 h 18360"/>
              </a:gdLst>
              <a:ahLst/>
              <a:rect l="textAreaLeft" t="textAreaTop" r="textAreaRight" b="textAreaBottom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360" bIns="93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60" name="Freeform 238"/>
            <p:cNvSpPr/>
            <p:nvPr/>
          </p:nvSpPr>
          <p:spPr>
            <a:xfrm>
              <a:off x="600480" y="1226160"/>
              <a:ext cx="16920" cy="18360"/>
            </a:xfrm>
            <a:custGeom>
              <a:avLst/>
              <a:gdLst>
                <a:gd name="textAreaLeft" fmla="*/ 0 w 16920"/>
                <a:gd name="textAreaRight" fmla="*/ 17640 w 16920"/>
                <a:gd name="textAreaTop" fmla="*/ 0 h 18360"/>
                <a:gd name="textAreaBottom" fmla="*/ 19080 h 18360"/>
              </a:gdLst>
              <a:ahLst/>
              <a:rect l="textAreaLeft" t="textAreaTop" r="textAreaRight" b="textAreaBottom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  <a:moveTo>
                    <a:pt x="8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8" y="13"/>
                  </a:cubicBezTo>
                  <a:cubicBezTo>
                    <a:pt x="10" y="13"/>
                    <a:pt x="12" y="11"/>
                    <a:pt x="12" y="8"/>
                  </a:cubicBezTo>
                  <a:cubicBezTo>
                    <a:pt x="12" y="6"/>
                    <a:pt x="10" y="4"/>
                    <a:pt x="8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360" bIns="93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61" name="Freeform 239"/>
            <p:cNvSpPr/>
            <p:nvPr/>
          </p:nvSpPr>
          <p:spPr>
            <a:xfrm>
              <a:off x="760320" y="1393200"/>
              <a:ext cx="16920" cy="16920"/>
            </a:xfrm>
            <a:custGeom>
              <a:avLst/>
              <a:gdLst>
                <a:gd name="textAreaLeft" fmla="*/ 0 w 16920"/>
                <a:gd name="textAreaRight" fmla="*/ 17640 w 16920"/>
                <a:gd name="textAreaTop" fmla="*/ 0 h 16920"/>
                <a:gd name="textAreaBottom" fmla="*/ 17640 h 16920"/>
              </a:gdLst>
              <a:ahLst/>
              <a:rect l="textAreaLeft" t="textAreaTop" r="textAreaRight" b="textAreaBottom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2"/>
                    <a:pt x="13" y="16"/>
                    <a:pt x="8" y="16"/>
                  </a:cubicBezTo>
                  <a:close/>
                  <a:moveTo>
                    <a:pt x="8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0"/>
                    <a:pt x="6" y="12"/>
                    <a:pt x="8" y="12"/>
                  </a:cubicBezTo>
                  <a:cubicBezTo>
                    <a:pt x="10" y="12"/>
                    <a:pt x="12" y="10"/>
                    <a:pt x="12" y="8"/>
                  </a:cubicBezTo>
                  <a:cubicBezTo>
                    <a:pt x="12" y="6"/>
                    <a:pt x="10" y="4"/>
                    <a:pt x="8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8640" bIns="86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62" name="Freeform 240"/>
            <p:cNvSpPr/>
            <p:nvPr/>
          </p:nvSpPr>
          <p:spPr>
            <a:xfrm>
              <a:off x="599040" y="1393200"/>
              <a:ext cx="16920" cy="16920"/>
            </a:xfrm>
            <a:custGeom>
              <a:avLst/>
              <a:gdLst>
                <a:gd name="textAreaLeft" fmla="*/ 0 w 16920"/>
                <a:gd name="textAreaRight" fmla="*/ 17640 w 16920"/>
                <a:gd name="textAreaTop" fmla="*/ 0 h 16920"/>
                <a:gd name="textAreaBottom" fmla="*/ 17640 h 16920"/>
              </a:gdLst>
              <a:ahLst/>
              <a:rect l="textAreaLeft" t="textAreaTop" r="textAreaRight" b="textAreaBottom"/>
              <a:pathLst>
                <a:path w="16" h="16">
                  <a:moveTo>
                    <a:pt x="8" y="16"/>
                  </a:move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2"/>
                    <a:pt x="12" y="16"/>
                    <a:pt x="8" y="16"/>
                  </a:cubicBezTo>
                  <a:close/>
                  <a:moveTo>
                    <a:pt x="8" y="4"/>
                  </a:moveTo>
                  <a:cubicBezTo>
                    <a:pt x="5" y="4"/>
                    <a:pt x="4" y="6"/>
                    <a:pt x="4" y="8"/>
                  </a:cubicBezTo>
                  <a:cubicBezTo>
                    <a:pt x="4" y="10"/>
                    <a:pt x="5" y="12"/>
                    <a:pt x="8" y="12"/>
                  </a:cubicBezTo>
                  <a:cubicBezTo>
                    <a:pt x="10" y="12"/>
                    <a:pt x="12" y="10"/>
                    <a:pt x="12" y="8"/>
                  </a:cubicBezTo>
                  <a:cubicBezTo>
                    <a:pt x="12" y="6"/>
                    <a:pt x="10" y="4"/>
                    <a:pt x="8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8640" bIns="86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63" name="Freeform 241"/>
            <p:cNvSpPr/>
            <p:nvPr/>
          </p:nvSpPr>
          <p:spPr>
            <a:xfrm>
              <a:off x="649440" y="1266840"/>
              <a:ext cx="3960" cy="1764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4" h="17">
                  <a:moveTo>
                    <a:pt x="2" y="17"/>
                  </a:move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7"/>
                    <a:pt x="2" y="1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64" name="Freeform 242"/>
            <p:cNvSpPr/>
            <p:nvPr/>
          </p:nvSpPr>
          <p:spPr>
            <a:xfrm>
              <a:off x="668520" y="1266840"/>
              <a:ext cx="3600" cy="1764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4" h="17">
                  <a:moveTo>
                    <a:pt x="2" y="17"/>
                  </a:move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7"/>
                    <a:pt x="2" y="1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65" name="Freeform 243"/>
            <p:cNvSpPr/>
            <p:nvPr/>
          </p:nvSpPr>
          <p:spPr>
            <a:xfrm>
              <a:off x="686880" y="1266840"/>
              <a:ext cx="3960" cy="1764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4" h="17">
                  <a:moveTo>
                    <a:pt x="2" y="17"/>
                  </a:move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7"/>
                    <a:pt x="2" y="1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66" name="Freeform 244"/>
            <p:cNvSpPr/>
            <p:nvPr/>
          </p:nvSpPr>
          <p:spPr>
            <a:xfrm>
              <a:off x="705960" y="1266840"/>
              <a:ext cx="3600" cy="1764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4" h="17">
                  <a:moveTo>
                    <a:pt x="2" y="17"/>
                  </a:move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7"/>
                    <a:pt x="2" y="1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67" name="Freeform 245"/>
            <p:cNvSpPr/>
            <p:nvPr/>
          </p:nvSpPr>
          <p:spPr>
            <a:xfrm>
              <a:off x="724320" y="1266840"/>
              <a:ext cx="3600" cy="1764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4" h="17">
                  <a:moveTo>
                    <a:pt x="2" y="17"/>
                  </a:move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7"/>
                    <a:pt x="2" y="1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68" name="Freeform 246"/>
            <p:cNvSpPr/>
            <p:nvPr/>
          </p:nvSpPr>
          <p:spPr>
            <a:xfrm>
              <a:off x="1130760" y="1694160"/>
              <a:ext cx="85680" cy="82440"/>
            </a:xfrm>
            <a:custGeom>
              <a:avLst/>
              <a:gdLst>
                <a:gd name="textAreaLeft" fmla="*/ 0 w 85680"/>
                <a:gd name="textAreaRight" fmla="*/ 86400 w 85680"/>
                <a:gd name="textAreaTop" fmla="*/ 0 h 82440"/>
                <a:gd name="textAreaBottom" fmla="*/ 83160 h 82440"/>
              </a:gdLst>
              <a:ahLst/>
              <a:rect l="textAreaLeft" t="textAreaTop" r="textAreaRight" b="textAreaBottom"/>
              <a:pathLst>
                <a:path w="79" h="76">
                  <a:moveTo>
                    <a:pt x="23" y="76"/>
                  </a:moveTo>
                  <a:cubicBezTo>
                    <a:pt x="23" y="76"/>
                    <a:pt x="23" y="75"/>
                    <a:pt x="23" y="75"/>
                  </a:cubicBezTo>
                  <a:cubicBezTo>
                    <a:pt x="9" y="69"/>
                    <a:pt x="0" y="55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61" y="0"/>
                    <a:pt x="79" y="17"/>
                    <a:pt x="79" y="39"/>
                  </a:cubicBezTo>
                  <a:cubicBezTo>
                    <a:pt x="79" y="40"/>
                    <a:pt x="78" y="41"/>
                    <a:pt x="77" y="41"/>
                  </a:cubicBezTo>
                  <a:cubicBezTo>
                    <a:pt x="76" y="41"/>
                    <a:pt x="75" y="40"/>
                    <a:pt x="75" y="39"/>
                  </a:cubicBezTo>
                  <a:cubicBezTo>
                    <a:pt x="75" y="20"/>
                    <a:pt x="59" y="4"/>
                    <a:pt x="39" y="4"/>
                  </a:cubicBezTo>
                  <a:cubicBezTo>
                    <a:pt x="20" y="4"/>
                    <a:pt x="4" y="20"/>
                    <a:pt x="4" y="39"/>
                  </a:cubicBezTo>
                  <a:cubicBezTo>
                    <a:pt x="4" y="53"/>
                    <a:pt x="12" y="66"/>
                    <a:pt x="24" y="72"/>
                  </a:cubicBezTo>
                  <a:cubicBezTo>
                    <a:pt x="25" y="72"/>
                    <a:pt x="26" y="73"/>
                    <a:pt x="25" y="74"/>
                  </a:cubicBezTo>
                  <a:cubicBezTo>
                    <a:pt x="25" y="75"/>
                    <a:pt x="24" y="76"/>
                    <a:pt x="23" y="76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1400" bIns="414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69" name="Freeform 247"/>
            <p:cNvSpPr/>
            <p:nvPr/>
          </p:nvSpPr>
          <p:spPr>
            <a:xfrm>
              <a:off x="1203120" y="1726920"/>
              <a:ext cx="22320" cy="12600"/>
            </a:xfrm>
            <a:custGeom>
              <a:avLst/>
              <a:gdLst>
                <a:gd name="textAreaLeft" fmla="*/ 0 w 22320"/>
                <a:gd name="textAreaRight" fmla="*/ 23040 w 22320"/>
                <a:gd name="textAreaTop" fmla="*/ 0 h 12600"/>
                <a:gd name="textAreaBottom" fmla="*/ 13320 h 12600"/>
              </a:gdLst>
              <a:ahLst/>
              <a:rect l="textAreaLeft" t="textAreaTop" r="textAreaRight" b="textAreaBottom"/>
              <a:pathLst>
                <a:path w="21" h="12"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1" y="3"/>
                    <a:pt x="20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2"/>
                    <a:pt x="12" y="12"/>
                    <a:pt x="11" y="12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6480" bIns="64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70" name="Freeform 248"/>
            <p:cNvSpPr/>
            <p:nvPr/>
          </p:nvSpPr>
          <p:spPr>
            <a:xfrm>
              <a:off x="1172520" y="1710720"/>
              <a:ext cx="3600" cy="2412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24120"/>
                <a:gd name="textAreaBottom" fmla="*/ 24840 h 24120"/>
              </a:gdLst>
              <a:ahLst/>
              <a:rect l="textAreaLeft" t="textAreaTop" r="textAreaRight" b="textAreaBottom"/>
              <a:pathLst>
                <a:path w="4" h="23">
                  <a:moveTo>
                    <a:pt x="2" y="23"/>
                  </a:moveTo>
                  <a:cubicBezTo>
                    <a:pt x="0" y="23"/>
                    <a:pt x="0" y="23"/>
                    <a:pt x="0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3" y="23"/>
                    <a:pt x="2" y="2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2240" bIns="122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71" name="Freeform 249"/>
            <p:cNvSpPr/>
            <p:nvPr/>
          </p:nvSpPr>
          <p:spPr>
            <a:xfrm>
              <a:off x="1179000" y="1740240"/>
              <a:ext cx="21600" cy="3600"/>
            </a:xfrm>
            <a:custGeom>
              <a:avLst/>
              <a:gdLst>
                <a:gd name="textAreaLeft" fmla="*/ 0 w 21600"/>
                <a:gd name="textAreaRight" fmla="*/ 22320 w 2160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20" h="4">
                  <a:moveTo>
                    <a:pt x="1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3"/>
                    <a:pt x="19" y="4"/>
                    <a:pt x="18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72" name="Freeform 250"/>
            <p:cNvSpPr/>
            <p:nvPr/>
          </p:nvSpPr>
          <p:spPr>
            <a:xfrm>
              <a:off x="1164600" y="1733400"/>
              <a:ext cx="18360" cy="18360"/>
            </a:xfrm>
            <a:custGeom>
              <a:avLst/>
              <a:gdLst>
                <a:gd name="textAreaLeft" fmla="*/ 0 w 18360"/>
                <a:gd name="textAreaRight" fmla="*/ 19080 w 18360"/>
                <a:gd name="textAreaTop" fmla="*/ 0 h 18360"/>
                <a:gd name="textAreaBottom" fmla="*/ 19080 h 18360"/>
              </a:gdLst>
              <a:ahLst/>
              <a:rect l="textAreaLeft" t="textAreaTop" r="textAreaRight" b="textAreaBottom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360" bIns="93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73" name="Freeform 251"/>
            <p:cNvSpPr/>
            <p:nvPr/>
          </p:nvSpPr>
          <p:spPr>
            <a:xfrm>
              <a:off x="763560" y="1756440"/>
              <a:ext cx="62280" cy="3960"/>
            </a:xfrm>
            <a:custGeom>
              <a:avLst/>
              <a:gdLst>
                <a:gd name="textAreaLeft" fmla="*/ 0 w 62280"/>
                <a:gd name="textAreaRight" fmla="*/ 63000 w 6228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57" h="4">
                  <a:moveTo>
                    <a:pt x="5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7" y="0"/>
                    <a:pt x="57" y="1"/>
                    <a:pt x="57" y="2"/>
                  </a:cubicBezTo>
                  <a:cubicBezTo>
                    <a:pt x="57" y="3"/>
                    <a:pt x="57" y="4"/>
                    <a:pt x="55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74" name="Freeform 252"/>
            <p:cNvSpPr/>
            <p:nvPr/>
          </p:nvSpPr>
          <p:spPr>
            <a:xfrm>
              <a:off x="671760" y="1756440"/>
              <a:ext cx="63000" cy="3960"/>
            </a:xfrm>
            <a:custGeom>
              <a:avLst/>
              <a:gdLst>
                <a:gd name="textAreaLeft" fmla="*/ 0 w 63000"/>
                <a:gd name="textAreaRight" fmla="*/ 63720 w 6300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58" h="4">
                  <a:moveTo>
                    <a:pt x="5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7" y="0"/>
                    <a:pt x="58" y="1"/>
                    <a:pt x="58" y="2"/>
                  </a:cubicBezTo>
                  <a:cubicBezTo>
                    <a:pt x="58" y="3"/>
                    <a:pt x="57" y="4"/>
                    <a:pt x="56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75" name="Freeform 253"/>
            <p:cNvSpPr/>
            <p:nvPr/>
          </p:nvSpPr>
          <p:spPr>
            <a:xfrm>
              <a:off x="746280" y="1662120"/>
              <a:ext cx="3960" cy="8388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83880"/>
                <a:gd name="textAreaBottom" fmla="*/ 84600 h 83880"/>
              </a:gdLst>
              <a:ahLst/>
              <a:rect l="textAreaLeft" t="textAreaTop" r="textAreaRight" b="textAreaBottom"/>
              <a:pathLst>
                <a:path w="4" h="77">
                  <a:moveTo>
                    <a:pt x="2" y="77"/>
                  </a:moveTo>
                  <a:cubicBezTo>
                    <a:pt x="1" y="77"/>
                    <a:pt x="0" y="76"/>
                    <a:pt x="0" y="7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6"/>
                    <a:pt x="3" y="77"/>
                    <a:pt x="2" y="7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2120" bIns="42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76" name="Freeform 254"/>
            <p:cNvSpPr/>
            <p:nvPr/>
          </p:nvSpPr>
          <p:spPr>
            <a:xfrm>
              <a:off x="701280" y="1707120"/>
              <a:ext cx="39960" cy="4212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42120"/>
                <a:gd name="textAreaBottom" fmla="*/ 42840 h 42120"/>
              </a:gdLst>
              <a:ahLst/>
              <a:rect l="textAreaLeft" t="textAreaTop" r="textAreaRight" b="textAreaBottom"/>
              <a:pathLst>
                <a:path w="37" h="39">
                  <a:moveTo>
                    <a:pt x="35" y="39"/>
                  </a:moveTo>
                  <a:cubicBezTo>
                    <a:pt x="34" y="39"/>
                    <a:pt x="33" y="38"/>
                    <a:pt x="33" y="3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7" y="36"/>
                    <a:pt x="37" y="37"/>
                    <a:pt x="36" y="38"/>
                  </a:cubicBezTo>
                  <a:cubicBezTo>
                    <a:pt x="36" y="38"/>
                    <a:pt x="35" y="39"/>
                    <a:pt x="35" y="39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240" bIns="212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77" name="Freeform 255"/>
            <p:cNvSpPr/>
            <p:nvPr/>
          </p:nvSpPr>
          <p:spPr>
            <a:xfrm>
              <a:off x="700200" y="1654200"/>
              <a:ext cx="32040" cy="38160"/>
            </a:xfrm>
            <a:custGeom>
              <a:avLst/>
              <a:gdLst>
                <a:gd name="textAreaLeft" fmla="*/ 0 w 32040"/>
                <a:gd name="textAreaRight" fmla="*/ 32760 w 32040"/>
                <a:gd name="textAreaTop" fmla="*/ 0 h 38160"/>
                <a:gd name="textAreaBottom" fmla="*/ 38880 h 38160"/>
              </a:gdLst>
              <a:ahLst/>
              <a:rect l="textAreaLeft" t="textAreaTop" r="textAreaRight" b="textAreaBottom"/>
              <a:pathLst>
                <a:path w="30" h="35">
                  <a:moveTo>
                    <a:pt x="2" y="35"/>
                  </a:moveTo>
                  <a:cubicBezTo>
                    <a:pt x="1" y="35"/>
                    <a:pt x="1" y="35"/>
                    <a:pt x="1" y="34"/>
                  </a:cubicBezTo>
                  <a:cubicBezTo>
                    <a:pt x="0" y="34"/>
                    <a:pt x="0" y="32"/>
                    <a:pt x="0" y="3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1"/>
                    <a:pt x="30" y="2"/>
                    <a:pt x="30" y="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5"/>
                    <a:pt x="2" y="35"/>
                    <a:pt x="2" y="3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9440" bIns="194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78" name="Freeform 256"/>
            <p:cNvSpPr/>
            <p:nvPr/>
          </p:nvSpPr>
          <p:spPr>
            <a:xfrm>
              <a:off x="655200" y="1707120"/>
              <a:ext cx="33480" cy="38160"/>
            </a:xfrm>
            <a:custGeom>
              <a:avLst/>
              <a:gdLst>
                <a:gd name="textAreaLeft" fmla="*/ 0 w 33480"/>
                <a:gd name="textAreaRight" fmla="*/ 34200 w 33480"/>
                <a:gd name="textAreaTop" fmla="*/ 0 h 38160"/>
                <a:gd name="textAreaBottom" fmla="*/ 38880 h 38160"/>
              </a:gdLst>
              <a:ahLst/>
              <a:rect l="textAreaLeft" t="textAreaTop" r="textAreaRight" b="textAreaBottom"/>
              <a:pathLst>
                <a:path w="31" h="35">
                  <a:moveTo>
                    <a:pt x="2" y="35"/>
                  </a:moveTo>
                  <a:cubicBezTo>
                    <a:pt x="2" y="35"/>
                    <a:pt x="1" y="35"/>
                    <a:pt x="1" y="35"/>
                  </a:cubicBezTo>
                  <a:cubicBezTo>
                    <a:pt x="0" y="34"/>
                    <a:pt x="0" y="33"/>
                    <a:pt x="1" y="3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0"/>
                    <a:pt x="29" y="0"/>
                    <a:pt x="30" y="1"/>
                  </a:cubicBezTo>
                  <a:cubicBezTo>
                    <a:pt x="30" y="1"/>
                    <a:pt x="31" y="3"/>
                    <a:pt x="30" y="3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5"/>
                    <a:pt x="3" y="35"/>
                    <a:pt x="2" y="3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9440" bIns="194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79" name="Freeform 257"/>
            <p:cNvSpPr/>
            <p:nvPr/>
          </p:nvSpPr>
          <p:spPr>
            <a:xfrm>
              <a:off x="639000" y="1741320"/>
              <a:ext cx="35280" cy="35280"/>
            </a:xfrm>
            <a:custGeom>
              <a:avLst/>
              <a:gdLst>
                <a:gd name="textAreaLeft" fmla="*/ 0 w 35280"/>
                <a:gd name="textAreaRight" fmla="*/ 36000 w 35280"/>
                <a:gd name="textAreaTop" fmla="*/ 0 h 35280"/>
                <a:gd name="textAreaBottom" fmla="*/ 36000 h 35280"/>
              </a:gdLst>
              <a:ahLst/>
              <a:rect l="textAreaLeft" t="textAreaTop" r="textAreaRight" b="textAreaBottom"/>
              <a:pathLst>
                <a:path w="33" h="33">
                  <a:moveTo>
                    <a:pt x="16" y="33"/>
                  </a:moveTo>
                  <a:cubicBezTo>
                    <a:pt x="7" y="33"/>
                    <a:pt x="0" y="26"/>
                    <a:pt x="0" y="17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3" y="7"/>
                    <a:pt x="33" y="17"/>
                  </a:cubicBezTo>
                  <a:cubicBezTo>
                    <a:pt x="33" y="26"/>
                    <a:pt x="25" y="33"/>
                    <a:pt x="16" y="33"/>
                  </a:cubicBezTo>
                  <a:close/>
                  <a:moveTo>
                    <a:pt x="16" y="4"/>
                  </a:moveTo>
                  <a:cubicBezTo>
                    <a:pt x="9" y="4"/>
                    <a:pt x="4" y="10"/>
                    <a:pt x="4" y="17"/>
                  </a:cubicBezTo>
                  <a:cubicBezTo>
                    <a:pt x="4" y="23"/>
                    <a:pt x="9" y="29"/>
                    <a:pt x="16" y="29"/>
                  </a:cubicBezTo>
                  <a:cubicBezTo>
                    <a:pt x="23" y="29"/>
                    <a:pt x="29" y="23"/>
                    <a:pt x="29" y="17"/>
                  </a:cubicBezTo>
                  <a:cubicBezTo>
                    <a:pt x="29" y="10"/>
                    <a:pt x="23" y="4"/>
                    <a:pt x="16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8000" bIns="18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80" name="Freeform 258"/>
            <p:cNvSpPr/>
            <p:nvPr/>
          </p:nvSpPr>
          <p:spPr>
            <a:xfrm>
              <a:off x="765000" y="1653480"/>
              <a:ext cx="34560" cy="39960"/>
            </a:xfrm>
            <a:custGeom>
              <a:avLst/>
              <a:gdLst>
                <a:gd name="textAreaLeft" fmla="*/ 0 w 34560"/>
                <a:gd name="textAreaRight" fmla="*/ 35280 w 34560"/>
                <a:gd name="textAreaTop" fmla="*/ 0 h 39960"/>
                <a:gd name="textAreaBottom" fmla="*/ 40680 h 39960"/>
              </a:gdLst>
              <a:ahLst/>
              <a:rect l="textAreaLeft" t="textAreaTop" r="textAreaRight" b="textAreaBottom"/>
              <a:pathLst>
                <a:path w="32" h="37">
                  <a:moveTo>
                    <a:pt x="29" y="37"/>
                  </a:moveTo>
                  <a:cubicBezTo>
                    <a:pt x="29" y="37"/>
                    <a:pt x="28" y="36"/>
                    <a:pt x="28" y="36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2" y="34"/>
                    <a:pt x="32" y="35"/>
                    <a:pt x="31" y="36"/>
                  </a:cubicBezTo>
                  <a:cubicBezTo>
                    <a:pt x="30" y="36"/>
                    <a:pt x="30" y="37"/>
                    <a:pt x="29" y="3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0160" bIns="20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81" name="Freeform 259"/>
            <p:cNvSpPr/>
            <p:nvPr/>
          </p:nvSpPr>
          <p:spPr>
            <a:xfrm>
              <a:off x="810000" y="1706040"/>
              <a:ext cx="32040" cy="38880"/>
            </a:xfrm>
            <a:custGeom>
              <a:avLst/>
              <a:gdLst>
                <a:gd name="textAreaLeft" fmla="*/ 0 w 32040"/>
                <a:gd name="textAreaRight" fmla="*/ 32760 w 32040"/>
                <a:gd name="textAreaTop" fmla="*/ 0 h 38880"/>
                <a:gd name="textAreaBottom" fmla="*/ 39600 h 38880"/>
              </a:gdLst>
              <a:ahLst/>
              <a:rect l="textAreaLeft" t="textAreaTop" r="textAreaRight" b="textAreaBottom"/>
              <a:pathLst>
                <a:path w="30" h="36">
                  <a:moveTo>
                    <a:pt x="28" y="36"/>
                  </a:moveTo>
                  <a:cubicBezTo>
                    <a:pt x="27" y="36"/>
                    <a:pt x="27" y="36"/>
                    <a:pt x="26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4"/>
                    <a:pt x="30" y="35"/>
                    <a:pt x="29" y="36"/>
                  </a:cubicBezTo>
                  <a:cubicBezTo>
                    <a:pt x="29" y="36"/>
                    <a:pt x="28" y="36"/>
                    <a:pt x="28" y="36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9800" bIns="198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82" name="Freeform 260"/>
            <p:cNvSpPr/>
            <p:nvPr/>
          </p:nvSpPr>
          <p:spPr>
            <a:xfrm>
              <a:off x="756360" y="1707120"/>
              <a:ext cx="41760" cy="42120"/>
            </a:xfrm>
            <a:custGeom>
              <a:avLst/>
              <a:gdLst>
                <a:gd name="textAreaLeft" fmla="*/ 0 w 41760"/>
                <a:gd name="textAreaRight" fmla="*/ 42480 w 41760"/>
                <a:gd name="textAreaTop" fmla="*/ 0 h 42120"/>
                <a:gd name="textAreaBottom" fmla="*/ 42840 h 42120"/>
              </a:gdLst>
              <a:ahLst/>
              <a:rect l="textAreaLeft" t="textAreaTop" r="textAreaRight" b="textAreaBottom"/>
              <a:pathLst>
                <a:path w="39" h="39">
                  <a:moveTo>
                    <a:pt x="2" y="39"/>
                  </a:moveTo>
                  <a:cubicBezTo>
                    <a:pt x="1" y="39"/>
                    <a:pt x="1" y="38"/>
                    <a:pt x="0" y="38"/>
                  </a:cubicBezTo>
                  <a:cubicBezTo>
                    <a:pt x="0" y="37"/>
                    <a:pt x="0" y="36"/>
                    <a:pt x="0" y="35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9" y="1"/>
                    <a:pt x="39" y="3"/>
                    <a:pt x="38" y="4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8"/>
                    <a:pt x="2" y="39"/>
                    <a:pt x="2" y="39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240" bIns="212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83" name="Freeform 261"/>
            <p:cNvSpPr/>
            <p:nvPr/>
          </p:nvSpPr>
          <p:spPr>
            <a:xfrm>
              <a:off x="681480" y="1687680"/>
              <a:ext cx="25560" cy="266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6640"/>
                <a:gd name="textAreaBottom" fmla="*/ 27360 h 26640"/>
              </a:gdLst>
              <a:ahLst/>
              <a:rect l="textAreaLeft" t="textAreaTop" r="textAreaRight" b="textAreaBottom"/>
              <a:pathLst>
                <a:path w="24" h="25">
                  <a:moveTo>
                    <a:pt x="12" y="25"/>
                  </a:moveTo>
                  <a:cubicBezTo>
                    <a:pt x="6" y="25"/>
                    <a:pt x="0" y="19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5"/>
                    <a:pt x="12" y="25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7"/>
                    <a:pt x="8" y="21"/>
                    <a:pt x="12" y="21"/>
                  </a:cubicBezTo>
                  <a:cubicBezTo>
                    <a:pt x="17" y="21"/>
                    <a:pt x="20" y="17"/>
                    <a:pt x="20" y="12"/>
                  </a:cubicBezTo>
                  <a:cubicBezTo>
                    <a:pt x="20" y="8"/>
                    <a:pt x="17" y="4"/>
                    <a:pt x="1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3680" bIns="136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84" name="Freeform 262"/>
            <p:cNvSpPr/>
            <p:nvPr/>
          </p:nvSpPr>
          <p:spPr>
            <a:xfrm>
              <a:off x="791280" y="1687680"/>
              <a:ext cx="25560" cy="2556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5560"/>
                <a:gd name="textAreaBottom" fmla="*/ 26280 h 25560"/>
              </a:gdLst>
              <a:ahLst/>
              <a:rect l="textAreaLeft" t="textAreaTop" r="textAreaRight" b="textAreaBottom"/>
              <a:pathLst>
                <a:path w="24" h="24"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12" y="4"/>
                  </a:moveTo>
                  <a:cubicBezTo>
                    <a:pt x="8" y="4"/>
                    <a:pt x="4" y="7"/>
                    <a:pt x="4" y="12"/>
                  </a:cubicBezTo>
                  <a:cubicBezTo>
                    <a:pt x="4" y="16"/>
                    <a:pt x="8" y="20"/>
                    <a:pt x="12" y="20"/>
                  </a:cubicBezTo>
                  <a:cubicBezTo>
                    <a:pt x="17" y="20"/>
                    <a:pt x="20" y="16"/>
                    <a:pt x="20" y="12"/>
                  </a:cubicBezTo>
                  <a:cubicBezTo>
                    <a:pt x="20" y="7"/>
                    <a:pt x="17" y="4"/>
                    <a:pt x="1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2960" bIns="129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85" name="Freeform 263"/>
            <p:cNvSpPr/>
            <p:nvPr/>
          </p:nvSpPr>
          <p:spPr>
            <a:xfrm>
              <a:off x="718920" y="1606320"/>
              <a:ext cx="58320" cy="58320"/>
            </a:xfrm>
            <a:custGeom>
              <a:avLst/>
              <a:gdLst>
                <a:gd name="textAreaLeft" fmla="*/ 0 w 58320"/>
                <a:gd name="textAreaRight" fmla="*/ 59040 w 58320"/>
                <a:gd name="textAreaTop" fmla="*/ 0 h 58320"/>
                <a:gd name="textAreaBottom" fmla="*/ 59040 h 58320"/>
              </a:gdLst>
              <a:ahLst/>
              <a:rect l="textAreaLeft" t="textAreaTop" r="textAreaRight" b="textAreaBottom"/>
              <a:pathLst>
                <a:path w="54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7"/>
                  </a:cubicBezTo>
                  <a:cubicBezTo>
                    <a:pt x="54" y="42"/>
                    <a:pt x="42" y="54"/>
                    <a:pt x="27" y="54"/>
                  </a:cubicBezTo>
                  <a:close/>
                  <a:moveTo>
                    <a:pt x="27" y="4"/>
                  </a:moveTo>
                  <a:cubicBezTo>
                    <a:pt x="14" y="4"/>
                    <a:pt x="4" y="14"/>
                    <a:pt x="4" y="27"/>
                  </a:cubicBezTo>
                  <a:cubicBezTo>
                    <a:pt x="4" y="40"/>
                    <a:pt x="14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9520" bIns="295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86" name="Freeform 264"/>
            <p:cNvSpPr/>
            <p:nvPr/>
          </p:nvSpPr>
          <p:spPr>
            <a:xfrm>
              <a:off x="821880" y="1741320"/>
              <a:ext cx="36720" cy="35280"/>
            </a:xfrm>
            <a:custGeom>
              <a:avLst/>
              <a:gdLst>
                <a:gd name="textAreaLeft" fmla="*/ 0 w 36720"/>
                <a:gd name="textAreaRight" fmla="*/ 37440 w 36720"/>
                <a:gd name="textAreaTop" fmla="*/ 0 h 35280"/>
                <a:gd name="textAreaBottom" fmla="*/ 36000 h 35280"/>
              </a:gdLst>
              <a:ahLst/>
              <a:rect l="textAreaLeft" t="textAreaTop" r="textAreaRight" b="textAreaBottom"/>
              <a:pathLst>
                <a:path w="34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4" y="7"/>
                    <a:pt x="34" y="17"/>
                  </a:cubicBezTo>
                  <a:cubicBezTo>
                    <a:pt x="34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4" y="29"/>
                    <a:pt x="30" y="23"/>
                    <a:pt x="30" y="17"/>
                  </a:cubicBezTo>
                  <a:cubicBezTo>
                    <a:pt x="30" y="10"/>
                    <a:pt x="24" y="4"/>
                    <a:pt x="17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8000" bIns="18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87" name="Freeform 265"/>
            <p:cNvSpPr/>
            <p:nvPr/>
          </p:nvSpPr>
          <p:spPr>
            <a:xfrm>
              <a:off x="730800" y="1742040"/>
              <a:ext cx="35640" cy="35640"/>
            </a:xfrm>
            <a:custGeom>
              <a:avLst/>
              <a:gdLst>
                <a:gd name="textAreaLeft" fmla="*/ 0 w 35640"/>
                <a:gd name="textAreaRight" fmla="*/ 36360 w 35640"/>
                <a:gd name="textAreaTop" fmla="*/ 0 h 35640"/>
                <a:gd name="textAreaBottom" fmla="*/ 36360 h 35640"/>
              </a:gdLst>
              <a:ahLst/>
              <a:rect l="textAreaLeft" t="textAreaTop" r="textAreaRight" b="textAreaBottom"/>
              <a:pathLst>
                <a:path w="33" h="33">
                  <a:moveTo>
                    <a:pt x="16" y="33"/>
                  </a:moveTo>
                  <a:cubicBezTo>
                    <a:pt x="7" y="33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3" y="25"/>
                    <a:pt x="25" y="33"/>
                    <a:pt x="16" y="33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3"/>
                    <a:pt x="9" y="29"/>
                    <a:pt x="16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6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8000" bIns="18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88" name="Freeform 266"/>
            <p:cNvSpPr/>
            <p:nvPr/>
          </p:nvSpPr>
          <p:spPr>
            <a:xfrm>
              <a:off x="542160" y="1443600"/>
              <a:ext cx="23400" cy="23760"/>
            </a:xfrm>
            <a:custGeom>
              <a:avLst/>
              <a:gdLst>
                <a:gd name="textAreaLeft" fmla="*/ 0 w 23400"/>
                <a:gd name="textAreaRight" fmla="*/ 24120 w 23400"/>
                <a:gd name="textAreaTop" fmla="*/ 0 h 23760"/>
                <a:gd name="textAreaBottom" fmla="*/ 24480 h 23760"/>
              </a:gdLst>
              <a:ahLst/>
              <a:rect l="textAreaLeft" t="textAreaTop" r="textAreaRight" b="textAreaBottom"/>
              <a:pathLst>
                <a:path w="22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lose/>
                  <a:moveTo>
                    <a:pt x="11" y="4"/>
                  </a:moveTo>
                  <a:cubicBezTo>
                    <a:pt x="7" y="4"/>
                    <a:pt x="4" y="7"/>
                    <a:pt x="4" y="11"/>
                  </a:cubicBezTo>
                  <a:cubicBezTo>
                    <a:pt x="4" y="15"/>
                    <a:pt x="7" y="18"/>
                    <a:pt x="11" y="18"/>
                  </a:cubicBezTo>
                  <a:cubicBezTo>
                    <a:pt x="15" y="18"/>
                    <a:pt x="18" y="15"/>
                    <a:pt x="18" y="11"/>
                  </a:cubicBezTo>
                  <a:cubicBezTo>
                    <a:pt x="18" y="7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2240" bIns="122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89" name="Freeform 267"/>
            <p:cNvSpPr/>
            <p:nvPr/>
          </p:nvSpPr>
          <p:spPr>
            <a:xfrm>
              <a:off x="1248480" y="1556640"/>
              <a:ext cx="23400" cy="23400"/>
            </a:xfrm>
            <a:custGeom>
              <a:avLst/>
              <a:gdLst>
                <a:gd name="textAreaLeft" fmla="*/ 0 w 23400"/>
                <a:gd name="textAreaRight" fmla="*/ 24120 w 23400"/>
                <a:gd name="textAreaTop" fmla="*/ 0 h 23400"/>
                <a:gd name="textAreaBottom" fmla="*/ 24120 h 23400"/>
              </a:gdLst>
              <a:ahLst/>
              <a:rect l="textAreaLeft" t="textAreaTop" r="textAreaRight" b="textAreaBottom"/>
              <a:pathLst>
                <a:path w="22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lose/>
                  <a:moveTo>
                    <a:pt x="11" y="4"/>
                  </a:moveTo>
                  <a:cubicBezTo>
                    <a:pt x="8" y="4"/>
                    <a:pt x="4" y="7"/>
                    <a:pt x="4" y="11"/>
                  </a:cubicBezTo>
                  <a:cubicBezTo>
                    <a:pt x="4" y="15"/>
                    <a:pt x="8" y="18"/>
                    <a:pt x="11" y="18"/>
                  </a:cubicBezTo>
                  <a:cubicBezTo>
                    <a:pt x="15" y="18"/>
                    <a:pt x="18" y="15"/>
                    <a:pt x="18" y="11"/>
                  </a:cubicBezTo>
                  <a:cubicBezTo>
                    <a:pt x="18" y="7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1880" bIns="118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90" name="Freeform 268"/>
            <p:cNvSpPr/>
            <p:nvPr/>
          </p:nvSpPr>
          <p:spPr>
            <a:xfrm>
              <a:off x="1167840" y="1236240"/>
              <a:ext cx="22320" cy="23400"/>
            </a:xfrm>
            <a:custGeom>
              <a:avLst/>
              <a:gdLst>
                <a:gd name="textAreaLeft" fmla="*/ 0 w 22320"/>
                <a:gd name="textAreaRight" fmla="*/ 23040 w 22320"/>
                <a:gd name="textAreaTop" fmla="*/ 0 h 23400"/>
                <a:gd name="textAreaBottom" fmla="*/ 24120 h 23400"/>
              </a:gdLst>
              <a:ahLst/>
              <a:rect l="textAreaLeft" t="textAreaTop" r="textAreaRight" b="textAreaBottom"/>
              <a:pathLst>
                <a:path w="21" h="22">
                  <a:moveTo>
                    <a:pt x="10" y="22"/>
                  </a:move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7"/>
                    <a:pt x="16" y="22"/>
                    <a:pt x="10" y="22"/>
                  </a:cubicBezTo>
                  <a:close/>
                  <a:moveTo>
                    <a:pt x="10" y="4"/>
                  </a:moveTo>
                  <a:cubicBezTo>
                    <a:pt x="7" y="4"/>
                    <a:pt x="4" y="7"/>
                    <a:pt x="4" y="11"/>
                  </a:cubicBezTo>
                  <a:cubicBezTo>
                    <a:pt x="4" y="15"/>
                    <a:pt x="7" y="18"/>
                    <a:pt x="10" y="18"/>
                  </a:cubicBezTo>
                  <a:cubicBezTo>
                    <a:pt x="14" y="18"/>
                    <a:pt x="17" y="15"/>
                    <a:pt x="17" y="11"/>
                  </a:cubicBezTo>
                  <a:cubicBezTo>
                    <a:pt x="17" y="7"/>
                    <a:pt x="14" y="4"/>
                    <a:pt x="10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1880" bIns="118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91" name="Freeform 269"/>
            <p:cNvSpPr/>
            <p:nvPr/>
          </p:nvSpPr>
          <p:spPr>
            <a:xfrm>
              <a:off x="1058400" y="1774080"/>
              <a:ext cx="43200" cy="43200"/>
            </a:xfrm>
            <a:custGeom>
              <a:avLst/>
              <a:gdLst>
                <a:gd name="textAreaLeft" fmla="*/ 0 w 43200"/>
                <a:gd name="textAreaRight" fmla="*/ 43920 w 43200"/>
                <a:gd name="textAreaTop" fmla="*/ 0 h 43200"/>
                <a:gd name="textAreaBottom" fmla="*/ 43920 h 4320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18" y="40"/>
                    <a:pt x="15" y="39"/>
                    <a:pt x="13" y="3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4"/>
                    <a:pt x="0" y="17"/>
                    <a:pt x="4" y="1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7" y="0"/>
                    <a:pt x="23" y="0"/>
                    <a:pt x="27" y="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9" y="15"/>
                    <a:pt x="40" y="18"/>
                    <a:pt x="40" y="21"/>
                  </a:cubicBezTo>
                  <a:cubicBezTo>
                    <a:pt x="40" y="23"/>
                    <a:pt x="39" y="26"/>
                    <a:pt x="37" y="28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5" y="39"/>
                    <a:pt x="23" y="40"/>
                    <a:pt x="20" y="40"/>
                  </a:cubicBezTo>
                  <a:close/>
                  <a:moveTo>
                    <a:pt x="20" y="5"/>
                  </a:moveTo>
                  <a:cubicBezTo>
                    <a:pt x="19" y="5"/>
                    <a:pt x="17" y="6"/>
                    <a:pt x="16" y="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4" y="19"/>
                    <a:pt x="4" y="23"/>
                    <a:pt x="6" y="2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8" y="37"/>
                    <a:pt x="22" y="37"/>
                    <a:pt x="24" y="3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4"/>
                    <a:pt x="36" y="22"/>
                    <a:pt x="36" y="21"/>
                  </a:cubicBezTo>
                  <a:cubicBezTo>
                    <a:pt x="36" y="19"/>
                    <a:pt x="35" y="18"/>
                    <a:pt x="34" y="1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6"/>
                    <a:pt x="22" y="5"/>
                    <a:pt x="20" y="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960" bIns="219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92" name="Freeform 270"/>
            <p:cNvSpPr/>
            <p:nvPr/>
          </p:nvSpPr>
          <p:spPr>
            <a:xfrm>
              <a:off x="568440" y="1662120"/>
              <a:ext cx="44280" cy="43200"/>
            </a:xfrm>
            <a:custGeom>
              <a:avLst/>
              <a:gdLst>
                <a:gd name="textAreaLeft" fmla="*/ 0 w 44280"/>
                <a:gd name="textAreaRight" fmla="*/ 45000 w 44280"/>
                <a:gd name="textAreaTop" fmla="*/ 0 h 43200"/>
                <a:gd name="textAreaBottom" fmla="*/ 43920 h 43200"/>
              </a:gdLst>
              <a:ahLst/>
              <a:rect l="textAreaLeft" t="textAreaTop" r="textAreaRight" b="textAreaBottom"/>
              <a:pathLst>
                <a:path w="41" h="40">
                  <a:moveTo>
                    <a:pt x="21" y="40"/>
                  </a:moveTo>
                  <a:cubicBezTo>
                    <a:pt x="18" y="40"/>
                    <a:pt x="15" y="39"/>
                    <a:pt x="14" y="3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4"/>
                    <a:pt x="0" y="18"/>
                    <a:pt x="4" y="1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7" y="0"/>
                    <a:pt x="24" y="0"/>
                    <a:pt x="28" y="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41" y="18"/>
                    <a:pt x="41" y="24"/>
                    <a:pt x="37" y="28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6" y="39"/>
                    <a:pt x="23" y="40"/>
                    <a:pt x="21" y="40"/>
                  </a:cubicBezTo>
                  <a:close/>
                  <a:moveTo>
                    <a:pt x="21" y="5"/>
                  </a:moveTo>
                  <a:cubicBezTo>
                    <a:pt x="19" y="5"/>
                    <a:pt x="18" y="6"/>
                    <a:pt x="16" y="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5" y="19"/>
                    <a:pt x="5" y="23"/>
                    <a:pt x="7" y="2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9" y="37"/>
                    <a:pt x="23" y="37"/>
                    <a:pt x="25" y="3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7" y="23"/>
                    <a:pt x="37" y="19"/>
                    <a:pt x="34" y="1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6"/>
                    <a:pt x="22" y="5"/>
                    <a:pt x="21" y="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960" bIns="219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93" name="Freeform 271"/>
            <p:cNvSpPr/>
            <p:nvPr/>
          </p:nvSpPr>
          <p:spPr>
            <a:xfrm>
              <a:off x="1230840" y="1612800"/>
              <a:ext cx="44280" cy="43200"/>
            </a:xfrm>
            <a:custGeom>
              <a:avLst/>
              <a:gdLst>
                <a:gd name="textAreaLeft" fmla="*/ 0 w 44280"/>
                <a:gd name="textAreaRight" fmla="*/ 45000 w 44280"/>
                <a:gd name="textAreaTop" fmla="*/ 0 h 43200"/>
                <a:gd name="textAreaBottom" fmla="*/ 43920 h 43200"/>
              </a:gdLst>
              <a:ahLst/>
              <a:rect l="textAreaLeft" t="textAreaTop" r="textAreaRight" b="textAreaBottom"/>
              <a:pathLst>
                <a:path w="41" h="40">
                  <a:moveTo>
                    <a:pt x="21" y="40"/>
                  </a:moveTo>
                  <a:cubicBezTo>
                    <a:pt x="18" y="40"/>
                    <a:pt x="16" y="39"/>
                    <a:pt x="14" y="3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7"/>
                    <a:pt x="4" y="1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24" y="0"/>
                    <a:pt x="28" y="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41" y="17"/>
                    <a:pt x="41" y="23"/>
                    <a:pt x="37" y="2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6" y="39"/>
                    <a:pt x="23" y="40"/>
                    <a:pt x="21" y="40"/>
                  </a:cubicBezTo>
                  <a:close/>
                  <a:moveTo>
                    <a:pt x="21" y="4"/>
                  </a:moveTo>
                  <a:cubicBezTo>
                    <a:pt x="19" y="4"/>
                    <a:pt x="18" y="5"/>
                    <a:pt x="17" y="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5" y="18"/>
                    <a:pt x="5" y="22"/>
                    <a:pt x="7" y="2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6"/>
                    <a:pt x="23" y="36"/>
                    <a:pt x="25" y="3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7" y="22"/>
                    <a:pt x="37" y="18"/>
                    <a:pt x="35" y="1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5"/>
                    <a:pt x="22" y="4"/>
                    <a:pt x="21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960" bIns="219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94" name="Freeform 272"/>
            <p:cNvSpPr/>
            <p:nvPr/>
          </p:nvSpPr>
          <p:spPr>
            <a:xfrm>
              <a:off x="504720" y="1536120"/>
              <a:ext cx="25560" cy="3780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37800"/>
                <a:gd name="textAreaBottom" fmla="*/ 38520 h 37800"/>
              </a:gdLst>
              <a:ahLst/>
              <a:rect l="textAreaLeft" t="textAreaTop" r="textAreaRight" b="textAreaBottom"/>
              <a:pathLst>
                <a:path w="24" h="35">
                  <a:moveTo>
                    <a:pt x="22" y="35"/>
                  </a:moveTo>
                  <a:cubicBezTo>
                    <a:pt x="22" y="35"/>
                    <a:pt x="21" y="35"/>
                    <a:pt x="21" y="34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8"/>
                    <a:pt x="0" y="17"/>
                  </a:cubicBezTo>
                  <a:cubicBezTo>
                    <a:pt x="0" y="16"/>
                    <a:pt x="1" y="16"/>
                    <a:pt x="1" y="1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0"/>
                    <a:pt x="23" y="0"/>
                    <a:pt x="24" y="1"/>
                  </a:cubicBezTo>
                  <a:cubicBezTo>
                    <a:pt x="24" y="2"/>
                    <a:pt x="24" y="4"/>
                    <a:pt x="23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2"/>
                    <a:pt x="24" y="33"/>
                    <a:pt x="24" y="34"/>
                  </a:cubicBezTo>
                  <a:cubicBezTo>
                    <a:pt x="23" y="34"/>
                    <a:pt x="23" y="35"/>
                    <a:pt x="22" y="3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9080" bIns="190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95" name="Oval 273"/>
            <p:cNvSpPr/>
            <p:nvPr/>
          </p:nvSpPr>
          <p:spPr>
            <a:xfrm>
              <a:off x="1216440" y="143928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96" name="Oval 274"/>
            <p:cNvSpPr/>
            <p:nvPr/>
          </p:nvSpPr>
          <p:spPr>
            <a:xfrm>
              <a:off x="511200" y="139788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97" name="Oval 275"/>
            <p:cNvSpPr/>
            <p:nvPr/>
          </p:nvSpPr>
          <p:spPr>
            <a:xfrm>
              <a:off x="955080" y="122076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98" name="Oval 276"/>
            <p:cNvSpPr/>
            <p:nvPr/>
          </p:nvSpPr>
          <p:spPr>
            <a:xfrm>
              <a:off x="705960" y="1492920"/>
              <a:ext cx="1332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99" name="Oval 277"/>
            <p:cNvSpPr/>
            <p:nvPr/>
          </p:nvSpPr>
          <p:spPr>
            <a:xfrm>
              <a:off x="625320" y="180180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00" name="Freeform 323"/>
            <p:cNvSpPr/>
            <p:nvPr/>
          </p:nvSpPr>
          <p:spPr>
            <a:xfrm>
              <a:off x="642240" y="1505160"/>
              <a:ext cx="17640" cy="1368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3680"/>
                <a:gd name="textAreaBottom" fmla="*/ 14400 h 13680"/>
              </a:gdLst>
              <a:ahLst/>
              <a:rect l="textAreaLeft" t="textAreaTop" r="textAreaRight" b="textAreaBottom"/>
              <a:pathLst>
                <a:path w="17" h="13">
                  <a:moveTo>
                    <a:pt x="15" y="13"/>
                  </a:moveTo>
                  <a:cubicBezTo>
                    <a:pt x="15" y="13"/>
                    <a:pt x="14" y="13"/>
                    <a:pt x="14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2"/>
                    <a:pt x="17" y="12"/>
                  </a:cubicBezTo>
                  <a:cubicBezTo>
                    <a:pt x="16" y="13"/>
                    <a:pt x="16" y="13"/>
                    <a:pt x="15" y="1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7200" bIns="72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01" name="Freeform 324"/>
            <p:cNvSpPr/>
            <p:nvPr/>
          </p:nvSpPr>
          <p:spPr>
            <a:xfrm>
              <a:off x="634320" y="1479960"/>
              <a:ext cx="3960" cy="1764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4" h="17">
                  <a:moveTo>
                    <a:pt x="2" y="17"/>
                  </a:moveTo>
                  <a:cubicBezTo>
                    <a:pt x="1" y="17"/>
                    <a:pt x="0" y="17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7"/>
                    <a:pt x="3" y="17"/>
                    <a:pt x="2" y="1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02" name="Freeform 325"/>
            <p:cNvSpPr/>
            <p:nvPr/>
          </p:nvSpPr>
          <p:spPr>
            <a:xfrm>
              <a:off x="612360" y="1505160"/>
              <a:ext cx="17640" cy="1368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3680"/>
                <a:gd name="textAreaBottom" fmla="*/ 14400 h 13680"/>
              </a:gdLst>
              <a:ahLst/>
              <a:rect l="textAreaLeft" t="textAreaTop" r="textAreaRight" b="textAreaBottom"/>
              <a:pathLst>
                <a:path w="17" h="13">
                  <a:moveTo>
                    <a:pt x="2" y="13"/>
                  </a:moveTo>
                  <a:cubicBezTo>
                    <a:pt x="1" y="13"/>
                    <a:pt x="1" y="13"/>
                    <a:pt x="0" y="12"/>
                  </a:cubicBezTo>
                  <a:cubicBezTo>
                    <a:pt x="0" y="12"/>
                    <a:pt x="0" y="10"/>
                    <a:pt x="1" y="1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6" y="1"/>
                  </a:cubicBezTo>
                  <a:cubicBezTo>
                    <a:pt x="17" y="2"/>
                    <a:pt x="16" y="4"/>
                    <a:pt x="15" y="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2" y="13"/>
                    <a:pt x="2" y="1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7200" bIns="72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03" name="Freeform 332"/>
            <p:cNvSpPr/>
            <p:nvPr/>
          </p:nvSpPr>
          <p:spPr>
            <a:xfrm>
              <a:off x="741960" y="1757880"/>
              <a:ext cx="244440" cy="62640"/>
            </a:xfrm>
            <a:custGeom>
              <a:avLst/>
              <a:gdLst>
                <a:gd name="textAreaLeft" fmla="*/ 0 w 244440"/>
                <a:gd name="textAreaRight" fmla="*/ 245160 w 244440"/>
                <a:gd name="textAreaTop" fmla="*/ 0 h 62640"/>
                <a:gd name="textAreaBottom" fmla="*/ 63360 h 62640"/>
              </a:gdLst>
              <a:ahLst/>
              <a:rect l="textAreaLeft" t="textAreaTop" r="textAreaRight" b="textAreaBottom"/>
              <a:pathLst>
                <a:path w="223" h="58">
                  <a:moveTo>
                    <a:pt x="221" y="58"/>
                  </a:moveTo>
                  <a:cubicBezTo>
                    <a:pt x="215" y="58"/>
                    <a:pt x="215" y="58"/>
                    <a:pt x="215" y="58"/>
                  </a:cubicBezTo>
                  <a:cubicBezTo>
                    <a:pt x="214" y="58"/>
                    <a:pt x="213" y="57"/>
                    <a:pt x="213" y="56"/>
                  </a:cubicBezTo>
                  <a:cubicBezTo>
                    <a:pt x="213" y="55"/>
                    <a:pt x="214" y="54"/>
                    <a:pt x="215" y="54"/>
                  </a:cubicBezTo>
                  <a:cubicBezTo>
                    <a:pt x="219" y="54"/>
                    <a:pt x="219" y="54"/>
                    <a:pt x="219" y="54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0"/>
                    <a:pt x="220" y="40"/>
                    <a:pt x="221" y="40"/>
                  </a:cubicBezTo>
                  <a:cubicBezTo>
                    <a:pt x="222" y="40"/>
                    <a:pt x="223" y="40"/>
                    <a:pt x="223" y="42"/>
                  </a:cubicBezTo>
                  <a:cubicBezTo>
                    <a:pt x="223" y="56"/>
                    <a:pt x="223" y="56"/>
                    <a:pt x="223" y="56"/>
                  </a:cubicBezTo>
                  <a:cubicBezTo>
                    <a:pt x="223" y="57"/>
                    <a:pt x="222" y="58"/>
                    <a:pt x="221" y="58"/>
                  </a:cubicBezTo>
                  <a:close/>
                  <a:moveTo>
                    <a:pt x="195" y="58"/>
                  </a:moveTo>
                  <a:cubicBezTo>
                    <a:pt x="175" y="58"/>
                    <a:pt x="175" y="58"/>
                    <a:pt x="175" y="58"/>
                  </a:cubicBezTo>
                  <a:cubicBezTo>
                    <a:pt x="174" y="58"/>
                    <a:pt x="173" y="57"/>
                    <a:pt x="173" y="56"/>
                  </a:cubicBezTo>
                  <a:cubicBezTo>
                    <a:pt x="173" y="55"/>
                    <a:pt x="174" y="54"/>
                    <a:pt x="175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7" y="54"/>
                    <a:pt x="197" y="55"/>
                    <a:pt x="197" y="56"/>
                  </a:cubicBezTo>
                  <a:cubicBezTo>
                    <a:pt x="197" y="57"/>
                    <a:pt x="197" y="58"/>
                    <a:pt x="195" y="58"/>
                  </a:cubicBezTo>
                  <a:close/>
                  <a:moveTo>
                    <a:pt x="155" y="58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34" y="58"/>
                    <a:pt x="133" y="57"/>
                    <a:pt x="133" y="56"/>
                  </a:cubicBezTo>
                  <a:cubicBezTo>
                    <a:pt x="133" y="55"/>
                    <a:pt x="134" y="54"/>
                    <a:pt x="135" y="54"/>
                  </a:cubicBezTo>
                  <a:cubicBezTo>
                    <a:pt x="155" y="54"/>
                    <a:pt x="155" y="54"/>
                    <a:pt x="155" y="54"/>
                  </a:cubicBezTo>
                  <a:cubicBezTo>
                    <a:pt x="157" y="54"/>
                    <a:pt x="157" y="55"/>
                    <a:pt x="157" y="56"/>
                  </a:cubicBezTo>
                  <a:cubicBezTo>
                    <a:pt x="157" y="57"/>
                    <a:pt x="157" y="58"/>
                    <a:pt x="155" y="58"/>
                  </a:cubicBezTo>
                  <a:close/>
                  <a:moveTo>
                    <a:pt x="115" y="58"/>
                  </a:moveTo>
                  <a:cubicBezTo>
                    <a:pt x="95" y="58"/>
                    <a:pt x="95" y="58"/>
                    <a:pt x="95" y="58"/>
                  </a:cubicBezTo>
                  <a:cubicBezTo>
                    <a:pt x="94" y="58"/>
                    <a:pt x="93" y="57"/>
                    <a:pt x="93" y="56"/>
                  </a:cubicBezTo>
                  <a:cubicBezTo>
                    <a:pt x="93" y="55"/>
                    <a:pt x="94" y="54"/>
                    <a:pt x="95" y="54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7" y="54"/>
                    <a:pt x="117" y="55"/>
                    <a:pt x="117" y="56"/>
                  </a:cubicBezTo>
                  <a:cubicBezTo>
                    <a:pt x="117" y="57"/>
                    <a:pt x="117" y="58"/>
                    <a:pt x="115" y="58"/>
                  </a:cubicBezTo>
                  <a:close/>
                  <a:moveTo>
                    <a:pt x="75" y="58"/>
                  </a:moveTo>
                  <a:cubicBezTo>
                    <a:pt x="55" y="58"/>
                    <a:pt x="55" y="58"/>
                    <a:pt x="55" y="58"/>
                  </a:cubicBezTo>
                  <a:cubicBezTo>
                    <a:pt x="54" y="58"/>
                    <a:pt x="53" y="57"/>
                    <a:pt x="53" y="56"/>
                  </a:cubicBezTo>
                  <a:cubicBezTo>
                    <a:pt x="53" y="55"/>
                    <a:pt x="54" y="54"/>
                    <a:pt x="5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7" y="54"/>
                    <a:pt x="77" y="55"/>
                    <a:pt x="77" y="56"/>
                  </a:cubicBezTo>
                  <a:cubicBezTo>
                    <a:pt x="77" y="57"/>
                    <a:pt x="77" y="58"/>
                    <a:pt x="75" y="58"/>
                  </a:cubicBezTo>
                  <a:close/>
                  <a:moveTo>
                    <a:pt x="35" y="58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4" y="58"/>
                    <a:pt x="13" y="57"/>
                    <a:pt x="13" y="56"/>
                  </a:cubicBezTo>
                  <a:cubicBezTo>
                    <a:pt x="13" y="55"/>
                    <a:pt x="14" y="54"/>
                    <a:pt x="1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7" y="54"/>
                    <a:pt x="37" y="55"/>
                    <a:pt x="37" y="56"/>
                  </a:cubicBezTo>
                  <a:cubicBezTo>
                    <a:pt x="37" y="57"/>
                    <a:pt x="37" y="58"/>
                    <a:pt x="35" y="58"/>
                  </a:cubicBezTo>
                  <a:close/>
                  <a:moveTo>
                    <a:pt x="2" y="51"/>
                  </a:moveTo>
                  <a:cubicBezTo>
                    <a:pt x="1" y="51"/>
                    <a:pt x="0" y="50"/>
                    <a:pt x="0" y="4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1" y="27"/>
                    <a:pt x="2" y="27"/>
                  </a:cubicBezTo>
                  <a:cubicBezTo>
                    <a:pt x="3" y="27"/>
                    <a:pt x="4" y="28"/>
                    <a:pt x="4" y="2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0"/>
                    <a:pt x="3" y="51"/>
                    <a:pt x="2" y="51"/>
                  </a:cubicBezTo>
                  <a:close/>
                  <a:moveTo>
                    <a:pt x="221" y="24"/>
                  </a:moveTo>
                  <a:cubicBezTo>
                    <a:pt x="220" y="24"/>
                    <a:pt x="219" y="23"/>
                    <a:pt x="219" y="2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0"/>
                    <a:pt x="220" y="0"/>
                    <a:pt x="221" y="0"/>
                  </a:cubicBezTo>
                  <a:cubicBezTo>
                    <a:pt x="222" y="0"/>
                    <a:pt x="223" y="0"/>
                    <a:pt x="223" y="2"/>
                  </a:cubicBezTo>
                  <a:cubicBezTo>
                    <a:pt x="223" y="22"/>
                    <a:pt x="223" y="22"/>
                    <a:pt x="223" y="22"/>
                  </a:cubicBezTo>
                  <a:cubicBezTo>
                    <a:pt x="223" y="23"/>
                    <a:pt x="222" y="24"/>
                    <a:pt x="221" y="2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31680" bIns="316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04" name="Freeform 333"/>
            <p:cNvSpPr/>
            <p:nvPr/>
          </p:nvSpPr>
          <p:spPr>
            <a:xfrm>
              <a:off x="806760" y="1278000"/>
              <a:ext cx="180720" cy="24120"/>
            </a:xfrm>
            <a:custGeom>
              <a:avLst/>
              <a:gdLst>
                <a:gd name="textAreaLeft" fmla="*/ 0 w 180720"/>
                <a:gd name="textAreaRight" fmla="*/ 181440 w 180720"/>
                <a:gd name="textAreaTop" fmla="*/ 0 h 24120"/>
                <a:gd name="textAreaBottom" fmla="*/ 24840 h 24120"/>
              </a:gdLst>
              <a:ahLst/>
              <a:rect l="textAreaLeft" t="textAreaTop" r="textAreaRight" b="textAreaBottom"/>
              <a:pathLst>
                <a:path w="165" h="23">
                  <a:moveTo>
                    <a:pt x="163" y="23"/>
                  </a:moveTo>
                  <a:cubicBezTo>
                    <a:pt x="162" y="23"/>
                    <a:pt x="161" y="22"/>
                    <a:pt x="161" y="21"/>
                  </a:cubicBezTo>
                  <a:cubicBezTo>
                    <a:pt x="161" y="3"/>
                    <a:pt x="161" y="3"/>
                    <a:pt x="161" y="3"/>
                  </a:cubicBezTo>
                  <a:cubicBezTo>
                    <a:pt x="161" y="3"/>
                    <a:pt x="160" y="2"/>
                    <a:pt x="160" y="2"/>
                  </a:cubicBezTo>
                  <a:cubicBezTo>
                    <a:pt x="160" y="0"/>
                    <a:pt x="161" y="0"/>
                    <a:pt x="162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5" y="0"/>
                    <a:pt x="165" y="0"/>
                    <a:pt x="165" y="2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5" y="22"/>
                    <a:pt x="165" y="23"/>
                    <a:pt x="163" y="23"/>
                  </a:cubicBezTo>
                  <a:close/>
                  <a:moveTo>
                    <a:pt x="142" y="4"/>
                  </a:moveTo>
                  <a:cubicBezTo>
                    <a:pt x="122" y="4"/>
                    <a:pt x="122" y="4"/>
                    <a:pt x="122" y="4"/>
                  </a:cubicBezTo>
                  <a:cubicBezTo>
                    <a:pt x="121" y="4"/>
                    <a:pt x="120" y="3"/>
                    <a:pt x="120" y="2"/>
                  </a:cubicBezTo>
                  <a:cubicBezTo>
                    <a:pt x="120" y="0"/>
                    <a:pt x="121" y="0"/>
                    <a:pt x="122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4" y="0"/>
                    <a:pt x="144" y="0"/>
                    <a:pt x="144" y="2"/>
                  </a:cubicBezTo>
                  <a:cubicBezTo>
                    <a:pt x="144" y="3"/>
                    <a:pt x="144" y="4"/>
                    <a:pt x="142" y="4"/>
                  </a:cubicBezTo>
                  <a:close/>
                  <a:moveTo>
                    <a:pt x="102" y="4"/>
                  </a:moveTo>
                  <a:cubicBezTo>
                    <a:pt x="82" y="4"/>
                    <a:pt x="82" y="4"/>
                    <a:pt x="82" y="4"/>
                  </a:cubicBezTo>
                  <a:cubicBezTo>
                    <a:pt x="81" y="4"/>
                    <a:pt x="80" y="3"/>
                    <a:pt x="80" y="2"/>
                  </a:cubicBezTo>
                  <a:cubicBezTo>
                    <a:pt x="80" y="0"/>
                    <a:pt x="81" y="0"/>
                    <a:pt x="8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4" y="0"/>
                    <a:pt x="104" y="2"/>
                  </a:cubicBezTo>
                  <a:cubicBezTo>
                    <a:pt x="104" y="3"/>
                    <a:pt x="104" y="4"/>
                    <a:pt x="102" y="4"/>
                  </a:cubicBezTo>
                  <a:close/>
                  <a:moveTo>
                    <a:pt x="62" y="4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0" y="3"/>
                    <a:pt x="40" y="2"/>
                  </a:cubicBezTo>
                  <a:cubicBezTo>
                    <a:pt x="40" y="0"/>
                    <a:pt x="41" y="0"/>
                    <a:pt x="4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4" y="0"/>
                    <a:pt x="64" y="2"/>
                  </a:cubicBezTo>
                  <a:cubicBezTo>
                    <a:pt x="64" y="3"/>
                    <a:pt x="64" y="4"/>
                    <a:pt x="62" y="4"/>
                  </a:cubicBezTo>
                  <a:close/>
                  <a:moveTo>
                    <a:pt x="2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4" y="0"/>
                    <a:pt x="24" y="2"/>
                  </a:cubicBezTo>
                  <a:cubicBezTo>
                    <a:pt x="24" y="3"/>
                    <a:pt x="24" y="4"/>
                    <a:pt x="2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2240" bIns="122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205" name="Группа 134"/>
          <p:cNvGrpSpPr/>
          <p:nvPr/>
        </p:nvGrpSpPr>
        <p:grpSpPr>
          <a:xfrm>
            <a:off x="2200680" y="1176120"/>
            <a:ext cx="794520" cy="685800"/>
            <a:chOff x="2200680" y="1176120"/>
            <a:chExt cx="794520" cy="685800"/>
          </a:xfrm>
        </p:grpSpPr>
        <p:sp>
          <p:nvSpPr>
            <p:cNvPr id="1206" name="Freeform 279"/>
            <p:cNvSpPr/>
            <p:nvPr/>
          </p:nvSpPr>
          <p:spPr>
            <a:xfrm>
              <a:off x="2372040" y="1724040"/>
              <a:ext cx="98280" cy="132840"/>
            </a:xfrm>
            <a:custGeom>
              <a:avLst/>
              <a:gdLst>
                <a:gd name="textAreaLeft" fmla="*/ 0 w 98280"/>
                <a:gd name="textAreaRight" fmla="*/ 99000 w 98280"/>
                <a:gd name="textAreaTop" fmla="*/ 0 h 132840"/>
                <a:gd name="textAreaBottom" fmla="*/ 133560 h 132840"/>
              </a:gdLst>
              <a:ahLst/>
              <a:rect l="textAreaLeft" t="textAreaTop" r="textAreaRight" b="textAreaBottom"/>
              <a:pathLst>
                <a:path w="90" h="122">
                  <a:moveTo>
                    <a:pt x="79" y="122"/>
                  </a:moveTo>
                  <a:cubicBezTo>
                    <a:pt x="70" y="122"/>
                    <a:pt x="70" y="122"/>
                    <a:pt x="70" y="122"/>
                  </a:cubicBezTo>
                  <a:cubicBezTo>
                    <a:pt x="69" y="122"/>
                    <a:pt x="68" y="121"/>
                    <a:pt x="68" y="120"/>
                  </a:cubicBezTo>
                  <a:cubicBezTo>
                    <a:pt x="68" y="119"/>
                    <a:pt x="69" y="118"/>
                    <a:pt x="70" y="118"/>
                  </a:cubicBezTo>
                  <a:cubicBezTo>
                    <a:pt x="79" y="118"/>
                    <a:pt x="79" y="118"/>
                    <a:pt x="79" y="118"/>
                  </a:cubicBezTo>
                  <a:cubicBezTo>
                    <a:pt x="83" y="118"/>
                    <a:pt x="86" y="114"/>
                    <a:pt x="86" y="110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7"/>
                    <a:pt x="83" y="4"/>
                    <a:pt x="79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1" y="4"/>
                    <a:pt x="18" y="5"/>
                    <a:pt x="17" y="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8"/>
                    <a:pt x="2" y="28"/>
                    <a:pt x="1" y="27"/>
                  </a:cubicBezTo>
                  <a:cubicBezTo>
                    <a:pt x="0" y="27"/>
                    <a:pt x="0" y="26"/>
                    <a:pt x="1" y="2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9" y="0"/>
                    <a:pt x="23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5" y="0"/>
                    <a:pt x="90" y="5"/>
                    <a:pt x="90" y="11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117"/>
                    <a:pt x="85" y="122"/>
                    <a:pt x="79" y="122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07" name="Freeform 280"/>
            <p:cNvSpPr/>
            <p:nvPr/>
          </p:nvSpPr>
          <p:spPr>
            <a:xfrm>
              <a:off x="2200680" y="1676880"/>
              <a:ext cx="93600" cy="68040"/>
            </a:xfrm>
            <a:custGeom>
              <a:avLst/>
              <a:gdLst>
                <a:gd name="textAreaLeft" fmla="*/ 0 w 93600"/>
                <a:gd name="textAreaRight" fmla="*/ 94320 w 93600"/>
                <a:gd name="textAreaTop" fmla="*/ 0 h 68040"/>
                <a:gd name="textAreaBottom" fmla="*/ 68760 h 68040"/>
              </a:gdLst>
              <a:ahLst/>
              <a:rect l="textAreaLeft" t="textAreaTop" r="textAreaRight" b="textAreaBottom"/>
              <a:pathLst>
                <a:path w="86" h="63">
                  <a:moveTo>
                    <a:pt x="73" y="63"/>
                  </a:moveTo>
                  <a:cubicBezTo>
                    <a:pt x="6" y="63"/>
                    <a:pt x="6" y="63"/>
                    <a:pt x="6" y="63"/>
                  </a:cubicBezTo>
                  <a:cubicBezTo>
                    <a:pt x="3" y="63"/>
                    <a:pt x="0" y="61"/>
                    <a:pt x="0" y="5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6" y="0"/>
                    <a:pt x="48" y="1"/>
                    <a:pt x="49" y="3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6" y="14"/>
                    <a:pt x="56" y="15"/>
                    <a:pt x="57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3" y="15"/>
                    <a:pt x="86" y="17"/>
                    <a:pt x="86" y="20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5" y="51"/>
                    <a:pt x="84" y="51"/>
                  </a:cubicBezTo>
                  <a:cubicBezTo>
                    <a:pt x="83" y="51"/>
                    <a:pt x="82" y="50"/>
                    <a:pt x="82" y="4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19"/>
                    <a:pt x="81" y="19"/>
                    <a:pt x="80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5" y="19"/>
                    <a:pt x="53" y="18"/>
                    <a:pt x="52" y="16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4" y="4"/>
                    <a:pt x="44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9"/>
                    <a:pt x="5" y="59"/>
                    <a:pt x="6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4" y="59"/>
                    <a:pt x="75" y="60"/>
                    <a:pt x="75" y="61"/>
                  </a:cubicBezTo>
                  <a:cubicBezTo>
                    <a:pt x="75" y="62"/>
                    <a:pt x="74" y="63"/>
                    <a:pt x="73" y="6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34200" bIns="342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08" name="Freeform 281"/>
            <p:cNvSpPr/>
            <p:nvPr/>
          </p:nvSpPr>
          <p:spPr>
            <a:xfrm>
              <a:off x="2245680" y="1743480"/>
              <a:ext cx="3960" cy="5976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59760"/>
                <a:gd name="textAreaBottom" fmla="*/ 60480 h 59760"/>
              </a:gdLst>
              <a:ahLst/>
              <a:rect l="textAreaLeft" t="textAreaTop" r="textAreaRight" b="textAreaBottom"/>
              <a:pathLst>
                <a:path w="4" h="55">
                  <a:moveTo>
                    <a:pt x="2" y="55"/>
                  </a:moveTo>
                  <a:cubicBezTo>
                    <a:pt x="1" y="55"/>
                    <a:pt x="0" y="54"/>
                    <a:pt x="0" y="5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4" y="2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4"/>
                    <a:pt x="3" y="55"/>
                    <a:pt x="2" y="5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30240" bIns="302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09" name="Freeform 282"/>
            <p:cNvSpPr/>
            <p:nvPr/>
          </p:nvSpPr>
          <p:spPr>
            <a:xfrm>
              <a:off x="2257560" y="1811880"/>
              <a:ext cx="27000" cy="3600"/>
            </a:xfrm>
            <a:custGeom>
              <a:avLst/>
              <a:gdLst>
                <a:gd name="textAreaLeft" fmla="*/ 0 w 27000"/>
                <a:gd name="textAreaRight" fmla="*/ 27720 w 2700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25" h="4">
                  <a:moveTo>
                    <a:pt x="23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5" y="1"/>
                    <a:pt x="25" y="2"/>
                  </a:cubicBezTo>
                  <a:cubicBezTo>
                    <a:pt x="25" y="3"/>
                    <a:pt x="24" y="4"/>
                    <a:pt x="23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10" name="Freeform 283"/>
            <p:cNvSpPr/>
            <p:nvPr/>
          </p:nvSpPr>
          <p:spPr>
            <a:xfrm>
              <a:off x="2233800" y="1800000"/>
              <a:ext cx="28080" cy="27360"/>
            </a:xfrm>
            <a:custGeom>
              <a:avLst/>
              <a:gdLst>
                <a:gd name="textAreaLeft" fmla="*/ 0 w 28080"/>
                <a:gd name="textAreaRight" fmla="*/ 28800 w 28080"/>
                <a:gd name="textAreaTop" fmla="*/ 0 h 27360"/>
                <a:gd name="textAreaBottom" fmla="*/ 28080 h 27360"/>
              </a:gdLst>
              <a:ahLst/>
              <a:rect l="textAreaLeft" t="textAreaTop" r="textAreaRight" b="textAreaBottom"/>
              <a:pathLst>
                <a:path w="26" h="26">
                  <a:moveTo>
                    <a:pt x="13" y="26"/>
                  </a:moveTo>
                  <a:cubicBezTo>
                    <a:pt x="6" y="26"/>
                    <a:pt x="0" y="21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21"/>
                    <a:pt x="20" y="26"/>
                    <a:pt x="13" y="26"/>
                  </a:cubicBezTo>
                  <a:close/>
                  <a:moveTo>
                    <a:pt x="13" y="4"/>
                  </a:moveTo>
                  <a:cubicBezTo>
                    <a:pt x="8" y="4"/>
                    <a:pt x="4" y="8"/>
                    <a:pt x="4" y="13"/>
                  </a:cubicBezTo>
                  <a:cubicBezTo>
                    <a:pt x="4" y="18"/>
                    <a:pt x="8" y="22"/>
                    <a:pt x="13" y="22"/>
                  </a:cubicBezTo>
                  <a:cubicBezTo>
                    <a:pt x="18" y="22"/>
                    <a:pt x="22" y="18"/>
                    <a:pt x="22" y="13"/>
                  </a:cubicBezTo>
                  <a:cubicBezTo>
                    <a:pt x="22" y="8"/>
                    <a:pt x="18" y="4"/>
                    <a:pt x="13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4040" bIns="14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11" name="Freeform 284"/>
            <p:cNvSpPr/>
            <p:nvPr/>
          </p:nvSpPr>
          <p:spPr>
            <a:xfrm>
              <a:off x="2280960" y="1728360"/>
              <a:ext cx="171720" cy="133560"/>
            </a:xfrm>
            <a:custGeom>
              <a:avLst/>
              <a:gdLst>
                <a:gd name="textAreaLeft" fmla="*/ 0 w 171720"/>
                <a:gd name="textAreaRight" fmla="*/ 172440 w 171720"/>
                <a:gd name="textAreaTop" fmla="*/ 0 h 133560"/>
                <a:gd name="textAreaBottom" fmla="*/ 134280 h 133560"/>
              </a:gdLst>
              <a:ahLst/>
              <a:rect l="textAreaLeft" t="textAreaTop" r="textAreaRight" b="textAreaBottom"/>
              <a:pathLst>
                <a:path w="157" h="122">
                  <a:moveTo>
                    <a:pt x="146" y="122"/>
                  </a:moveTo>
                  <a:cubicBezTo>
                    <a:pt x="11" y="122"/>
                    <a:pt x="11" y="122"/>
                    <a:pt x="11" y="122"/>
                  </a:cubicBezTo>
                  <a:cubicBezTo>
                    <a:pt x="5" y="122"/>
                    <a:pt x="0" y="117"/>
                    <a:pt x="0" y="1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5" y="2"/>
                    <a:pt x="77" y="6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0" y="25"/>
                    <a:pt x="90" y="25"/>
                    <a:pt x="91" y="25"/>
                  </a:cubicBezTo>
                  <a:cubicBezTo>
                    <a:pt x="146" y="25"/>
                    <a:pt x="146" y="25"/>
                    <a:pt x="146" y="25"/>
                  </a:cubicBezTo>
                  <a:cubicBezTo>
                    <a:pt x="152" y="25"/>
                    <a:pt x="157" y="30"/>
                    <a:pt x="157" y="37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7"/>
                    <a:pt x="152" y="122"/>
                    <a:pt x="146" y="122"/>
                  </a:cubicBezTo>
                  <a:close/>
                  <a:moveTo>
                    <a:pt x="11" y="4"/>
                  </a:moveTo>
                  <a:cubicBezTo>
                    <a:pt x="7" y="4"/>
                    <a:pt x="4" y="7"/>
                    <a:pt x="4" y="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5"/>
                    <a:pt x="7" y="118"/>
                    <a:pt x="11" y="118"/>
                  </a:cubicBezTo>
                  <a:cubicBezTo>
                    <a:pt x="146" y="118"/>
                    <a:pt x="146" y="118"/>
                    <a:pt x="146" y="118"/>
                  </a:cubicBezTo>
                  <a:cubicBezTo>
                    <a:pt x="150" y="118"/>
                    <a:pt x="153" y="115"/>
                    <a:pt x="153" y="111"/>
                  </a:cubicBezTo>
                  <a:cubicBezTo>
                    <a:pt x="153" y="37"/>
                    <a:pt x="153" y="37"/>
                    <a:pt x="153" y="37"/>
                  </a:cubicBezTo>
                  <a:cubicBezTo>
                    <a:pt x="153" y="33"/>
                    <a:pt x="150" y="29"/>
                    <a:pt x="146" y="29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9" y="29"/>
                    <a:pt x="87" y="29"/>
                    <a:pt x="86" y="27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2" y="5"/>
                    <a:pt x="70" y="4"/>
                    <a:pt x="67" y="4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12" name="Freeform 285"/>
            <p:cNvSpPr/>
            <p:nvPr/>
          </p:nvSpPr>
          <p:spPr>
            <a:xfrm>
              <a:off x="2385360" y="1806480"/>
              <a:ext cx="45360" cy="3600"/>
            </a:xfrm>
            <a:custGeom>
              <a:avLst/>
              <a:gdLst>
                <a:gd name="textAreaLeft" fmla="*/ 0 w 45360"/>
                <a:gd name="textAreaRight" fmla="*/ 46080 w 4536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42" h="4">
                  <a:moveTo>
                    <a:pt x="4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3"/>
                    <a:pt x="41" y="4"/>
                    <a:pt x="40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13" name="Freeform 286"/>
            <p:cNvSpPr/>
            <p:nvPr/>
          </p:nvSpPr>
          <p:spPr>
            <a:xfrm>
              <a:off x="2385360" y="1820880"/>
              <a:ext cx="45360" cy="3600"/>
            </a:xfrm>
            <a:custGeom>
              <a:avLst/>
              <a:gdLst>
                <a:gd name="textAreaLeft" fmla="*/ 0 w 45360"/>
                <a:gd name="textAreaRight" fmla="*/ 46080 w 4536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42" h="4">
                  <a:moveTo>
                    <a:pt x="4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3"/>
                    <a:pt x="41" y="4"/>
                    <a:pt x="40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14" name="Freeform 287"/>
            <p:cNvSpPr/>
            <p:nvPr/>
          </p:nvSpPr>
          <p:spPr>
            <a:xfrm>
              <a:off x="2385360" y="1833840"/>
              <a:ext cx="17640" cy="396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15" name="Freeform 288"/>
            <p:cNvSpPr/>
            <p:nvPr/>
          </p:nvSpPr>
          <p:spPr>
            <a:xfrm>
              <a:off x="2359080" y="1800000"/>
              <a:ext cx="17640" cy="1764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7"/>
                    <a:pt x="8" y="17"/>
                  </a:cubicBezTo>
                  <a:close/>
                  <a:moveTo>
                    <a:pt x="8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8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16" name="Freeform 289"/>
            <p:cNvSpPr/>
            <p:nvPr/>
          </p:nvSpPr>
          <p:spPr>
            <a:xfrm>
              <a:off x="2467800" y="1185120"/>
              <a:ext cx="68760" cy="52920"/>
            </a:xfrm>
            <a:custGeom>
              <a:avLst/>
              <a:gdLst>
                <a:gd name="textAreaLeft" fmla="*/ 0 w 68760"/>
                <a:gd name="textAreaRight" fmla="*/ 69480 w 68760"/>
                <a:gd name="textAreaTop" fmla="*/ 0 h 52920"/>
                <a:gd name="textAreaBottom" fmla="*/ 53640 h 52920"/>
              </a:gdLst>
              <a:ahLst/>
              <a:rect l="textAreaLeft" t="textAreaTop" r="textAreaRight" b="textAreaBottom"/>
              <a:pathLst>
                <a:path w="63" h="49">
                  <a:moveTo>
                    <a:pt x="58" y="49"/>
                  </a:moveTo>
                  <a:cubicBezTo>
                    <a:pt x="6" y="49"/>
                    <a:pt x="6" y="49"/>
                    <a:pt x="6" y="49"/>
                  </a:cubicBezTo>
                  <a:cubicBezTo>
                    <a:pt x="3" y="49"/>
                    <a:pt x="0" y="47"/>
                    <a:pt x="0" y="4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3" y="9"/>
                    <a:pt x="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1"/>
                    <a:pt x="34" y="0"/>
                    <a:pt x="36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1" y="0"/>
                    <a:pt x="63" y="2"/>
                    <a:pt x="63" y="5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3" y="47"/>
                    <a:pt x="61" y="49"/>
                    <a:pt x="58" y="49"/>
                  </a:cubicBezTo>
                  <a:close/>
                  <a:moveTo>
                    <a:pt x="6" y="13"/>
                  </a:moveTo>
                  <a:cubicBezTo>
                    <a:pt x="5" y="13"/>
                    <a:pt x="4" y="14"/>
                    <a:pt x="4" y="15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5"/>
                    <a:pt x="5" y="45"/>
                    <a:pt x="6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4"/>
                    <a:pt x="59" y="4"/>
                    <a:pt x="58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13"/>
                    <a:pt x="28" y="13"/>
                    <a:pt x="27" y="13"/>
                  </a:cubicBezTo>
                  <a:lnTo>
                    <a:pt x="6" y="13"/>
                  </a:lnTo>
                  <a:close/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6640" bIns="266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17" name="Freeform 290"/>
            <p:cNvSpPr/>
            <p:nvPr/>
          </p:nvSpPr>
          <p:spPr>
            <a:xfrm>
              <a:off x="2276640" y="1291320"/>
              <a:ext cx="260640" cy="147600"/>
            </a:xfrm>
            <a:custGeom>
              <a:avLst/>
              <a:gdLst>
                <a:gd name="textAreaLeft" fmla="*/ 0 w 260640"/>
                <a:gd name="textAreaRight" fmla="*/ 261360 w 260640"/>
                <a:gd name="textAreaTop" fmla="*/ 0 h 147600"/>
                <a:gd name="textAreaBottom" fmla="*/ 148320 h 147600"/>
              </a:gdLst>
              <a:ahLst/>
              <a:rect l="textAreaLeft" t="textAreaTop" r="textAreaRight" b="textAreaBottom"/>
              <a:pathLst>
                <a:path w="238" h="135">
                  <a:moveTo>
                    <a:pt x="139" y="135"/>
                  </a:moveTo>
                  <a:cubicBezTo>
                    <a:pt x="31" y="135"/>
                    <a:pt x="31" y="135"/>
                    <a:pt x="31" y="135"/>
                  </a:cubicBezTo>
                  <a:cubicBezTo>
                    <a:pt x="14" y="135"/>
                    <a:pt x="0" y="121"/>
                    <a:pt x="0" y="104"/>
                  </a:cubicBezTo>
                  <a:cubicBezTo>
                    <a:pt x="0" y="91"/>
                    <a:pt x="8" y="80"/>
                    <a:pt x="19" y="75"/>
                  </a:cubicBezTo>
                  <a:cubicBezTo>
                    <a:pt x="19" y="72"/>
                    <a:pt x="19" y="70"/>
                    <a:pt x="19" y="67"/>
                  </a:cubicBezTo>
                  <a:cubicBezTo>
                    <a:pt x="19" y="30"/>
                    <a:pt x="49" y="0"/>
                    <a:pt x="86" y="0"/>
                  </a:cubicBezTo>
                  <a:cubicBezTo>
                    <a:pt x="109" y="0"/>
                    <a:pt x="130" y="11"/>
                    <a:pt x="142" y="30"/>
                  </a:cubicBezTo>
                  <a:cubicBezTo>
                    <a:pt x="145" y="30"/>
                    <a:pt x="148" y="30"/>
                    <a:pt x="151" y="30"/>
                  </a:cubicBezTo>
                  <a:cubicBezTo>
                    <a:pt x="172" y="30"/>
                    <a:pt x="192" y="44"/>
                    <a:pt x="198" y="64"/>
                  </a:cubicBezTo>
                  <a:cubicBezTo>
                    <a:pt x="202" y="63"/>
                    <a:pt x="207" y="62"/>
                    <a:pt x="211" y="62"/>
                  </a:cubicBezTo>
                  <a:cubicBezTo>
                    <a:pt x="221" y="62"/>
                    <a:pt x="231" y="66"/>
                    <a:pt x="238" y="74"/>
                  </a:cubicBezTo>
                  <a:cubicBezTo>
                    <a:pt x="235" y="77"/>
                    <a:pt x="235" y="77"/>
                    <a:pt x="235" y="77"/>
                  </a:cubicBezTo>
                  <a:cubicBezTo>
                    <a:pt x="229" y="70"/>
                    <a:pt x="220" y="66"/>
                    <a:pt x="211" y="66"/>
                  </a:cubicBezTo>
                  <a:cubicBezTo>
                    <a:pt x="206" y="66"/>
                    <a:pt x="202" y="67"/>
                    <a:pt x="198" y="69"/>
                  </a:cubicBezTo>
                  <a:cubicBezTo>
                    <a:pt x="196" y="70"/>
                    <a:pt x="196" y="70"/>
                    <a:pt x="196" y="70"/>
                  </a:cubicBezTo>
                  <a:cubicBezTo>
                    <a:pt x="195" y="68"/>
                    <a:pt x="195" y="68"/>
                    <a:pt x="195" y="68"/>
                  </a:cubicBezTo>
                  <a:cubicBezTo>
                    <a:pt x="190" y="48"/>
                    <a:pt x="171" y="34"/>
                    <a:pt x="151" y="34"/>
                  </a:cubicBezTo>
                  <a:cubicBezTo>
                    <a:pt x="148" y="34"/>
                    <a:pt x="145" y="34"/>
                    <a:pt x="142" y="35"/>
                  </a:cubicBezTo>
                  <a:cubicBezTo>
                    <a:pt x="140" y="35"/>
                    <a:pt x="140" y="35"/>
                    <a:pt x="140" y="35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28" y="15"/>
                    <a:pt x="108" y="4"/>
                    <a:pt x="86" y="4"/>
                  </a:cubicBezTo>
                  <a:cubicBezTo>
                    <a:pt x="51" y="4"/>
                    <a:pt x="23" y="32"/>
                    <a:pt x="23" y="67"/>
                  </a:cubicBezTo>
                  <a:cubicBezTo>
                    <a:pt x="23" y="70"/>
                    <a:pt x="23" y="73"/>
                    <a:pt x="23" y="76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11" y="82"/>
                    <a:pt x="4" y="92"/>
                    <a:pt x="4" y="104"/>
                  </a:cubicBezTo>
                  <a:cubicBezTo>
                    <a:pt x="4" y="119"/>
                    <a:pt x="17" y="131"/>
                    <a:pt x="31" y="131"/>
                  </a:cubicBezTo>
                  <a:cubicBezTo>
                    <a:pt x="139" y="131"/>
                    <a:pt x="139" y="131"/>
                    <a:pt x="139" y="131"/>
                  </a:cubicBezTo>
                  <a:lnTo>
                    <a:pt x="139" y="135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18" name="Rectangle 291"/>
            <p:cNvSpPr/>
            <p:nvPr/>
          </p:nvSpPr>
          <p:spPr>
            <a:xfrm>
              <a:off x="2566800" y="1594080"/>
              <a:ext cx="3600" cy="51120"/>
            </a:xfrm>
            <a:prstGeom prst="rect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5560" bIns="255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19" name="Freeform 292"/>
            <p:cNvSpPr/>
            <p:nvPr/>
          </p:nvSpPr>
          <p:spPr>
            <a:xfrm>
              <a:off x="2591640" y="1666800"/>
              <a:ext cx="157320" cy="3960"/>
            </a:xfrm>
            <a:custGeom>
              <a:avLst/>
              <a:gdLst>
                <a:gd name="textAreaLeft" fmla="*/ 0 w 157320"/>
                <a:gd name="textAreaRight" fmla="*/ 158040 w 15732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144" h="4">
                  <a:moveTo>
                    <a:pt x="142" y="4"/>
                  </a:moveTo>
                  <a:cubicBezTo>
                    <a:pt x="122" y="4"/>
                    <a:pt x="122" y="4"/>
                    <a:pt x="122" y="4"/>
                  </a:cubicBezTo>
                  <a:cubicBezTo>
                    <a:pt x="121" y="4"/>
                    <a:pt x="120" y="3"/>
                    <a:pt x="120" y="2"/>
                  </a:cubicBezTo>
                  <a:cubicBezTo>
                    <a:pt x="120" y="1"/>
                    <a:pt x="121" y="0"/>
                    <a:pt x="122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4" y="0"/>
                    <a:pt x="144" y="1"/>
                    <a:pt x="144" y="2"/>
                  </a:cubicBezTo>
                  <a:cubicBezTo>
                    <a:pt x="144" y="3"/>
                    <a:pt x="144" y="4"/>
                    <a:pt x="142" y="4"/>
                  </a:cubicBezTo>
                  <a:close/>
                  <a:moveTo>
                    <a:pt x="102" y="4"/>
                  </a:moveTo>
                  <a:cubicBezTo>
                    <a:pt x="82" y="4"/>
                    <a:pt x="82" y="4"/>
                    <a:pt x="82" y="4"/>
                  </a:cubicBezTo>
                  <a:cubicBezTo>
                    <a:pt x="81" y="4"/>
                    <a:pt x="80" y="3"/>
                    <a:pt x="80" y="2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4" y="1"/>
                    <a:pt x="104" y="2"/>
                  </a:cubicBezTo>
                  <a:cubicBezTo>
                    <a:pt x="104" y="3"/>
                    <a:pt x="104" y="4"/>
                    <a:pt x="102" y="4"/>
                  </a:cubicBezTo>
                  <a:close/>
                  <a:moveTo>
                    <a:pt x="62" y="4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0" y="3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4" y="1"/>
                    <a:pt x="64" y="2"/>
                  </a:cubicBezTo>
                  <a:cubicBezTo>
                    <a:pt x="64" y="3"/>
                    <a:pt x="64" y="4"/>
                    <a:pt x="62" y="4"/>
                  </a:cubicBezTo>
                  <a:close/>
                  <a:moveTo>
                    <a:pt x="2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4" y="1"/>
                    <a:pt x="24" y="2"/>
                  </a:cubicBezTo>
                  <a:cubicBezTo>
                    <a:pt x="24" y="3"/>
                    <a:pt x="24" y="4"/>
                    <a:pt x="2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20" name="Freeform 293"/>
            <p:cNvSpPr/>
            <p:nvPr/>
          </p:nvSpPr>
          <p:spPr>
            <a:xfrm>
              <a:off x="2382120" y="1666800"/>
              <a:ext cx="158400" cy="46440"/>
            </a:xfrm>
            <a:custGeom>
              <a:avLst/>
              <a:gdLst>
                <a:gd name="textAreaLeft" fmla="*/ 0 w 158400"/>
                <a:gd name="textAreaRight" fmla="*/ 159120 w 15840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145" h="43">
                  <a:moveTo>
                    <a:pt x="2" y="43"/>
                  </a:moveTo>
                  <a:cubicBezTo>
                    <a:pt x="1" y="43"/>
                    <a:pt x="0" y="42"/>
                    <a:pt x="0" y="4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0"/>
                    <a:pt x="1" y="19"/>
                    <a:pt x="2" y="19"/>
                  </a:cubicBezTo>
                  <a:cubicBezTo>
                    <a:pt x="3" y="19"/>
                    <a:pt x="4" y="20"/>
                    <a:pt x="4" y="2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3" y="43"/>
                    <a:pt x="2" y="43"/>
                  </a:cubicBezTo>
                  <a:close/>
                  <a:moveTo>
                    <a:pt x="143" y="4"/>
                  </a:moveTo>
                  <a:cubicBezTo>
                    <a:pt x="123" y="4"/>
                    <a:pt x="123" y="4"/>
                    <a:pt x="123" y="4"/>
                  </a:cubicBezTo>
                  <a:cubicBezTo>
                    <a:pt x="122" y="4"/>
                    <a:pt x="121" y="3"/>
                    <a:pt x="121" y="2"/>
                  </a:cubicBezTo>
                  <a:cubicBezTo>
                    <a:pt x="121" y="1"/>
                    <a:pt x="122" y="0"/>
                    <a:pt x="12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4" y="0"/>
                    <a:pt x="145" y="1"/>
                    <a:pt x="145" y="2"/>
                  </a:cubicBezTo>
                  <a:cubicBezTo>
                    <a:pt x="145" y="3"/>
                    <a:pt x="144" y="4"/>
                    <a:pt x="143" y="4"/>
                  </a:cubicBezTo>
                  <a:close/>
                  <a:moveTo>
                    <a:pt x="103" y="4"/>
                  </a:moveTo>
                  <a:cubicBezTo>
                    <a:pt x="83" y="4"/>
                    <a:pt x="83" y="4"/>
                    <a:pt x="83" y="4"/>
                  </a:cubicBezTo>
                  <a:cubicBezTo>
                    <a:pt x="82" y="4"/>
                    <a:pt x="81" y="3"/>
                    <a:pt x="81" y="2"/>
                  </a:cubicBezTo>
                  <a:cubicBezTo>
                    <a:pt x="81" y="1"/>
                    <a:pt x="82" y="0"/>
                    <a:pt x="83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4" y="0"/>
                    <a:pt x="105" y="1"/>
                    <a:pt x="105" y="2"/>
                  </a:cubicBezTo>
                  <a:cubicBezTo>
                    <a:pt x="105" y="3"/>
                    <a:pt x="104" y="4"/>
                    <a:pt x="103" y="4"/>
                  </a:cubicBezTo>
                  <a:close/>
                  <a:moveTo>
                    <a:pt x="63" y="4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1" y="2"/>
                  </a:cubicBezTo>
                  <a:cubicBezTo>
                    <a:pt x="41" y="1"/>
                    <a:pt x="42" y="0"/>
                    <a:pt x="4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4" y="0"/>
                    <a:pt x="65" y="1"/>
                    <a:pt x="65" y="2"/>
                  </a:cubicBezTo>
                  <a:cubicBezTo>
                    <a:pt x="65" y="3"/>
                    <a:pt x="64" y="4"/>
                    <a:pt x="63" y="4"/>
                  </a:cubicBezTo>
                  <a:close/>
                  <a:moveTo>
                    <a:pt x="2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5" y="1"/>
                    <a:pt x="25" y="2"/>
                  </a:cubicBezTo>
                  <a:cubicBezTo>
                    <a:pt x="25" y="3"/>
                    <a:pt x="24" y="4"/>
                    <a:pt x="23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3400" bIns="234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21" name="Freeform 294"/>
            <p:cNvSpPr/>
            <p:nvPr/>
          </p:nvSpPr>
          <p:spPr>
            <a:xfrm>
              <a:off x="2540160" y="1642680"/>
              <a:ext cx="55080" cy="56160"/>
            </a:xfrm>
            <a:custGeom>
              <a:avLst/>
              <a:gdLst>
                <a:gd name="textAreaLeft" fmla="*/ 0 w 55080"/>
                <a:gd name="textAreaRight" fmla="*/ 55800 w 55080"/>
                <a:gd name="textAreaTop" fmla="*/ 0 h 56160"/>
                <a:gd name="textAreaBottom" fmla="*/ 56880 h 56160"/>
              </a:gdLst>
              <a:ahLst/>
              <a:rect l="textAreaLeft" t="textAreaTop" r="textAreaRight" b="textAreaBottom"/>
              <a:pathLst>
                <a:path w="51" h="52">
                  <a:moveTo>
                    <a:pt x="26" y="52"/>
                  </a:move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6" y="52"/>
                  </a:cubicBezTo>
                  <a:close/>
                  <a:moveTo>
                    <a:pt x="26" y="4"/>
                  </a:moveTo>
                  <a:cubicBezTo>
                    <a:pt x="14" y="4"/>
                    <a:pt x="4" y="14"/>
                    <a:pt x="4" y="26"/>
                  </a:cubicBezTo>
                  <a:cubicBezTo>
                    <a:pt x="4" y="38"/>
                    <a:pt x="14" y="48"/>
                    <a:pt x="26" y="48"/>
                  </a:cubicBezTo>
                  <a:cubicBezTo>
                    <a:pt x="38" y="48"/>
                    <a:pt x="47" y="38"/>
                    <a:pt x="47" y="26"/>
                  </a:cubicBezTo>
                  <a:cubicBezTo>
                    <a:pt x="47" y="14"/>
                    <a:pt x="38" y="4"/>
                    <a:pt x="26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8440" bIns="284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22" name="Freeform 295"/>
            <p:cNvSpPr/>
            <p:nvPr/>
          </p:nvSpPr>
          <p:spPr>
            <a:xfrm>
              <a:off x="2329560" y="1323360"/>
              <a:ext cx="477000" cy="272520"/>
            </a:xfrm>
            <a:custGeom>
              <a:avLst/>
              <a:gdLst>
                <a:gd name="textAreaLeft" fmla="*/ 0 w 477000"/>
                <a:gd name="textAreaRight" fmla="*/ 477720 w 477000"/>
                <a:gd name="textAreaTop" fmla="*/ 0 h 272520"/>
                <a:gd name="textAreaBottom" fmla="*/ 273240 h 272520"/>
              </a:gdLst>
              <a:ahLst/>
              <a:rect l="textAreaLeft" t="textAreaTop" r="textAreaRight" b="textAreaBottom"/>
              <a:pathLst>
                <a:path w="435" h="249">
                  <a:moveTo>
                    <a:pt x="372" y="249"/>
                  </a:moveTo>
                  <a:cubicBezTo>
                    <a:pt x="72" y="249"/>
                    <a:pt x="72" y="249"/>
                    <a:pt x="72" y="249"/>
                  </a:cubicBezTo>
                  <a:cubicBezTo>
                    <a:pt x="32" y="249"/>
                    <a:pt x="0" y="216"/>
                    <a:pt x="0" y="176"/>
                  </a:cubicBezTo>
                  <a:cubicBezTo>
                    <a:pt x="0" y="137"/>
                    <a:pt x="32" y="104"/>
                    <a:pt x="72" y="104"/>
                  </a:cubicBezTo>
                  <a:cubicBezTo>
                    <a:pt x="77" y="104"/>
                    <a:pt x="81" y="105"/>
                    <a:pt x="86" y="106"/>
                  </a:cubicBezTo>
                  <a:cubicBezTo>
                    <a:pt x="101" y="72"/>
                    <a:pt x="135" y="50"/>
                    <a:pt x="173" y="50"/>
                  </a:cubicBezTo>
                  <a:cubicBezTo>
                    <a:pt x="175" y="50"/>
                    <a:pt x="178" y="50"/>
                    <a:pt x="181" y="50"/>
                  </a:cubicBezTo>
                  <a:cubicBezTo>
                    <a:pt x="204" y="19"/>
                    <a:pt x="241" y="0"/>
                    <a:pt x="280" y="0"/>
                  </a:cubicBezTo>
                  <a:cubicBezTo>
                    <a:pt x="349" y="0"/>
                    <a:pt x="405" y="56"/>
                    <a:pt x="405" y="124"/>
                  </a:cubicBezTo>
                  <a:cubicBezTo>
                    <a:pt x="405" y="126"/>
                    <a:pt x="404" y="128"/>
                    <a:pt x="404" y="130"/>
                  </a:cubicBezTo>
                  <a:cubicBezTo>
                    <a:pt x="423" y="142"/>
                    <a:pt x="435" y="163"/>
                    <a:pt x="435" y="185"/>
                  </a:cubicBezTo>
                  <a:cubicBezTo>
                    <a:pt x="435" y="220"/>
                    <a:pt x="407" y="249"/>
                    <a:pt x="372" y="249"/>
                  </a:cubicBezTo>
                  <a:close/>
                  <a:moveTo>
                    <a:pt x="72" y="108"/>
                  </a:moveTo>
                  <a:cubicBezTo>
                    <a:pt x="35" y="108"/>
                    <a:pt x="4" y="139"/>
                    <a:pt x="4" y="176"/>
                  </a:cubicBezTo>
                  <a:cubicBezTo>
                    <a:pt x="4" y="214"/>
                    <a:pt x="35" y="245"/>
                    <a:pt x="72" y="245"/>
                  </a:cubicBezTo>
                  <a:cubicBezTo>
                    <a:pt x="372" y="245"/>
                    <a:pt x="372" y="245"/>
                    <a:pt x="372" y="245"/>
                  </a:cubicBezTo>
                  <a:cubicBezTo>
                    <a:pt x="405" y="245"/>
                    <a:pt x="431" y="218"/>
                    <a:pt x="431" y="185"/>
                  </a:cubicBezTo>
                  <a:cubicBezTo>
                    <a:pt x="431" y="164"/>
                    <a:pt x="420" y="144"/>
                    <a:pt x="401" y="133"/>
                  </a:cubicBezTo>
                  <a:cubicBezTo>
                    <a:pt x="400" y="133"/>
                    <a:pt x="400" y="133"/>
                    <a:pt x="400" y="133"/>
                  </a:cubicBezTo>
                  <a:cubicBezTo>
                    <a:pt x="400" y="131"/>
                    <a:pt x="400" y="131"/>
                    <a:pt x="400" y="131"/>
                  </a:cubicBezTo>
                  <a:cubicBezTo>
                    <a:pt x="400" y="129"/>
                    <a:pt x="401" y="127"/>
                    <a:pt x="401" y="124"/>
                  </a:cubicBezTo>
                  <a:cubicBezTo>
                    <a:pt x="401" y="58"/>
                    <a:pt x="347" y="4"/>
                    <a:pt x="280" y="4"/>
                  </a:cubicBezTo>
                  <a:cubicBezTo>
                    <a:pt x="242" y="4"/>
                    <a:pt x="206" y="23"/>
                    <a:pt x="184" y="54"/>
                  </a:cubicBezTo>
                  <a:cubicBezTo>
                    <a:pt x="183" y="54"/>
                    <a:pt x="183" y="54"/>
                    <a:pt x="183" y="54"/>
                  </a:cubicBezTo>
                  <a:cubicBezTo>
                    <a:pt x="182" y="54"/>
                    <a:pt x="182" y="54"/>
                    <a:pt x="182" y="54"/>
                  </a:cubicBezTo>
                  <a:cubicBezTo>
                    <a:pt x="179" y="54"/>
                    <a:pt x="176" y="54"/>
                    <a:pt x="173" y="54"/>
                  </a:cubicBezTo>
                  <a:cubicBezTo>
                    <a:pt x="136" y="54"/>
                    <a:pt x="104" y="75"/>
                    <a:pt x="89" y="109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87" y="110"/>
                    <a:pt x="87" y="110"/>
                    <a:pt x="87" y="110"/>
                  </a:cubicBezTo>
                  <a:cubicBezTo>
                    <a:pt x="82" y="109"/>
                    <a:pt x="77" y="108"/>
                    <a:pt x="72" y="108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23" name="Freeform 296"/>
            <p:cNvSpPr/>
            <p:nvPr/>
          </p:nvSpPr>
          <p:spPr>
            <a:xfrm>
              <a:off x="2517120" y="1427400"/>
              <a:ext cx="101520" cy="118080"/>
            </a:xfrm>
            <a:custGeom>
              <a:avLst/>
              <a:gdLst>
                <a:gd name="textAreaLeft" fmla="*/ 0 w 101520"/>
                <a:gd name="textAreaRight" fmla="*/ 102240 w 101520"/>
                <a:gd name="textAreaTop" fmla="*/ 0 h 118080"/>
                <a:gd name="textAreaBottom" fmla="*/ 118800 h 118080"/>
              </a:gdLst>
              <a:ahLst/>
              <a:rect l="textAreaLeft" t="textAreaTop" r="textAreaRight" b="textAreaBottom"/>
              <a:pathLst>
                <a:path w="93" h="108">
                  <a:moveTo>
                    <a:pt x="59" y="108"/>
                  </a:moveTo>
                  <a:cubicBezTo>
                    <a:pt x="34" y="108"/>
                    <a:pt x="34" y="108"/>
                    <a:pt x="34" y="108"/>
                  </a:cubicBezTo>
                  <a:cubicBezTo>
                    <a:pt x="31" y="108"/>
                    <a:pt x="29" y="105"/>
                    <a:pt x="29" y="102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4" y="58"/>
                    <a:pt x="2" y="57"/>
                    <a:pt x="1" y="55"/>
                  </a:cubicBezTo>
                  <a:cubicBezTo>
                    <a:pt x="0" y="54"/>
                    <a:pt x="0" y="51"/>
                    <a:pt x="2" y="5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5" y="0"/>
                    <a:pt x="49" y="0"/>
                    <a:pt x="51" y="2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3" y="51"/>
                    <a:pt x="93" y="54"/>
                    <a:pt x="92" y="55"/>
                  </a:cubicBezTo>
                  <a:cubicBezTo>
                    <a:pt x="91" y="57"/>
                    <a:pt x="90" y="58"/>
                    <a:pt x="88" y="58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5"/>
                    <a:pt x="62" y="108"/>
                    <a:pt x="59" y="108"/>
                  </a:cubicBezTo>
                  <a:close/>
                  <a:moveTo>
                    <a:pt x="47" y="4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4" y="53"/>
                    <a:pt x="4" y="53"/>
                    <a:pt x="5" y="54"/>
                  </a:cubicBezTo>
                  <a:cubicBezTo>
                    <a:pt x="5" y="54"/>
                    <a:pt x="5" y="54"/>
                    <a:pt x="6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2" y="54"/>
                    <a:pt x="33" y="55"/>
                    <a:pt x="33" y="56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3" y="103"/>
                    <a:pt x="33" y="104"/>
                    <a:pt x="34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60" y="104"/>
                    <a:pt x="61" y="103"/>
                    <a:pt x="61" y="10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5"/>
                    <a:pt x="61" y="54"/>
                    <a:pt x="63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89" y="53"/>
                    <a:pt x="89" y="53"/>
                    <a:pt x="89" y="52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7" y="4"/>
                    <a:pt x="47" y="4"/>
                    <a:pt x="47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24" name="Freeform 297"/>
            <p:cNvSpPr/>
            <p:nvPr/>
          </p:nvSpPr>
          <p:spPr>
            <a:xfrm>
              <a:off x="2684880" y="1699560"/>
              <a:ext cx="113400" cy="3960"/>
            </a:xfrm>
            <a:custGeom>
              <a:avLst/>
              <a:gdLst>
                <a:gd name="textAreaLeft" fmla="*/ 0 w 113400"/>
                <a:gd name="textAreaRight" fmla="*/ 114120 w 11340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104" h="4">
                  <a:moveTo>
                    <a:pt x="102" y="4"/>
                  </a:moveTo>
                  <a:cubicBezTo>
                    <a:pt x="82" y="4"/>
                    <a:pt x="82" y="4"/>
                    <a:pt x="82" y="4"/>
                  </a:cubicBezTo>
                  <a:cubicBezTo>
                    <a:pt x="81" y="4"/>
                    <a:pt x="80" y="3"/>
                    <a:pt x="80" y="2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3" y="0"/>
                    <a:pt x="104" y="1"/>
                    <a:pt x="104" y="2"/>
                  </a:cubicBezTo>
                  <a:cubicBezTo>
                    <a:pt x="104" y="3"/>
                    <a:pt x="103" y="4"/>
                    <a:pt x="102" y="4"/>
                  </a:cubicBezTo>
                  <a:close/>
                  <a:moveTo>
                    <a:pt x="62" y="4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0" y="3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0"/>
                    <a:pt x="64" y="1"/>
                    <a:pt x="64" y="2"/>
                  </a:cubicBezTo>
                  <a:cubicBezTo>
                    <a:pt x="64" y="3"/>
                    <a:pt x="63" y="4"/>
                    <a:pt x="62" y="4"/>
                  </a:cubicBezTo>
                  <a:close/>
                  <a:moveTo>
                    <a:pt x="2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3"/>
                    <a:pt x="23" y="4"/>
                    <a:pt x="2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25" name="Freeform 298"/>
            <p:cNvSpPr/>
            <p:nvPr/>
          </p:nvSpPr>
          <p:spPr>
            <a:xfrm>
              <a:off x="2262240" y="1625400"/>
              <a:ext cx="113400" cy="3600"/>
            </a:xfrm>
            <a:custGeom>
              <a:avLst/>
              <a:gdLst>
                <a:gd name="textAreaLeft" fmla="*/ 0 w 113400"/>
                <a:gd name="textAreaRight" fmla="*/ 114120 w 11340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104" h="4">
                  <a:moveTo>
                    <a:pt x="102" y="4"/>
                  </a:moveTo>
                  <a:cubicBezTo>
                    <a:pt x="82" y="4"/>
                    <a:pt x="82" y="4"/>
                    <a:pt x="82" y="4"/>
                  </a:cubicBezTo>
                  <a:cubicBezTo>
                    <a:pt x="81" y="4"/>
                    <a:pt x="80" y="3"/>
                    <a:pt x="80" y="2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4" y="1"/>
                    <a:pt x="104" y="2"/>
                  </a:cubicBezTo>
                  <a:cubicBezTo>
                    <a:pt x="104" y="3"/>
                    <a:pt x="104" y="4"/>
                    <a:pt x="102" y="4"/>
                  </a:cubicBezTo>
                  <a:close/>
                  <a:moveTo>
                    <a:pt x="62" y="4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0" y="3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4" y="1"/>
                    <a:pt x="64" y="2"/>
                  </a:cubicBezTo>
                  <a:cubicBezTo>
                    <a:pt x="64" y="3"/>
                    <a:pt x="64" y="4"/>
                    <a:pt x="62" y="4"/>
                  </a:cubicBezTo>
                  <a:close/>
                  <a:moveTo>
                    <a:pt x="2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4" y="1"/>
                    <a:pt x="24" y="2"/>
                  </a:cubicBezTo>
                  <a:cubicBezTo>
                    <a:pt x="24" y="3"/>
                    <a:pt x="24" y="4"/>
                    <a:pt x="2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26" name="Freeform 299"/>
            <p:cNvSpPr/>
            <p:nvPr/>
          </p:nvSpPr>
          <p:spPr>
            <a:xfrm>
              <a:off x="2790360" y="1276200"/>
              <a:ext cx="135720" cy="78480"/>
            </a:xfrm>
            <a:custGeom>
              <a:avLst/>
              <a:gdLst>
                <a:gd name="textAreaLeft" fmla="*/ 0 w 135720"/>
                <a:gd name="textAreaRight" fmla="*/ 136440 w 135720"/>
                <a:gd name="textAreaTop" fmla="*/ 0 h 78480"/>
                <a:gd name="textAreaBottom" fmla="*/ 79200 h 78480"/>
              </a:gdLst>
              <a:ahLst/>
              <a:rect l="textAreaLeft" t="textAreaTop" r="textAreaRight" b="textAreaBottom"/>
              <a:pathLst>
                <a:path w="124" h="72">
                  <a:moveTo>
                    <a:pt x="105" y="72"/>
                  </a:moveTo>
                  <a:cubicBezTo>
                    <a:pt x="22" y="72"/>
                    <a:pt x="22" y="72"/>
                    <a:pt x="22" y="72"/>
                  </a:cubicBezTo>
                  <a:cubicBezTo>
                    <a:pt x="10" y="72"/>
                    <a:pt x="0" y="62"/>
                    <a:pt x="0" y="50"/>
                  </a:cubicBezTo>
                  <a:cubicBezTo>
                    <a:pt x="0" y="38"/>
                    <a:pt x="10" y="29"/>
                    <a:pt x="22" y="29"/>
                  </a:cubicBezTo>
                  <a:cubicBezTo>
                    <a:pt x="23" y="29"/>
                    <a:pt x="24" y="29"/>
                    <a:pt x="25" y="29"/>
                  </a:cubicBezTo>
                  <a:cubicBezTo>
                    <a:pt x="30" y="19"/>
                    <a:pt x="40" y="13"/>
                    <a:pt x="51" y="14"/>
                  </a:cubicBezTo>
                  <a:cubicBezTo>
                    <a:pt x="58" y="5"/>
                    <a:pt x="69" y="0"/>
                    <a:pt x="80" y="0"/>
                  </a:cubicBezTo>
                  <a:cubicBezTo>
                    <a:pt x="100" y="0"/>
                    <a:pt x="116" y="16"/>
                    <a:pt x="116" y="36"/>
                  </a:cubicBezTo>
                  <a:cubicBezTo>
                    <a:pt x="116" y="36"/>
                    <a:pt x="116" y="36"/>
                    <a:pt x="116" y="37"/>
                  </a:cubicBezTo>
                  <a:cubicBezTo>
                    <a:pt x="121" y="40"/>
                    <a:pt x="124" y="46"/>
                    <a:pt x="124" y="53"/>
                  </a:cubicBezTo>
                  <a:cubicBezTo>
                    <a:pt x="124" y="63"/>
                    <a:pt x="116" y="72"/>
                    <a:pt x="105" y="72"/>
                  </a:cubicBezTo>
                  <a:close/>
                  <a:moveTo>
                    <a:pt x="22" y="33"/>
                  </a:moveTo>
                  <a:cubicBezTo>
                    <a:pt x="12" y="33"/>
                    <a:pt x="4" y="40"/>
                    <a:pt x="4" y="50"/>
                  </a:cubicBezTo>
                  <a:cubicBezTo>
                    <a:pt x="4" y="60"/>
                    <a:pt x="12" y="68"/>
                    <a:pt x="22" y="68"/>
                  </a:cubicBezTo>
                  <a:cubicBezTo>
                    <a:pt x="105" y="68"/>
                    <a:pt x="105" y="68"/>
                    <a:pt x="105" y="68"/>
                  </a:cubicBezTo>
                  <a:cubicBezTo>
                    <a:pt x="113" y="68"/>
                    <a:pt x="120" y="61"/>
                    <a:pt x="120" y="53"/>
                  </a:cubicBezTo>
                  <a:cubicBezTo>
                    <a:pt x="120" y="47"/>
                    <a:pt x="117" y="42"/>
                    <a:pt x="113" y="39"/>
                  </a:cubicBezTo>
                  <a:cubicBezTo>
                    <a:pt x="112" y="39"/>
                    <a:pt x="112" y="38"/>
                    <a:pt x="112" y="38"/>
                  </a:cubicBezTo>
                  <a:cubicBezTo>
                    <a:pt x="112" y="37"/>
                    <a:pt x="112" y="36"/>
                    <a:pt x="112" y="36"/>
                  </a:cubicBezTo>
                  <a:cubicBezTo>
                    <a:pt x="112" y="18"/>
                    <a:pt x="97" y="4"/>
                    <a:pt x="80" y="4"/>
                  </a:cubicBezTo>
                  <a:cubicBezTo>
                    <a:pt x="69" y="4"/>
                    <a:pt x="60" y="9"/>
                    <a:pt x="54" y="17"/>
                  </a:cubicBezTo>
                  <a:cubicBezTo>
                    <a:pt x="53" y="17"/>
                    <a:pt x="53" y="18"/>
                    <a:pt x="52" y="18"/>
                  </a:cubicBezTo>
                  <a:cubicBezTo>
                    <a:pt x="42" y="17"/>
                    <a:pt x="32" y="22"/>
                    <a:pt x="28" y="32"/>
                  </a:cubicBezTo>
                  <a:cubicBezTo>
                    <a:pt x="27" y="33"/>
                    <a:pt x="26" y="33"/>
                    <a:pt x="25" y="33"/>
                  </a:cubicBezTo>
                  <a:cubicBezTo>
                    <a:pt x="24" y="33"/>
                    <a:pt x="23" y="33"/>
                    <a:pt x="22" y="3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39600" bIns="396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27" name="Freeform 300"/>
            <p:cNvSpPr/>
            <p:nvPr/>
          </p:nvSpPr>
          <p:spPr>
            <a:xfrm>
              <a:off x="2809440" y="1371240"/>
              <a:ext cx="129600" cy="3960"/>
            </a:xfrm>
            <a:custGeom>
              <a:avLst/>
              <a:gdLst>
                <a:gd name="textAreaLeft" fmla="*/ 0 w 129600"/>
                <a:gd name="textAreaRight" fmla="*/ 130320 w 12960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119" h="4">
                  <a:moveTo>
                    <a:pt x="11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8" y="0"/>
                    <a:pt x="119" y="1"/>
                    <a:pt x="119" y="2"/>
                  </a:cubicBezTo>
                  <a:cubicBezTo>
                    <a:pt x="119" y="3"/>
                    <a:pt x="118" y="4"/>
                    <a:pt x="117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28" name="Freeform 301"/>
            <p:cNvSpPr/>
            <p:nvPr/>
          </p:nvSpPr>
          <p:spPr>
            <a:xfrm>
              <a:off x="2877480" y="1595520"/>
              <a:ext cx="24120" cy="17640"/>
            </a:xfrm>
            <a:custGeom>
              <a:avLst/>
              <a:gdLst>
                <a:gd name="textAreaLeft" fmla="*/ 0 w 24120"/>
                <a:gd name="textAreaRight" fmla="*/ 24840 w 2412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23" h="17">
                  <a:moveTo>
                    <a:pt x="21" y="17"/>
                  </a:moveTo>
                  <a:cubicBezTo>
                    <a:pt x="20" y="17"/>
                    <a:pt x="20" y="17"/>
                    <a:pt x="19" y="1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4"/>
                    <a:pt x="23" y="15"/>
                    <a:pt x="22" y="16"/>
                  </a:cubicBezTo>
                  <a:cubicBezTo>
                    <a:pt x="22" y="16"/>
                    <a:pt x="21" y="17"/>
                    <a:pt x="21" y="1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29" name="Freeform 302"/>
            <p:cNvSpPr/>
            <p:nvPr/>
          </p:nvSpPr>
          <p:spPr>
            <a:xfrm>
              <a:off x="2865240" y="1558080"/>
              <a:ext cx="3600" cy="2484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24840"/>
                <a:gd name="textAreaBottom" fmla="*/ 25560 h 24840"/>
              </a:gdLst>
              <a:ahLst/>
              <a:rect l="textAreaLeft" t="textAreaTop" r="textAreaRight" b="textAreaBottom"/>
              <a:pathLst>
                <a:path w="4" h="23">
                  <a:moveTo>
                    <a:pt x="2" y="23"/>
                  </a:moveTo>
                  <a:cubicBezTo>
                    <a:pt x="1" y="23"/>
                    <a:pt x="0" y="22"/>
                    <a:pt x="0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3" y="23"/>
                    <a:pt x="2" y="2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2600" bIns="126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30" name="Freeform 303"/>
            <p:cNvSpPr/>
            <p:nvPr/>
          </p:nvSpPr>
          <p:spPr>
            <a:xfrm>
              <a:off x="2833560" y="1595520"/>
              <a:ext cx="24120" cy="17640"/>
            </a:xfrm>
            <a:custGeom>
              <a:avLst/>
              <a:gdLst>
                <a:gd name="textAreaLeft" fmla="*/ 0 w 24120"/>
                <a:gd name="textAreaRight" fmla="*/ 24840 w 2412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23" h="17">
                  <a:moveTo>
                    <a:pt x="2" y="17"/>
                  </a:moveTo>
                  <a:cubicBezTo>
                    <a:pt x="2" y="17"/>
                    <a:pt x="1" y="16"/>
                    <a:pt x="1" y="16"/>
                  </a:cubicBezTo>
                  <a:cubicBezTo>
                    <a:pt x="0" y="15"/>
                    <a:pt x="0" y="14"/>
                    <a:pt x="1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2" y="1"/>
                  </a:cubicBezTo>
                  <a:cubicBezTo>
                    <a:pt x="23" y="2"/>
                    <a:pt x="22" y="3"/>
                    <a:pt x="21" y="4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7"/>
                    <a:pt x="3" y="17"/>
                    <a:pt x="2" y="1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31" name="Freeform 304"/>
            <p:cNvSpPr/>
            <p:nvPr/>
          </p:nvSpPr>
          <p:spPr>
            <a:xfrm>
              <a:off x="2855160" y="1640520"/>
              <a:ext cx="23760" cy="23400"/>
            </a:xfrm>
            <a:custGeom>
              <a:avLst/>
              <a:gdLst>
                <a:gd name="textAreaLeft" fmla="*/ 0 w 23760"/>
                <a:gd name="textAreaRight" fmla="*/ 24480 w 23760"/>
                <a:gd name="textAreaTop" fmla="*/ 0 h 23400"/>
                <a:gd name="textAreaBottom" fmla="*/ 24120 h 23400"/>
              </a:gdLst>
              <a:ahLst/>
              <a:rect l="textAreaLeft" t="textAreaTop" r="textAreaRight" b="textAreaBottom"/>
              <a:pathLst>
                <a:path w="22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lose/>
                  <a:moveTo>
                    <a:pt x="11" y="4"/>
                  </a:moveTo>
                  <a:cubicBezTo>
                    <a:pt x="8" y="4"/>
                    <a:pt x="4" y="7"/>
                    <a:pt x="4" y="11"/>
                  </a:cubicBezTo>
                  <a:cubicBezTo>
                    <a:pt x="4" y="15"/>
                    <a:pt x="8" y="18"/>
                    <a:pt x="11" y="18"/>
                  </a:cubicBezTo>
                  <a:cubicBezTo>
                    <a:pt x="15" y="18"/>
                    <a:pt x="18" y="15"/>
                    <a:pt x="18" y="11"/>
                  </a:cubicBezTo>
                  <a:cubicBezTo>
                    <a:pt x="18" y="7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1880" bIns="118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32" name="Freeform 305"/>
            <p:cNvSpPr/>
            <p:nvPr/>
          </p:nvSpPr>
          <p:spPr>
            <a:xfrm>
              <a:off x="2751120" y="1739520"/>
              <a:ext cx="44280" cy="43200"/>
            </a:xfrm>
            <a:custGeom>
              <a:avLst/>
              <a:gdLst>
                <a:gd name="textAreaLeft" fmla="*/ 0 w 44280"/>
                <a:gd name="textAreaRight" fmla="*/ 45000 w 44280"/>
                <a:gd name="textAreaTop" fmla="*/ 0 h 43200"/>
                <a:gd name="textAreaBottom" fmla="*/ 43920 h 43200"/>
              </a:gdLst>
              <a:ahLst/>
              <a:rect l="textAreaLeft" t="textAreaTop" r="textAreaRight" b="textAreaBottom"/>
              <a:pathLst>
                <a:path w="41" h="40">
                  <a:moveTo>
                    <a:pt x="21" y="40"/>
                  </a:moveTo>
                  <a:cubicBezTo>
                    <a:pt x="18" y="40"/>
                    <a:pt x="15" y="39"/>
                    <a:pt x="14" y="3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7"/>
                    <a:pt x="4" y="1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7" y="0"/>
                    <a:pt x="24" y="0"/>
                    <a:pt x="28" y="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41" y="17"/>
                    <a:pt x="41" y="23"/>
                    <a:pt x="37" y="2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6" y="39"/>
                    <a:pt x="23" y="40"/>
                    <a:pt x="21" y="40"/>
                  </a:cubicBezTo>
                  <a:close/>
                  <a:moveTo>
                    <a:pt x="21" y="5"/>
                  </a:moveTo>
                  <a:cubicBezTo>
                    <a:pt x="19" y="5"/>
                    <a:pt x="17" y="5"/>
                    <a:pt x="16" y="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4" y="18"/>
                    <a:pt x="4" y="22"/>
                    <a:pt x="7" y="2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9" y="36"/>
                    <a:pt x="23" y="36"/>
                    <a:pt x="25" y="3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7" y="22"/>
                    <a:pt x="37" y="18"/>
                    <a:pt x="34" y="1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5"/>
                    <a:pt x="22" y="5"/>
                    <a:pt x="21" y="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960" bIns="219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33" name="Freeform 306"/>
            <p:cNvSpPr/>
            <p:nvPr/>
          </p:nvSpPr>
          <p:spPr>
            <a:xfrm>
              <a:off x="2806920" y="1739520"/>
              <a:ext cx="44280" cy="43200"/>
            </a:xfrm>
            <a:custGeom>
              <a:avLst/>
              <a:gdLst>
                <a:gd name="textAreaLeft" fmla="*/ 0 w 44280"/>
                <a:gd name="textAreaRight" fmla="*/ 45000 w 44280"/>
                <a:gd name="textAreaTop" fmla="*/ 0 h 43200"/>
                <a:gd name="textAreaBottom" fmla="*/ 43920 h 43200"/>
              </a:gdLst>
              <a:ahLst/>
              <a:rect l="textAreaLeft" t="textAreaTop" r="textAreaRight" b="textAreaBottom"/>
              <a:pathLst>
                <a:path w="41" h="40">
                  <a:moveTo>
                    <a:pt x="20" y="40"/>
                  </a:moveTo>
                  <a:cubicBezTo>
                    <a:pt x="18" y="40"/>
                    <a:pt x="15" y="39"/>
                    <a:pt x="13" y="3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7"/>
                    <a:pt x="4" y="1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7" y="0"/>
                    <a:pt x="24" y="0"/>
                    <a:pt x="28" y="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41" y="17"/>
                    <a:pt x="41" y="23"/>
                    <a:pt x="37" y="2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6" y="39"/>
                    <a:pt x="23" y="40"/>
                    <a:pt x="20" y="40"/>
                  </a:cubicBezTo>
                  <a:close/>
                  <a:moveTo>
                    <a:pt x="20" y="5"/>
                  </a:moveTo>
                  <a:cubicBezTo>
                    <a:pt x="19" y="5"/>
                    <a:pt x="17" y="5"/>
                    <a:pt x="16" y="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4" y="18"/>
                    <a:pt x="4" y="22"/>
                    <a:pt x="7" y="2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9" y="36"/>
                    <a:pt x="22" y="36"/>
                    <a:pt x="25" y="3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7" y="22"/>
                    <a:pt x="37" y="18"/>
                    <a:pt x="34" y="1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5"/>
                    <a:pt x="22" y="5"/>
                    <a:pt x="20" y="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960" bIns="219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34" name="Freeform 307"/>
            <p:cNvSpPr/>
            <p:nvPr/>
          </p:nvSpPr>
          <p:spPr>
            <a:xfrm>
              <a:off x="2205360" y="1599840"/>
              <a:ext cx="127440" cy="3960"/>
            </a:xfrm>
            <a:custGeom>
              <a:avLst/>
              <a:gdLst>
                <a:gd name="textAreaLeft" fmla="*/ 0 w 127440"/>
                <a:gd name="textAreaRight" fmla="*/ 128160 w 12744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117" h="4">
                  <a:moveTo>
                    <a:pt x="1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6" y="0"/>
                    <a:pt x="117" y="1"/>
                    <a:pt x="117" y="2"/>
                  </a:cubicBezTo>
                  <a:cubicBezTo>
                    <a:pt x="117" y="3"/>
                    <a:pt x="116" y="4"/>
                    <a:pt x="115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35" name="Freeform 308"/>
            <p:cNvSpPr/>
            <p:nvPr/>
          </p:nvSpPr>
          <p:spPr>
            <a:xfrm>
              <a:off x="2362320" y="1224360"/>
              <a:ext cx="23400" cy="23400"/>
            </a:xfrm>
            <a:custGeom>
              <a:avLst/>
              <a:gdLst>
                <a:gd name="textAreaLeft" fmla="*/ 0 w 23400"/>
                <a:gd name="textAreaRight" fmla="*/ 24120 w 23400"/>
                <a:gd name="textAreaTop" fmla="*/ 0 h 23400"/>
                <a:gd name="textAreaBottom" fmla="*/ 24120 h 23400"/>
              </a:gdLst>
              <a:ahLst/>
              <a:rect l="textAreaLeft" t="textAreaTop" r="textAreaRight" b="textAreaBottom"/>
              <a:pathLst>
                <a:path w="22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lose/>
                  <a:moveTo>
                    <a:pt x="11" y="4"/>
                  </a:moveTo>
                  <a:cubicBezTo>
                    <a:pt x="7" y="4"/>
                    <a:pt x="4" y="7"/>
                    <a:pt x="4" y="11"/>
                  </a:cubicBezTo>
                  <a:cubicBezTo>
                    <a:pt x="4" y="15"/>
                    <a:pt x="7" y="18"/>
                    <a:pt x="11" y="18"/>
                  </a:cubicBezTo>
                  <a:cubicBezTo>
                    <a:pt x="15" y="18"/>
                    <a:pt x="18" y="15"/>
                    <a:pt x="18" y="11"/>
                  </a:cubicBezTo>
                  <a:cubicBezTo>
                    <a:pt x="18" y="7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1880" bIns="118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36" name="Freeform 309"/>
            <p:cNvSpPr/>
            <p:nvPr/>
          </p:nvSpPr>
          <p:spPr>
            <a:xfrm>
              <a:off x="2886120" y="1388880"/>
              <a:ext cx="87120" cy="3960"/>
            </a:xfrm>
            <a:custGeom>
              <a:avLst/>
              <a:gdLst>
                <a:gd name="textAreaLeft" fmla="*/ 0 w 87120"/>
                <a:gd name="textAreaRight" fmla="*/ 87840 w 8712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80" h="4">
                  <a:moveTo>
                    <a:pt x="7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9" y="0"/>
                    <a:pt x="80" y="1"/>
                    <a:pt x="80" y="2"/>
                  </a:cubicBezTo>
                  <a:cubicBezTo>
                    <a:pt x="80" y="3"/>
                    <a:pt x="79" y="4"/>
                    <a:pt x="78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37" name="Freeform 310"/>
            <p:cNvSpPr/>
            <p:nvPr/>
          </p:nvSpPr>
          <p:spPr>
            <a:xfrm>
              <a:off x="2902320" y="1649160"/>
              <a:ext cx="73440" cy="106200"/>
            </a:xfrm>
            <a:custGeom>
              <a:avLst/>
              <a:gdLst>
                <a:gd name="textAreaLeft" fmla="*/ 0 w 73440"/>
                <a:gd name="textAreaRight" fmla="*/ 74160 w 73440"/>
                <a:gd name="textAreaTop" fmla="*/ 0 h 106200"/>
                <a:gd name="textAreaBottom" fmla="*/ 106920 h 106200"/>
              </a:gdLst>
              <a:ahLst/>
              <a:rect l="textAreaLeft" t="textAreaTop" r="textAreaRight" b="textAreaBottom"/>
              <a:pathLst>
                <a:path w="67" h="97">
                  <a:moveTo>
                    <a:pt x="58" y="97"/>
                  </a:moveTo>
                  <a:cubicBezTo>
                    <a:pt x="52" y="97"/>
                    <a:pt x="52" y="97"/>
                    <a:pt x="52" y="97"/>
                  </a:cubicBezTo>
                  <a:cubicBezTo>
                    <a:pt x="51" y="97"/>
                    <a:pt x="50" y="96"/>
                    <a:pt x="50" y="95"/>
                  </a:cubicBezTo>
                  <a:cubicBezTo>
                    <a:pt x="50" y="94"/>
                    <a:pt x="51" y="93"/>
                    <a:pt x="52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61" y="93"/>
                    <a:pt x="63" y="91"/>
                    <a:pt x="63" y="89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3" y="6"/>
                    <a:pt x="61" y="4"/>
                    <a:pt x="5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4" y="6"/>
                    <a:pt x="4" y="9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7"/>
                    <a:pt x="2" y="17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3" y="0"/>
                    <a:pt x="67" y="4"/>
                    <a:pt x="67" y="9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7" y="93"/>
                    <a:pt x="63" y="97"/>
                    <a:pt x="58" y="9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38" name="Freeform 311"/>
            <p:cNvSpPr/>
            <p:nvPr/>
          </p:nvSpPr>
          <p:spPr>
            <a:xfrm>
              <a:off x="2883960" y="1661400"/>
              <a:ext cx="75960" cy="106200"/>
            </a:xfrm>
            <a:custGeom>
              <a:avLst/>
              <a:gdLst>
                <a:gd name="textAreaLeft" fmla="*/ 0 w 75960"/>
                <a:gd name="textAreaRight" fmla="*/ 76680 w 75960"/>
                <a:gd name="textAreaTop" fmla="*/ 0 h 106200"/>
                <a:gd name="textAreaBottom" fmla="*/ 106920 h 106200"/>
              </a:gdLst>
              <a:ahLst/>
              <a:rect l="textAreaLeft" t="textAreaTop" r="textAreaRight" b="textAreaBottom"/>
              <a:pathLst>
                <a:path w="70" h="97">
                  <a:moveTo>
                    <a:pt x="60" y="97"/>
                  </a:moveTo>
                  <a:cubicBezTo>
                    <a:pt x="10" y="97"/>
                    <a:pt x="10" y="97"/>
                    <a:pt x="10" y="97"/>
                  </a:cubicBezTo>
                  <a:cubicBezTo>
                    <a:pt x="7" y="97"/>
                    <a:pt x="5" y="96"/>
                    <a:pt x="3" y="94"/>
                  </a:cubicBezTo>
                  <a:cubicBezTo>
                    <a:pt x="1" y="92"/>
                    <a:pt x="0" y="90"/>
                    <a:pt x="0" y="8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1"/>
                    <a:pt x="1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4" y="21"/>
                    <a:pt x="4" y="23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4" y="91"/>
                    <a:pt x="6" y="93"/>
                    <a:pt x="10" y="93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4" y="93"/>
                    <a:pt x="66" y="91"/>
                    <a:pt x="66" y="88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7"/>
                    <a:pt x="64" y="4"/>
                    <a:pt x="61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4"/>
                    <a:pt x="21" y="3"/>
                    <a:pt x="21" y="2"/>
                  </a:cubicBezTo>
                  <a:cubicBezTo>
                    <a:pt x="21" y="1"/>
                    <a:pt x="22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6" y="0"/>
                    <a:pt x="70" y="5"/>
                    <a:pt x="70" y="10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3"/>
                    <a:pt x="66" y="97"/>
                    <a:pt x="60" y="9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39" name="Freeform 312"/>
            <p:cNvSpPr/>
            <p:nvPr/>
          </p:nvSpPr>
          <p:spPr>
            <a:xfrm>
              <a:off x="2883960" y="1661400"/>
              <a:ext cx="28800" cy="28080"/>
            </a:xfrm>
            <a:custGeom>
              <a:avLst/>
              <a:gdLst>
                <a:gd name="textAreaLeft" fmla="*/ 0 w 28800"/>
                <a:gd name="textAreaRight" fmla="*/ 29520 w 28800"/>
                <a:gd name="textAreaTop" fmla="*/ 0 h 28080"/>
                <a:gd name="textAreaBottom" fmla="*/ 28800 h 28080"/>
              </a:gdLst>
              <a:ahLst/>
              <a:rect l="textAreaLeft" t="textAreaTop" r="textAreaRight" b="textAreaBottom"/>
              <a:pathLst>
                <a:path w="27" h="26">
                  <a:moveTo>
                    <a:pt x="21" y="26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0" y="25"/>
                    <a:pt x="0" y="25"/>
                    <a:pt x="0" y="24"/>
                  </a:cubicBezTo>
                  <a:cubicBezTo>
                    <a:pt x="0" y="24"/>
                    <a:pt x="0" y="24"/>
                    <a:pt x="0" y="23"/>
                  </a:cubicBezTo>
                  <a:cubicBezTo>
                    <a:pt x="0" y="20"/>
                    <a:pt x="1" y="18"/>
                    <a:pt x="3" y="17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9" y="1"/>
                    <a:pt x="21" y="0"/>
                    <a:pt x="23" y="0"/>
                  </a:cubicBezTo>
                  <a:cubicBezTo>
                    <a:pt x="24" y="0"/>
                    <a:pt x="25" y="0"/>
                    <a:pt x="25" y="0"/>
                  </a:cubicBezTo>
                  <a:cubicBezTo>
                    <a:pt x="25" y="0"/>
                    <a:pt x="26" y="1"/>
                    <a:pt x="26" y="1"/>
                  </a:cubicBezTo>
                  <a:cubicBezTo>
                    <a:pt x="26" y="1"/>
                    <a:pt x="27" y="2"/>
                    <a:pt x="27" y="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4"/>
                    <a:pt x="24" y="26"/>
                    <a:pt x="21" y="26"/>
                  </a:cubicBezTo>
                  <a:close/>
                  <a:moveTo>
                    <a:pt x="4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2" y="22"/>
                    <a:pt x="23" y="22"/>
                    <a:pt x="23" y="2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4"/>
                    <a:pt x="21" y="5"/>
                    <a:pt x="20" y="6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20"/>
                    <a:pt x="4" y="22"/>
                    <a:pt x="4" y="22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4400" bIns="144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0" name="Freeform 313"/>
            <p:cNvSpPr/>
            <p:nvPr/>
          </p:nvSpPr>
          <p:spPr>
            <a:xfrm>
              <a:off x="2963880" y="1400040"/>
              <a:ext cx="25560" cy="3672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36720"/>
                <a:gd name="textAreaBottom" fmla="*/ 37440 h 36720"/>
              </a:gdLst>
              <a:ahLst/>
              <a:rect l="textAreaLeft" t="textAreaTop" r="textAreaRight" b="textAreaBottom"/>
              <a:pathLst>
                <a:path w="24" h="34">
                  <a:moveTo>
                    <a:pt x="2" y="34"/>
                  </a:moveTo>
                  <a:cubicBezTo>
                    <a:pt x="2" y="34"/>
                    <a:pt x="1" y="34"/>
                    <a:pt x="1" y="33"/>
                  </a:cubicBezTo>
                  <a:cubicBezTo>
                    <a:pt x="0" y="32"/>
                    <a:pt x="0" y="31"/>
                    <a:pt x="1" y="3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7"/>
                    <a:pt x="24" y="18"/>
                  </a:cubicBezTo>
                  <a:cubicBezTo>
                    <a:pt x="24" y="18"/>
                    <a:pt x="24" y="19"/>
                    <a:pt x="24" y="19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4"/>
                    <a:pt x="3" y="34"/>
                    <a:pt x="2" y="3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8720" bIns="187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1" name="Oval 314"/>
            <p:cNvSpPr/>
            <p:nvPr/>
          </p:nvSpPr>
          <p:spPr>
            <a:xfrm>
              <a:off x="2277720" y="1536480"/>
              <a:ext cx="13680" cy="1332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680" bIns="46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2" name="Oval 315"/>
            <p:cNvSpPr/>
            <p:nvPr/>
          </p:nvSpPr>
          <p:spPr>
            <a:xfrm>
              <a:off x="2981520" y="157248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3" name="Oval 316"/>
            <p:cNvSpPr/>
            <p:nvPr/>
          </p:nvSpPr>
          <p:spPr>
            <a:xfrm>
              <a:off x="2669760" y="128916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4" name="Oval 317"/>
            <p:cNvSpPr/>
            <p:nvPr/>
          </p:nvSpPr>
          <p:spPr>
            <a:xfrm>
              <a:off x="2609280" y="175932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5" name="Oval 318"/>
            <p:cNvSpPr/>
            <p:nvPr/>
          </p:nvSpPr>
          <p:spPr>
            <a:xfrm>
              <a:off x="2779200" y="125604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6" name="Oval 319"/>
            <p:cNvSpPr/>
            <p:nvPr/>
          </p:nvSpPr>
          <p:spPr>
            <a:xfrm>
              <a:off x="2452320" y="127800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7" name="Freeform 320"/>
            <p:cNvSpPr/>
            <p:nvPr/>
          </p:nvSpPr>
          <p:spPr>
            <a:xfrm>
              <a:off x="2684880" y="1202400"/>
              <a:ext cx="18360" cy="13320"/>
            </a:xfrm>
            <a:custGeom>
              <a:avLst/>
              <a:gdLst>
                <a:gd name="textAreaLeft" fmla="*/ 0 w 18360"/>
                <a:gd name="textAreaRight" fmla="*/ 19080 w 18360"/>
                <a:gd name="textAreaTop" fmla="*/ 0 h 13320"/>
                <a:gd name="textAreaBottom" fmla="*/ 14040 h 13320"/>
              </a:gdLst>
              <a:ahLst/>
              <a:rect l="textAreaLeft" t="textAreaTop" r="textAreaRight" b="textAreaBottom"/>
              <a:pathLst>
                <a:path w="17" h="13">
                  <a:moveTo>
                    <a:pt x="14" y="13"/>
                  </a:moveTo>
                  <a:cubicBezTo>
                    <a:pt x="14" y="13"/>
                    <a:pt x="13" y="12"/>
                    <a:pt x="13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1"/>
                    <a:pt x="16" y="12"/>
                  </a:cubicBezTo>
                  <a:cubicBezTo>
                    <a:pt x="16" y="12"/>
                    <a:pt x="15" y="13"/>
                    <a:pt x="14" y="1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6840" bIns="68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8" name="Freeform 321"/>
            <p:cNvSpPr/>
            <p:nvPr/>
          </p:nvSpPr>
          <p:spPr>
            <a:xfrm>
              <a:off x="2676240" y="1176120"/>
              <a:ext cx="3960" cy="1872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18720"/>
                <a:gd name="textAreaBottom" fmla="*/ 19440 h 18720"/>
              </a:gdLst>
              <a:ahLst/>
              <a:rect l="textAreaLeft" t="textAreaTop" r="textAreaRight" b="textAreaBottom"/>
              <a:pathLst>
                <a:path w="4" h="18">
                  <a:moveTo>
                    <a:pt x="2" y="18"/>
                  </a:moveTo>
                  <a:cubicBezTo>
                    <a:pt x="1" y="18"/>
                    <a:pt x="0" y="17"/>
                    <a:pt x="0" y="1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7"/>
                    <a:pt x="3" y="18"/>
                    <a:pt x="2" y="18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720" bIns="97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9" name="Freeform 322"/>
            <p:cNvSpPr/>
            <p:nvPr/>
          </p:nvSpPr>
          <p:spPr>
            <a:xfrm>
              <a:off x="2654640" y="1202400"/>
              <a:ext cx="17640" cy="1332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3320"/>
                <a:gd name="textAreaBottom" fmla="*/ 14040 h 13320"/>
              </a:gdLst>
              <a:ahLst/>
              <a:rect l="textAreaLeft" t="textAreaTop" r="textAreaRight" b="textAreaBottom"/>
              <a:pathLst>
                <a:path w="17" h="13">
                  <a:moveTo>
                    <a:pt x="2" y="13"/>
                  </a:moveTo>
                  <a:cubicBezTo>
                    <a:pt x="2" y="13"/>
                    <a:pt x="1" y="12"/>
                    <a:pt x="1" y="12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6" y="0"/>
                    <a:pt x="16" y="1"/>
                  </a:cubicBezTo>
                  <a:cubicBezTo>
                    <a:pt x="17" y="2"/>
                    <a:pt x="17" y="3"/>
                    <a:pt x="16" y="4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3"/>
                    <a:pt x="2" y="1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6840" bIns="68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50" name="Freeform 334"/>
            <p:cNvSpPr/>
            <p:nvPr/>
          </p:nvSpPr>
          <p:spPr>
            <a:xfrm>
              <a:off x="2814480" y="1496520"/>
              <a:ext cx="123840" cy="124560"/>
            </a:xfrm>
            <a:custGeom>
              <a:avLst/>
              <a:gdLst>
                <a:gd name="textAreaLeft" fmla="*/ 0 w 123840"/>
                <a:gd name="textAreaRight" fmla="*/ 124560 w 123840"/>
                <a:gd name="textAreaTop" fmla="*/ 0 h 124560"/>
                <a:gd name="textAreaBottom" fmla="*/ 125280 h 124560"/>
              </a:gdLst>
              <a:ahLst/>
              <a:rect l="textAreaLeft" t="textAreaTop" r="textAreaRight" b="textAreaBottom"/>
              <a:pathLst>
                <a:path w="113" h="114">
                  <a:moveTo>
                    <a:pt x="111" y="114"/>
                  </a:moveTo>
                  <a:cubicBezTo>
                    <a:pt x="110" y="114"/>
                    <a:pt x="109" y="113"/>
                    <a:pt x="109" y="112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09" y="91"/>
                    <a:pt x="110" y="90"/>
                    <a:pt x="111" y="90"/>
                  </a:cubicBezTo>
                  <a:cubicBezTo>
                    <a:pt x="112" y="90"/>
                    <a:pt x="113" y="91"/>
                    <a:pt x="113" y="92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3" y="113"/>
                    <a:pt x="112" y="114"/>
                    <a:pt x="111" y="114"/>
                  </a:cubicBezTo>
                  <a:close/>
                  <a:moveTo>
                    <a:pt x="111" y="74"/>
                  </a:moveTo>
                  <a:cubicBezTo>
                    <a:pt x="110" y="74"/>
                    <a:pt x="109" y="73"/>
                    <a:pt x="109" y="72"/>
                  </a:cubicBezTo>
                  <a:cubicBezTo>
                    <a:pt x="109" y="52"/>
                    <a:pt x="109" y="52"/>
                    <a:pt x="109" y="52"/>
                  </a:cubicBezTo>
                  <a:cubicBezTo>
                    <a:pt x="109" y="51"/>
                    <a:pt x="110" y="50"/>
                    <a:pt x="111" y="50"/>
                  </a:cubicBezTo>
                  <a:cubicBezTo>
                    <a:pt x="112" y="50"/>
                    <a:pt x="113" y="51"/>
                    <a:pt x="113" y="52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13" y="73"/>
                    <a:pt x="112" y="74"/>
                    <a:pt x="111" y="74"/>
                  </a:cubicBezTo>
                  <a:close/>
                  <a:moveTo>
                    <a:pt x="111" y="34"/>
                  </a:moveTo>
                  <a:cubicBezTo>
                    <a:pt x="110" y="34"/>
                    <a:pt x="109" y="33"/>
                    <a:pt x="109" y="3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9" y="11"/>
                    <a:pt x="110" y="10"/>
                    <a:pt x="111" y="10"/>
                  </a:cubicBezTo>
                  <a:cubicBezTo>
                    <a:pt x="112" y="10"/>
                    <a:pt x="113" y="11"/>
                    <a:pt x="113" y="12"/>
                  </a:cubicBezTo>
                  <a:cubicBezTo>
                    <a:pt x="113" y="32"/>
                    <a:pt x="113" y="32"/>
                    <a:pt x="113" y="32"/>
                  </a:cubicBezTo>
                  <a:cubicBezTo>
                    <a:pt x="113" y="33"/>
                    <a:pt x="112" y="34"/>
                    <a:pt x="111" y="34"/>
                  </a:cubicBezTo>
                  <a:close/>
                  <a:moveTo>
                    <a:pt x="102" y="4"/>
                  </a:moveTo>
                  <a:cubicBezTo>
                    <a:pt x="82" y="4"/>
                    <a:pt x="82" y="4"/>
                    <a:pt x="82" y="4"/>
                  </a:cubicBezTo>
                  <a:cubicBezTo>
                    <a:pt x="81" y="4"/>
                    <a:pt x="80" y="3"/>
                    <a:pt x="80" y="2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3" y="0"/>
                    <a:pt x="104" y="1"/>
                    <a:pt x="104" y="2"/>
                  </a:cubicBezTo>
                  <a:cubicBezTo>
                    <a:pt x="104" y="3"/>
                    <a:pt x="103" y="4"/>
                    <a:pt x="102" y="4"/>
                  </a:cubicBezTo>
                  <a:close/>
                  <a:moveTo>
                    <a:pt x="62" y="4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0" y="3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0"/>
                    <a:pt x="64" y="1"/>
                    <a:pt x="64" y="2"/>
                  </a:cubicBezTo>
                  <a:cubicBezTo>
                    <a:pt x="64" y="3"/>
                    <a:pt x="63" y="4"/>
                    <a:pt x="62" y="4"/>
                  </a:cubicBezTo>
                  <a:close/>
                  <a:moveTo>
                    <a:pt x="2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3"/>
                    <a:pt x="23" y="4"/>
                    <a:pt x="2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51" name="Freeform 335"/>
            <p:cNvSpPr/>
            <p:nvPr/>
          </p:nvSpPr>
          <p:spPr>
            <a:xfrm>
              <a:off x="2552400" y="1206720"/>
              <a:ext cx="66240" cy="95040"/>
            </a:xfrm>
            <a:custGeom>
              <a:avLst/>
              <a:gdLst>
                <a:gd name="textAreaLeft" fmla="*/ 0 w 66240"/>
                <a:gd name="textAreaRight" fmla="*/ 66960 w 66240"/>
                <a:gd name="textAreaTop" fmla="*/ 0 h 95040"/>
                <a:gd name="textAreaBottom" fmla="*/ 95760 h 95040"/>
              </a:gdLst>
              <a:ahLst/>
              <a:rect l="textAreaLeft" t="textAreaTop" r="textAreaRight" b="textAreaBottom"/>
              <a:pathLst>
                <a:path w="61" h="87">
                  <a:moveTo>
                    <a:pt x="59" y="87"/>
                  </a:moveTo>
                  <a:cubicBezTo>
                    <a:pt x="58" y="87"/>
                    <a:pt x="57" y="86"/>
                    <a:pt x="57" y="85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4"/>
                    <a:pt x="58" y="63"/>
                    <a:pt x="59" y="63"/>
                  </a:cubicBezTo>
                  <a:cubicBezTo>
                    <a:pt x="60" y="63"/>
                    <a:pt x="61" y="64"/>
                    <a:pt x="61" y="65"/>
                  </a:cubicBezTo>
                  <a:cubicBezTo>
                    <a:pt x="61" y="85"/>
                    <a:pt x="61" y="85"/>
                    <a:pt x="61" y="85"/>
                  </a:cubicBezTo>
                  <a:cubicBezTo>
                    <a:pt x="61" y="86"/>
                    <a:pt x="60" y="87"/>
                    <a:pt x="59" y="87"/>
                  </a:cubicBezTo>
                  <a:close/>
                  <a:moveTo>
                    <a:pt x="59" y="47"/>
                  </a:moveTo>
                  <a:cubicBezTo>
                    <a:pt x="58" y="47"/>
                    <a:pt x="57" y="46"/>
                    <a:pt x="57" y="4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4"/>
                    <a:pt x="58" y="23"/>
                    <a:pt x="59" y="23"/>
                  </a:cubicBezTo>
                  <a:cubicBezTo>
                    <a:pt x="60" y="23"/>
                    <a:pt x="61" y="24"/>
                    <a:pt x="61" y="2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6"/>
                    <a:pt x="60" y="47"/>
                    <a:pt x="59" y="47"/>
                  </a:cubicBezTo>
                  <a:close/>
                  <a:moveTo>
                    <a:pt x="59" y="7"/>
                  </a:moveTo>
                  <a:cubicBezTo>
                    <a:pt x="58" y="7"/>
                    <a:pt x="57" y="6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0" y="3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0" y="0"/>
                    <a:pt x="61" y="1"/>
                    <a:pt x="61" y="2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6"/>
                    <a:pt x="60" y="7"/>
                    <a:pt x="59" y="7"/>
                  </a:cubicBezTo>
                  <a:close/>
                  <a:moveTo>
                    <a:pt x="2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3"/>
                    <a:pt x="23" y="4"/>
                    <a:pt x="2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252" name="Группа 181"/>
          <p:cNvGrpSpPr/>
          <p:nvPr/>
        </p:nvGrpSpPr>
        <p:grpSpPr>
          <a:xfrm>
            <a:off x="3908880" y="1167480"/>
            <a:ext cx="789120" cy="703080"/>
            <a:chOff x="3908880" y="1167480"/>
            <a:chExt cx="789120" cy="703080"/>
          </a:xfrm>
        </p:grpSpPr>
        <p:sp>
          <p:nvSpPr>
            <p:cNvPr id="1253" name="Freeform 110"/>
            <p:cNvSpPr/>
            <p:nvPr/>
          </p:nvSpPr>
          <p:spPr>
            <a:xfrm>
              <a:off x="3975120" y="1190160"/>
              <a:ext cx="198000" cy="198000"/>
            </a:xfrm>
            <a:custGeom>
              <a:avLst/>
              <a:gdLst>
                <a:gd name="textAreaLeft" fmla="*/ 0 w 198000"/>
                <a:gd name="textAreaRight" fmla="*/ 198720 w 198000"/>
                <a:gd name="textAreaTop" fmla="*/ 0 h 198000"/>
                <a:gd name="textAreaBottom" fmla="*/ 198720 h 198000"/>
              </a:gdLst>
              <a:ahLst/>
              <a:rect l="textAreaLeft" t="textAreaTop" r="textAreaRight" b="textAreaBottom"/>
              <a:pathLst>
                <a:path w="181" h="181">
                  <a:moveTo>
                    <a:pt x="90" y="181"/>
                  </a:moveTo>
                  <a:cubicBezTo>
                    <a:pt x="41" y="181"/>
                    <a:pt x="0" y="140"/>
                    <a:pt x="0" y="91"/>
                  </a:cubicBezTo>
                  <a:cubicBezTo>
                    <a:pt x="0" y="41"/>
                    <a:pt x="41" y="0"/>
                    <a:pt x="90" y="0"/>
                  </a:cubicBezTo>
                  <a:cubicBezTo>
                    <a:pt x="140" y="0"/>
                    <a:pt x="181" y="41"/>
                    <a:pt x="181" y="91"/>
                  </a:cubicBezTo>
                  <a:cubicBezTo>
                    <a:pt x="181" y="140"/>
                    <a:pt x="140" y="181"/>
                    <a:pt x="90" y="181"/>
                  </a:cubicBezTo>
                  <a:close/>
                  <a:moveTo>
                    <a:pt x="90" y="4"/>
                  </a:moveTo>
                  <a:cubicBezTo>
                    <a:pt x="43" y="4"/>
                    <a:pt x="4" y="43"/>
                    <a:pt x="4" y="91"/>
                  </a:cubicBezTo>
                  <a:cubicBezTo>
                    <a:pt x="4" y="138"/>
                    <a:pt x="43" y="177"/>
                    <a:pt x="90" y="177"/>
                  </a:cubicBezTo>
                  <a:cubicBezTo>
                    <a:pt x="138" y="177"/>
                    <a:pt x="177" y="138"/>
                    <a:pt x="177" y="91"/>
                  </a:cubicBezTo>
                  <a:cubicBezTo>
                    <a:pt x="177" y="43"/>
                    <a:pt x="138" y="4"/>
                    <a:pt x="90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54" name="Freeform 111"/>
            <p:cNvSpPr/>
            <p:nvPr/>
          </p:nvSpPr>
          <p:spPr>
            <a:xfrm>
              <a:off x="3987000" y="1202400"/>
              <a:ext cx="173520" cy="173520"/>
            </a:xfrm>
            <a:custGeom>
              <a:avLst/>
              <a:gdLst>
                <a:gd name="textAreaLeft" fmla="*/ 0 w 173520"/>
                <a:gd name="textAreaRight" fmla="*/ 174240 w 173520"/>
                <a:gd name="textAreaTop" fmla="*/ 0 h 173520"/>
                <a:gd name="textAreaBottom" fmla="*/ 174240 h 173520"/>
              </a:gdLst>
              <a:ahLst/>
              <a:rect l="textAreaLeft" t="textAreaTop" r="textAreaRight" b="textAreaBottom"/>
              <a:pathLst>
                <a:path w="159" h="159">
                  <a:moveTo>
                    <a:pt x="79" y="159"/>
                  </a:moveTo>
                  <a:cubicBezTo>
                    <a:pt x="36" y="159"/>
                    <a:pt x="0" y="123"/>
                    <a:pt x="0" y="80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123" y="0"/>
                    <a:pt x="159" y="36"/>
                    <a:pt x="159" y="80"/>
                  </a:cubicBezTo>
                  <a:cubicBezTo>
                    <a:pt x="159" y="123"/>
                    <a:pt x="123" y="159"/>
                    <a:pt x="79" y="159"/>
                  </a:cubicBezTo>
                  <a:close/>
                  <a:moveTo>
                    <a:pt x="79" y="4"/>
                  </a:moveTo>
                  <a:cubicBezTo>
                    <a:pt x="38" y="4"/>
                    <a:pt x="4" y="38"/>
                    <a:pt x="4" y="80"/>
                  </a:cubicBezTo>
                  <a:cubicBezTo>
                    <a:pt x="4" y="121"/>
                    <a:pt x="38" y="155"/>
                    <a:pt x="79" y="155"/>
                  </a:cubicBezTo>
                  <a:cubicBezTo>
                    <a:pt x="121" y="155"/>
                    <a:pt x="155" y="121"/>
                    <a:pt x="155" y="80"/>
                  </a:cubicBezTo>
                  <a:cubicBezTo>
                    <a:pt x="155" y="38"/>
                    <a:pt x="121" y="4"/>
                    <a:pt x="79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55" name="Freeform 112"/>
            <p:cNvSpPr/>
            <p:nvPr/>
          </p:nvSpPr>
          <p:spPr>
            <a:xfrm>
              <a:off x="4015800" y="1234080"/>
              <a:ext cx="12240" cy="11880"/>
            </a:xfrm>
            <a:custGeom>
              <a:avLst/>
              <a:gdLst>
                <a:gd name="textAreaLeft" fmla="*/ 0 w 12240"/>
                <a:gd name="textAreaRight" fmla="*/ 12960 w 12240"/>
                <a:gd name="textAreaTop" fmla="*/ 0 h 11880"/>
                <a:gd name="textAreaBottom" fmla="*/ 12600 h 11880"/>
              </a:gdLst>
              <a:ahLst/>
              <a:rect l="textAreaLeft" t="textAreaTop" r="textAreaRight" b="textAreaBottom"/>
              <a:pathLst>
                <a:path w="12" h="11">
                  <a:moveTo>
                    <a:pt x="6" y="11"/>
                  </a:moveTo>
                  <a:cubicBezTo>
                    <a:pt x="3" y="11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9"/>
                    <a:pt x="9" y="11"/>
                    <a:pt x="6" y="11"/>
                  </a:cubicBezTo>
                  <a:close/>
                  <a:moveTo>
                    <a:pt x="6" y="4"/>
                  </a:move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8" y="5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6120" bIns="6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56" name="Freeform 113"/>
            <p:cNvSpPr/>
            <p:nvPr/>
          </p:nvSpPr>
          <p:spPr>
            <a:xfrm>
              <a:off x="3999960" y="1282680"/>
              <a:ext cx="21600" cy="13680"/>
            </a:xfrm>
            <a:custGeom>
              <a:avLst/>
              <a:gdLst>
                <a:gd name="textAreaLeft" fmla="*/ 0 w 21600"/>
                <a:gd name="textAreaRight" fmla="*/ 22320 w 21600"/>
                <a:gd name="textAreaTop" fmla="*/ 0 h 13680"/>
                <a:gd name="textAreaBottom" fmla="*/ 14400 h 13680"/>
              </a:gdLst>
              <a:ahLst/>
              <a:rect l="textAreaLeft" t="textAreaTop" r="textAreaRight" b="textAreaBottom"/>
              <a:pathLst>
                <a:path w="20" h="13">
                  <a:moveTo>
                    <a:pt x="15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1"/>
                    <a:pt x="18" y="13"/>
                    <a:pt x="15" y="13"/>
                  </a:cubicBez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8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5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7200" bIns="72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57" name="Freeform 114"/>
            <p:cNvSpPr/>
            <p:nvPr/>
          </p:nvSpPr>
          <p:spPr>
            <a:xfrm>
              <a:off x="4128480" y="1282680"/>
              <a:ext cx="21600" cy="13680"/>
            </a:xfrm>
            <a:custGeom>
              <a:avLst/>
              <a:gdLst>
                <a:gd name="textAreaLeft" fmla="*/ 0 w 21600"/>
                <a:gd name="textAreaRight" fmla="*/ 22320 w 21600"/>
                <a:gd name="textAreaTop" fmla="*/ 0 h 13680"/>
                <a:gd name="textAreaBottom" fmla="*/ 14400 h 13680"/>
              </a:gdLst>
              <a:ahLst/>
              <a:rect l="textAreaLeft" t="textAreaTop" r="textAreaRight" b="textAreaBottom"/>
              <a:pathLst>
                <a:path w="20" h="13">
                  <a:moveTo>
                    <a:pt x="15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1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1"/>
                    <a:pt x="18" y="13"/>
                    <a:pt x="15" y="13"/>
                  </a:cubicBezTo>
                  <a:close/>
                  <a:moveTo>
                    <a:pt x="5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8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5" y="4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7200" bIns="72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58" name="Freeform 115"/>
            <p:cNvSpPr/>
            <p:nvPr/>
          </p:nvSpPr>
          <p:spPr>
            <a:xfrm>
              <a:off x="4067280" y="1214640"/>
              <a:ext cx="13680" cy="20880"/>
            </a:xfrm>
            <a:custGeom>
              <a:avLst/>
              <a:gdLst>
                <a:gd name="textAreaLeft" fmla="*/ 0 w 13680"/>
                <a:gd name="textAreaRight" fmla="*/ 14400 w 13680"/>
                <a:gd name="textAreaTop" fmla="*/ 0 h 20880"/>
                <a:gd name="textAreaBottom" fmla="*/ 21600 h 20880"/>
              </a:gdLst>
              <a:ahLst/>
              <a:rect l="textAreaLeft" t="textAreaTop" r="textAreaRight" b="textAreaBottom"/>
              <a:pathLst>
                <a:path w="13" h="20">
                  <a:moveTo>
                    <a:pt x="6" y="20"/>
                  </a:moveTo>
                  <a:cubicBezTo>
                    <a:pt x="3" y="20"/>
                    <a:pt x="0" y="17"/>
                    <a:pt x="0" y="1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3" y="2"/>
                    <a:pt x="13" y="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7"/>
                    <a:pt x="10" y="20"/>
                    <a:pt x="6" y="20"/>
                  </a:cubicBezTo>
                  <a:close/>
                  <a:moveTo>
                    <a:pt x="6" y="4"/>
                  </a:moveTo>
                  <a:cubicBezTo>
                    <a:pt x="5" y="4"/>
                    <a:pt x="4" y="5"/>
                    <a:pt x="4" y="6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5"/>
                    <a:pt x="5" y="16"/>
                    <a:pt x="6" y="16"/>
                  </a:cubicBezTo>
                  <a:cubicBezTo>
                    <a:pt x="8" y="16"/>
                    <a:pt x="9" y="15"/>
                    <a:pt x="9" y="13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8" y="4"/>
                    <a:pt x="6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0800" bIns="108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59" name="Freeform 116"/>
            <p:cNvSpPr/>
            <p:nvPr/>
          </p:nvSpPr>
          <p:spPr>
            <a:xfrm>
              <a:off x="4122000" y="1234080"/>
              <a:ext cx="11160" cy="11880"/>
            </a:xfrm>
            <a:custGeom>
              <a:avLst/>
              <a:gdLst>
                <a:gd name="textAreaLeft" fmla="*/ 0 w 11160"/>
                <a:gd name="textAreaRight" fmla="*/ 11880 w 11160"/>
                <a:gd name="textAreaTop" fmla="*/ 0 h 11880"/>
                <a:gd name="textAreaBottom" fmla="*/ 12600 h 11880"/>
              </a:gdLst>
              <a:ahLst/>
              <a:rect l="textAreaLeft" t="textAreaTop" r="textAreaRight" b="textAreaBottom"/>
              <a:pathLst>
                <a:path w="11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6"/>
                  </a:cubicBezTo>
                  <a:cubicBezTo>
                    <a:pt x="11" y="9"/>
                    <a:pt x="8" y="11"/>
                    <a:pt x="5" y="11"/>
                  </a:cubicBezTo>
                  <a:close/>
                  <a:moveTo>
                    <a:pt x="5" y="4"/>
                  </a:moveTo>
                  <a:cubicBezTo>
                    <a:pt x="4" y="4"/>
                    <a:pt x="4" y="5"/>
                    <a:pt x="4" y="6"/>
                  </a:cubicBezTo>
                  <a:cubicBezTo>
                    <a:pt x="4" y="6"/>
                    <a:pt x="4" y="7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7" y="5"/>
                    <a:pt x="6" y="4"/>
                    <a:pt x="5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6120" bIns="6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60" name="Freeform 117"/>
            <p:cNvSpPr/>
            <p:nvPr/>
          </p:nvSpPr>
          <p:spPr>
            <a:xfrm>
              <a:off x="4036680" y="1252800"/>
              <a:ext cx="73800" cy="73800"/>
            </a:xfrm>
            <a:custGeom>
              <a:avLst/>
              <a:gdLst>
                <a:gd name="textAreaLeft" fmla="*/ 0 w 73800"/>
                <a:gd name="textAreaRight" fmla="*/ 74520 w 73800"/>
                <a:gd name="textAreaTop" fmla="*/ 0 h 73800"/>
                <a:gd name="textAreaBottom" fmla="*/ 74520 h 73800"/>
              </a:gdLst>
              <a:ahLst/>
              <a:rect l="textAreaLeft" t="textAreaTop" r="textAreaRight" b="textAreaBottom"/>
              <a:pathLst>
                <a:path w="68" h="68">
                  <a:moveTo>
                    <a:pt x="34" y="68"/>
                  </a:moveTo>
                  <a:cubicBezTo>
                    <a:pt x="16" y="68"/>
                    <a:pt x="0" y="52"/>
                    <a:pt x="0" y="34"/>
                  </a:cubicBezTo>
                  <a:cubicBezTo>
                    <a:pt x="0" y="15"/>
                    <a:pt x="16" y="0"/>
                    <a:pt x="34" y="0"/>
                  </a:cubicBezTo>
                  <a:cubicBezTo>
                    <a:pt x="46" y="0"/>
                    <a:pt x="56" y="5"/>
                    <a:pt x="63" y="15"/>
                  </a:cubicBezTo>
                  <a:cubicBezTo>
                    <a:pt x="63" y="16"/>
                    <a:pt x="63" y="17"/>
                    <a:pt x="62" y="18"/>
                  </a:cubicBezTo>
                  <a:cubicBezTo>
                    <a:pt x="61" y="19"/>
                    <a:pt x="60" y="18"/>
                    <a:pt x="59" y="17"/>
                  </a:cubicBezTo>
                  <a:cubicBezTo>
                    <a:pt x="54" y="9"/>
                    <a:pt x="44" y="4"/>
                    <a:pt x="34" y="4"/>
                  </a:cubicBezTo>
                  <a:cubicBezTo>
                    <a:pt x="18" y="4"/>
                    <a:pt x="4" y="17"/>
                    <a:pt x="4" y="34"/>
                  </a:cubicBezTo>
                  <a:cubicBezTo>
                    <a:pt x="4" y="50"/>
                    <a:pt x="18" y="64"/>
                    <a:pt x="34" y="64"/>
                  </a:cubicBezTo>
                  <a:cubicBezTo>
                    <a:pt x="51" y="64"/>
                    <a:pt x="64" y="50"/>
                    <a:pt x="64" y="34"/>
                  </a:cubicBezTo>
                  <a:cubicBezTo>
                    <a:pt x="64" y="31"/>
                    <a:pt x="64" y="29"/>
                    <a:pt x="63" y="27"/>
                  </a:cubicBezTo>
                  <a:cubicBezTo>
                    <a:pt x="63" y="26"/>
                    <a:pt x="64" y="25"/>
                    <a:pt x="65" y="24"/>
                  </a:cubicBezTo>
                  <a:cubicBezTo>
                    <a:pt x="66" y="24"/>
                    <a:pt x="67" y="25"/>
                    <a:pt x="67" y="26"/>
                  </a:cubicBezTo>
                  <a:cubicBezTo>
                    <a:pt x="68" y="28"/>
                    <a:pt x="68" y="31"/>
                    <a:pt x="68" y="34"/>
                  </a:cubicBezTo>
                  <a:cubicBezTo>
                    <a:pt x="68" y="52"/>
                    <a:pt x="53" y="68"/>
                    <a:pt x="34" y="68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37080" bIns="370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61" name="Freeform 118"/>
            <p:cNvSpPr/>
            <p:nvPr/>
          </p:nvSpPr>
          <p:spPr>
            <a:xfrm>
              <a:off x="4079160" y="1257120"/>
              <a:ext cx="65520" cy="33480"/>
            </a:xfrm>
            <a:custGeom>
              <a:avLst/>
              <a:gdLst>
                <a:gd name="textAreaLeft" fmla="*/ 0 w 65520"/>
                <a:gd name="textAreaRight" fmla="*/ 66240 w 65520"/>
                <a:gd name="textAreaTop" fmla="*/ 0 h 33480"/>
                <a:gd name="textAreaBottom" fmla="*/ 34200 h 33480"/>
              </a:gdLst>
              <a:ahLst/>
              <a:rect l="textAreaLeft" t="textAreaTop" r="textAreaRight" b="textAreaBottom"/>
              <a:pathLst>
                <a:path w="60" h="31">
                  <a:moveTo>
                    <a:pt x="7" y="31"/>
                  </a:moveTo>
                  <a:cubicBezTo>
                    <a:pt x="6" y="31"/>
                    <a:pt x="5" y="30"/>
                    <a:pt x="5" y="30"/>
                  </a:cubicBezTo>
                  <a:cubicBezTo>
                    <a:pt x="5" y="29"/>
                    <a:pt x="5" y="27"/>
                    <a:pt x="6" y="27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4"/>
                    <a:pt x="55" y="4"/>
                    <a:pt x="55" y="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1" y="23"/>
                    <a:pt x="0" y="22"/>
                  </a:cubicBezTo>
                  <a:cubicBezTo>
                    <a:pt x="0" y="21"/>
                    <a:pt x="0" y="20"/>
                    <a:pt x="1" y="19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6" y="0"/>
                    <a:pt x="58" y="1"/>
                    <a:pt x="59" y="3"/>
                  </a:cubicBezTo>
                  <a:cubicBezTo>
                    <a:pt x="60" y="4"/>
                    <a:pt x="60" y="5"/>
                    <a:pt x="60" y="6"/>
                  </a:cubicBezTo>
                  <a:cubicBezTo>
                    <a:pt x="59" y="8"/>
                    <a:pt x="58" y="8"/>
                    <a:pt x="57" y="9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7" y="31"/>
                    <a:pt x="7" y="31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6920" bIns="169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62" name="Freeform 119"/>
            <p:cNvSpPr/>
            <p:nvPr/>
          </p:nvSpPr>
          <p:spPr>
            <a:xfrm>
              <a:off x="4015800" y="1330560"/>
              <a:ext cx="12240" cy="11880"/>
            </a:xfrm>
            <a:custGeom>
              <a:avLst/>
              <a:gdLst>
                <a:gd name="textAreaLeft" fmla="*/ 0 w 12240"/>
                <a:gd name="textAreaRight" fmla="*/ 12960 w 12240"/>
                <a:gd name="textAreaTop" fmla="*/ 0 h 11880"/>
                <a:gd name="textAreaBottom" fmla="*/ 12600 h 11880"/>
              </a:gdLst>
              <a:ahLst/>
              <a:rect l="textAreaLeft" t="textAreaTop" r="textAreaRight" b="textAreaBottom"/>
              <a:pathLst>
                <a:path w="12" h="11">
                  <a:moveTo>
                    <a:pt x="6" y="11"/>
                  </a:moveTo>
                  <a:cubicBezTo>
                    <a:pt x="3" y="11"/>
                    <a:pt x="0" y="8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5"/>
                  </a:cubicBezTo>
                  <a:cubicBezTo>
                    <a:pt x="12" y="8"/>
                    <a:pt x="9" y="11"/>
                    <a:pt x="6" y="11"/>
                  </a:cubicBezTo>
                  <a:close/>
                  <a:moveTo>
                    <a:pt x="6" y="4"/>
                  </a:moveTo>
                  <a:cubicBezTo>
                    <a:pt x="5" y="4"/>
                    <a:pt x="4" y="5"/>
                    <a:pt x="4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5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6120" bIns="6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63" name="Freeform 120"/>
            <p:cNvSpPr/>
            <p:nvPr/>
          </p:nvSpPr>
          <p:spPr>
            <a:xfrm>
              <a:off x="4122000" y="1330560"/>
              <a:ext cx="11160" cy="11880"/>
            </a:xfrm>
            <a:custGeom>
              <a:avLst/>
              <a:gdLst>
                <a:gd name="textAreaLeft" fmla="*/ 0 w 11160"/>
                <a:gd name="textAreaRight" fmla="*/ 11880 w 11160"/>
                <a:gd name="textAreaTop" fmla="*/ 0 h 11880"/>
                <a:gd name="textAreaBottom" fmla="*/ 12600 h 11880"/>
              </a:gdLst>
              <a:ahLst/>
              <a:rect l="textAreaLeft" t="textAreaTop" r="textAreaRight" b="textAreaBottom"/>
              <a:pathLst>
                <a:path w="11" h="11">
                  <a:moveTo>
                    <a:pt x="5" y="11"/>
                  </a:move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ubicBezTo>
                    <a:pt x="11" y="8"/>
                    <a:pt x="8" y="11"/>
                    <a:pt x="5" y="11"/>
                  </a:cubicBezTo>
                  <a:close/>
                  <a:moveTo>
                    <a:pt x="5" y="4"/>
                  </a:move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4" y="7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7" y="5"/>
                    <a:pt x="6" y="4"/>
                    <a:pt x="5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6120" bIns="6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64" name="Freeform 121"/>
            <p:cNvSpPr/>
            <p:nvPr/>
          </p:nvSpPr>
          <p:spPr>
            <a:xfrm>
              <a:off x="4060800" y="1276200"/>
              <a:ext cx="26640" cy="26640"/>
            </a:xfrm>
            <a:custGeom>
              <a:avLst/>
              <a:gdLst>
                <a:gd name="textAreaLeft" fmla="*/ 0 w 26640"/>
                <a:gd name="textAreaRight" fmla="*/ 27360 w 26640"/>
                <a:gd name="textAreaTop" fmla="*/ 0 h 26640"/>
                <a:gd name="textAreaBottom" fmla="*/ 27360 h 26640"/>
              </a:gdLst>
              <a:ahLst/>
              <a:rect l="textAreaLeft" t="textAreaTop" r="textAreaRight" b="textAreaBottom"/>
              <a:pathLst>
                <a:path w="25" h="25">
                  <a:moveTo>
                    <a:pt x="12" y="25"/>
                  </a:moveTo>
                  <a:cubicBezTo>
                    <a:pt x="5" y="25"/>
                    <a:pt x="0" y="19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5" y="6"/>
                    <a:pt x="25" y="13"/>
                  </a:cubicBezTo>
                  <a:cubicBezTo>
                    <a:pt x="25" y="19"/>
                    <a:pt x="19" y="25"/>
                    <a:pt x="12" y="25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3"/>
                  </a:cubicBezTo>
                  <a:cubicBezTo>
                    <a:pt x="4" y="17"/>
                    <a:pt x="8" y="21"/>
                    <a:pt x="12" y="21"/>
                  </a:cubicBezTo>
                  <a:cubicBezTo>
                    <a:pt x="17" y="21"/>
                    <a:pt x="21" y="17"/>
                    <a:pt x="21" y="13"/>
                  </a:cubicBezTo>
                  <a:cubicBezTo>
                    <a:pt x="21" y="8"/>
                    <a:pt x="17" y="4"/>
                    <a:pt x="1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3680" bIns="136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65" name="Freeform 122"/>
            <p:cNvSpPr/>
            <p:nvPr/>
          </p:nvSpPr>
          <p:spPr>
            <a:xfrm>
              <a:off x="4528440" y="1845000"/>
              <a:ext cx="3600" cy="2556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25560"/>
                <a:gd name="textAreaBottom" fmla="*/ 26280 h 25560"/>
              </a:gdLst>
              <a:ahLst/>
              <a:rect l="textAreaLeft" t="textAreaTop" r="textAreaRight" b="textAreaBottom"/>
              <a:pathLst>
                <a:path w="4" h="24">
                  <a:moveTo>
                    <a:pt x="2" y="24"/>
                  </a:moveTo>
                  <a:cubicBezTo>
                    <a:pt x="1" y="24"/>
                    <a:pt x="0" y="23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4" y="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3" y="24"/>
                    <a:pt x="2" y="2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2960" bIns="129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66" name="Freeform 123"/>
            <p:cNvSpPr/>
            <p:nvPr/>
          </p:nvSpPr>
          <p:spPr>
            <a:xfrm>
              <a:off x="4528440" y="1751400"/>
              <a:ext cx="3600" cy="6408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64080"/>
                <a:gd name="textAreaBottom" fmla="*/ 64800 h 64080"/>
              </a:gdLst>
              <a:ahLst/>
              <a:rect l="textAreaLeft" t="textAreaTop" r="textAreaRight" b="textAreaBottom"/>
              <a:pathLst>
                <a:path w="4" h="59">
                  <a:moveTo>
                    <a:pt x="2" y="59"/>
                  </a:moveTo>
                  <a:cubicBezTo>
                    <a:pt x="1" y="59"/>
                    <a:pt x="0" y="58"/>
                    <a:pt x="0" y="5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4" y="2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3" y="59"/>
                    <a:pt x="2" y="59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32400" bIns="324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67" name="Freeform 124"/>
            <p:cNvSpPr/>
            <p:nvPr/>
          </p:nvSpPr>
          <p:spPr>
            <a:xfrm>
              <a:off x="4514400" y="1814040"/>
              <a:ext cx="32040" cy="32400"/>
            </a:xfrm>
            <a:custGeom>
              <a:avLst/>
              <a:gdLst>
                <a:gd name="textAreaLeft" fmla="*/ 0 w 32040"/>
                <a:gd name="textAreaRight" fmla="*/ 32760 w 32040"/>
                <a:gd name="textAreaTop" fmla="*/ 0 h 32400"/>
                <a:gd name="textAreaBottom" fmla="*/ 33120 h 32400"/>
              </a:gdLst>
              <a:ahLst/>
              <a:rect l="textAreaLeft" t="textAreaTop" r="textAreaRight" b="textAreaBottom"/>
              <a:pathLst>
                <a:path w="30" h="30">
                  <a:moveTo>
                    <a:pt x="15" y="30"/>
                  </a:moveTo>
                  <a:cubicBezTo>
                    <a:pt x="7" y="30"/>
                    <a:pt x="0" y="23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3" y="0"/>
                    <a:pt x="30" y="7"/>
                    <a:pt x="30" y="15"/>
                  </a:cubicBezTo>
                  <a:cubicBezTo>
                    <a:pt x="30" y="23"/>
                    <a:pt x="23" y="30"/>
                    <a:pt x="15" y="30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1"/>
                    <a:pt x="9" y="26"/>
                    <a:pt x="15" y="26"/>
                  </a:cubicBezTo>
                  <a:cubicBezTo>
                    <a:pt x="21" y="26"/>
                    <a:pt x="26" y="21"/>
                    <a:pt x="26" y="15"/>
                  </a:cubicBezTo>
                  <a:cubicBezTo>
                    <a:pt x="26" y="9"/>
                    <a:pt x="21" y="4"/>
                    <a:pt x="15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6560" bIns="165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68" name="Freeform 125"/>
            <p:cNvSpPr/>
            <p:nvPr/>
          </p:nvSpPr>
          <p:spPr>
            <a:xfrm>
              <a:off x="4577760" y="1751400"/>
              <a:ext cx="3960" cy="2556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25560"/>
                <a:gd name="textAreaBottom" fmla="*/ 26280 h 25560"/>
              </a:gdLst>
              <a:ahLst/>
              <a:rect l="textAreaLeft" t="textAreaTop" r="textAreaRight" b="textAreaBottom"/>
              <a:pathLst>
                <a:path w="4" h="24">
                  <a:moveTo>
                    <a:pt x="2" y="24"/>
                  </a:moveTo>
                  <a:cubicBezTo>
                    <a:pt x="1" y="24"/>
                    <a:pt x="0" y="23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4" y="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3" y="24"/>
                    <a:pt x="2" y="2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2960" bIns="129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69" name="Freeform 126"/>
            <p:cNvSpPr/>
            <p:nvPr/>
          </p:nvSpPr>
          <p:spPr>
            <a:xfrm>
              <a:off x="4577760" y="1805040"/>
              <a:ext cx="3960" cy="6552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65520"/>
                <a:gd name="textAreaBottom" fmla="*/ 66240 h 65520"/>
              </a:gdLst>
              <a:ahLst/>
              <a:rect l="textAreaLeft" t="textAreaTop" r="textAreaRight" b="textAreaBottom"/>
              <a:pathLst>
                <a:path w="4" h="60">
                  <a:moveTo>
                    <a:pt x="2" y="60"/>
                  </a:moveTo>
                  <a:cubicBezTo>
                    <a:pt x="1" y="60"/>
                    <a:pt x="0" y="59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9"/>
                    <a:pt x="3" y="60"/>
                    <a:pt x="2" y="60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33120" bIns="33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70" name="Freeform 127"/>
            <p:cNvSpPr/>
            <p:nvPr/>
          </p:nvSpPr>
          <p:spPr>
            <a:xfrm>
              <a:off x="4563720" y="1774440"/>
              <a:ext cx="32040" cy="32040"/>
            </a:xfrm>
            <a:custGeom>
              <a:avLst/>
              <a:gdLst>
                <a:gd name="textAreaLeft" fmla="*/ 0 w 32040"/>
                <a:gd name="textAreaRight" fmla="*/ 32760 w 32040"/>
                <a:gd name="textAreaTop" fmla="*/ 0 h 32040"/>
                <a:gd name="textAreaBottom" fmla="*/ 32760 h 32040"/>
              </a:gdLst>
              <a:ahLst/>
              <a:rect l="textAreaLeft" t="textAreaTop" r="textAreaRight" b="textAreaBottom"/>
              <a:pathLst>
                <a:path w="30" h="30">
                  <a:moveTo>
                    <a:pt x="15" y="30"/>
                  </a:moveTo>
                  <a:cubicBezTo>
                    <a:pt x="7" y="30"/>
                    <a:pt x="0" y="23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3" y="0"/>
                    <a:pt x="30" y="7"/>
                    <a:pt x="30" y="15"/>
                  </a:cubicBezTo>
                  <a:cubicBezTo>
                    <a:pt x="30" y="23"/>
                    <a:pt x="23" y="30"/>
                    <a:pt x="15" y="30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1"/>
                    <a:pt x="9" y="26"/>
                    <a:pt x="15" y="26"/>
                  </a:cubicBezTo>
                  <a:cubicBezTo>
                    <a:pt x="21" y="26"/>
                    <a:pt x="26" y="21"/>
                    <a:pt x="26" y="15"/>
                  </a:cubicBezTo>
                  <a:cubicBezTo>
                    <a:pt x="26" y="9"/>
                    <a:pt x="21" y="4"/>
                    <a:pt x="15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6200" bIns="162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71" name="Freeform 128"/>
            <p:cNvSpPr/>
            <p:nvPr/>
          </p:nvSpPr>
          <p:spPr>
            <a:xfrm>
              <a:off x="4627080" y="1845000"/>
              <a:ext cx="3960" cy="2556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25560"/>
                <a:gd name="textAreaBottom" fmla="*/ 26280 h 25560"/>
              </a:gdLst>
              <a:ahLst/>
              <a:rect l="textAreaLeft" t="textAreaTop" r="textAreaRight" b="textAreaBottom"/>
              <a:pathLst>
                <a:path w="4" h="24">
                  <a:moveTo>
                    <a:pt x="2" y="24"/>
                  </a:moveTo>
                  <a:cubicBezTo>
                    <a:pt x="1" y="24"/>
                    <a:pt x="0" y="23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3" y="24"/>
                    <a:pt x="2" y="2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2960" bIns="129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72" name="Freeform 129"/>
            <p:cNvSpPr/>
            <p:nvPr/>
          </p:nvSpPr>
          <p:spPr>
            <a:xfrm>
              <a:off x="4627080" y="1751400"/>
              <a:ext cx="3960" cy="6408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64080"/>
                <a:gd name="textAreaBottom" fmla="*/ 64800 h 64080"/>
              </a:gdLst>
              <a:ahLst/>
              <a:rect l="textAreaLeft" t="textAreaTop" r="textAreaRight" b="textAreaBottom"/>
              <a:pathLst>
                <a:path w="4" h="59">
                  <a:moveTo>
                    <a:pt x="2" y="59"/>
                  </a:moveTo>
                  <a:cubicBezTo>
                    <a:pt x="1" y="59"/>
                    <a:pt x="0" y="58"/>
                    <a:pt x="0" y="5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4" y="2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3" y="59"/>
                    <a:pt x="2" y="59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32400" bIns="324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73" name="Freeform 130"/>
            <p:cNvSpPr/>
            <p:nvPr/>
          </p:nvSpPr>
          <p:spPr>
            <a:xfrm>
              <a:off x="4612680" y="1814040"/>
              <a:ext cx="32400" cy="32400"/>
            </a:xfrm>
            <a:custGeom>
              <a:avLst/>
              <a:gdLst>
                <a:gd name="textAreaLeft" fmla="*/ 0 w 32400"/>
                <a:gd name="textAreaRight" fmla="*/ 33120 w 32400"/>
                <a:gd name="textAreaTop" fmla="*/ 0 h 32400"/>
                <a:gd name="textAreaBottom" fmla="*/ 33120 h 32400"/>
              </a:gdLst>
              <a:ahLst/>
              <a:rect l="textAreaLeft" t="textAreaTop" r="textAreaRight" b="textAreaBottom"/>
              <a:pathLst>
                <a:path w="30" h="30">
                  <a:moveTo>
                    <a:pt x="15" y="30"/>
                  </a:moveTo>
                  <a:cubicBezTo>
                    <a:pt x="7" y="30"/>
                    <a:pt x="0" y="23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0" y="7"/>
                    <a:pt x="30" y="15"/>
                  </a:cubicBezTo>
                  <a:cubicBezTo>
                    <a:pt x="30" y="23"/>
                    <a:pt x="24" y="30"/>
                    <a:pt x="15" y="30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1"/>
                    <a:pt x="9" y="26"/>
                    <a:pt x="15" y="26"/>
                  </a:cubicBezTo>
                  <a:cubicBezTo>
                    <a:pt x="21" y="26"/>
                    <a:pt x="26" y="21"/>
                    <a:pt x="26" y="15"/>
                  </a:cubicBezTo>
                  <a:cubicBezTo>
                    <a:pt x="26" y="9"/>
                    <a:pt x="21" y="4"/>
                    <a:pt x="15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6560" bIns="165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74" name="Freeform 131"/>
            <p:cNvSpPr/>
            <p:nvPr/>
          </p:nvSpPr>
          <p:spPr>
            <a:xfrm>
              <a:off x="4168440" y="1401120"/>
              <a:ext cx="403560" cy="77400"/>
            </a:xfrm>
            <a:custGeom>
              <a:avLst/>
              <a:gdLst>
                <a:gd name="textAreaLeft" fmla="*/ 0 w 403560"/>
                <a:gd name="textAreaRight" fmla="*/ 404280 w 403560"/>
                <a:gd name="textAreaTop" fmla="*/ 0 h 77400"/>
                <a:gd name="textAreaBottom" fmla="*/ 78120 h 77400"/>
              </a:gdLst>
              <a:ahLst/>
              <a:rect l="textAreaLeft" t="textAreaTop" r="textAreaRight" b="textAreaBottom"/>
              <a:pathLst>
                <a:path w="368" h="71">
                  <a:moveTo>
                    <a:pt x="366" y="71"/>
                  </a:moveTo>
                  <a:cubicBezTo>
                    <a:pt x="121" y="71"/>
                    <a:pt x="121" y="71"/>
                    <a:pt x="121" y="71"/>
                  </a:cubicBezTo>
                  <a:cubicBezTo>
                    <a:pt x="120" y="71"/>
                    <a:pt x="119" y="70"/>
                    <a:pt x="119" y="69"/>
                  </a:cubicBezTo>
                  <a:cubicBezTo>
                    <a:pt x="119" y="68"/>
                    <a:pt x="120" y="67"/>
                    <a:pt x="121" y="67"/>
                  </a:cubicBezTo>
                  <a:cubicBezTo>
                    <a:pt x="364" y="67"/>
                    <a:pt x="364" y="67"/>
                    <a:pt x="364" y="67"/>
                  </a:cubicBezTo>
                  <a:cubicBezTo>
                    <a:pt x="364" y="13"/>
                    <a:pt x="364" y="13"/>
                    <a:pt x="364" y="13"/>
                  </a:cubicBezTo>
                  <a:cubicBezTo>
                    <a:pt x="364" y="8"/>
                    <a:pt x="360" y="4"/>
                    <a:pt x="355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8" y="4"/>
                    <a:pt x="4" y="8"/>
                    <a:pt x="4" y="1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6"/>
                    <a:pt x="19" y="65"/>
                    <a:pt x="20" y="65"/>
                  </a:cubicBezTo>
                  <a:cubicBezTo>
                    <a:pt x="21" y="65"/>
                    <a:pt x="22" y="66"/>
                    <a:pt x="22" y="67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2" y="70"/>
                    <a:pt x="21" y="71"/>
                    <a:pt x="20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1"/>
                    <a:pt x="0" y="70"/>
                    <a:pt x="0" y="6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62" y="0"/>
                    <a:pt x="368" y="6"/>
                    <a:pt x="368" y="13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68" y="70"/>
                    <a:pt x="367" y="71"/>
                    <a:pt x="366" y="71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38880" bIns="388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75" name="Freeform 132"/>
            <p:cNvSpPr/>
            <p:nvPr/>
          </p:nvSpPr>
          <p:spPr>
            <a:xfrm>
              <a:off x="4168440" y="1448640"/>
              <a:ext cx="403560" cy="280440"/>
            </a:xfrm>
            <a:custGeom>
              <a:avLst/>
              <a:gdLst>
                <a:gd name="textAreaLeft" fmla="*/ 0 w 403560"/>
                <a:gd name="textAreaRight" fmla="*/ 404280 w 403560"/>
                <a:gd name="textAreaTop" fmla="*/ 0 h 280440"/>
                <a:gd name="textAreaBottom" fmla="*/ 281160 h 280440"/>
              </a:gdLst>
              <a:ahLst/>
              <a:rect l="textAreaLeft" t="textAreaTop" r="textAreaRight" b="textAreaBottom"/>
              <a:pathLst>
                <a:path w="368" h="256">
                  <a:moveTo>
                    <a:pt x="355" y="256"/>
                  </a:moveTo>
                  <a:cubicBezTo>
                    <a:pt x="13" y="256"/>
                    <a:pt x="13" y="256"/>
                    <a:pt x="13" y="256"/>
                  </a:cubicBezTo>
                  <a:cubicBezTo>
                    <a:pt x="6" y="256"/>
                    <a:pt x="0" y="250"/>
                    <a:pt x="0" y="24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1" y="24"/>
                    <a:pt x="2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3"/>
                    <a:pt x="22" y="0"/>
                    <a:pt x="26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9" y="0"/>
                    <a:pt x="123" y="3"/>
                    <a:pt x="123" y="7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366" y="24"/>
                    <a:pt x="366" y="24"/>
                    <a:pt x="366" y="24"/>
                  </a:cubicBezTo>
                  <a:cubicBezTo>
                    <a:pt x="367" y="24"/>
                    <a:pt x="368" y="25"/>
                    <a:pt x="368" y="26"/>
                  </a:cubicBezTo>
                  <a:cubicBezTo>
                    <a:pt x="368" y="243"/>
                    <a:pt x="368" y="243"/>
                    <a:pt x="368" y="243"/>
                  </a:cubicBezTo>
                  <a:cubicBezTo>
                    <a:pt x="368" y="250"/>
                    <a:pt x="362" y="256"/>
                    <a:pt x="355" y="256"/>
                  </a:cubicBezTo>
                  <a:close/>
                  <a:moveTo>
                    <a:pt x="4" y="28"/>
                  </a:moveTo>
                  <a:cubicBezTo>
                    <a:pt x="4" y="243"/>
                    <a:pt x="4" y="243"/>
                    <a:pt x="4" y="243"/>
                  </a:cubicBezTo>
                  <a:cubicBezTo>
                    <a:pt x="4" y="248"/>
                    <a:pt x="8" y="252"/>
                    <a:pt x="13" y="252"/>
                  </a:cubicBezTo>
                  <a:cubicBezTo>
                    <a:pt x="355" y="252"/>
                    <a:pt x="355" y="252"/>
                    <a:pt x="355" y="252"/>
                  </a:cubicBezTo>
                  <a:cubicBezTo>
                    <a:pt x="360" y="252"/>
                    <a:pt x="364" y="248"/>
                    <a:pt x="364" y="243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20" y="28"/>
                    <a:pt x="119" y="27"/>
                    <a:pt x="119" y="26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9" y="5"/>
                    <a:pt x="117" y="4"/>
                    <a:pt x="115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4"/>
                    <a:pt x="22" y="5"/>
                    <a:pt x="22" y="7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5"/>
                    <a:pt x="22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20" y="28"/>
                    <a:pt x="19" y="28"/>
                  </a:cubicBezTo>
                  <a:lnTo>
                    <a:pt x="4" y="28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76" name="Freeform 133"/>
            <p:cNvSpPr/>
            <p:nvPr/>
          </p:nvSpPr>
          <p:spPr>
            <a:xfrm>
              <a:off x="4200120" y="1419840"/>
              <a:ext cx="17640" cy="1908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9080"/>
                <a:gd name="textAreaBottom" fmla="*/ 19800 h 19080"/>
              </a:gdLst>
              <a:ahLst/>
              <a:rect l="textAreaLeft" t="textAreaTop" r="textAreaRight" b="textAreaBottom"/>
              <a:pathLst>
                <a:path w="17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9"/>
                  </a:cubicBezTo>
                  <a:cubicBezTo>
                    <a:pt x="17" y="14"/>
                    <a:pt x="13" y="18"/>
                    <a:pt x="9" y="18"/>
                  </a:cubicBezTo>
                  <a:close/>
                  <a:moveTo>
                    <a:pt x="9" y="4"/>
                  </a:moveTo>
                  <a:cubicBezTo>
                    <a:pt x="6" y="4"/>
                    <a:pt x="4" y="7"/>
                    <a:pt x="4" y="9"/>
                  </a:cubicBezTo>
                  <a:cubicBezTo>
                    <a:pt x="4" y="12"/>
                    <a:pt x="6" y="14"/>
                    <a:pt x="9" y="14"/>
                  </a:cubicBezTo>
                  <a:cubicBezTo>
                    <a:pt x="11" y="14"/>
                    <a:pt x="13" y="12"/>
                    <a:pt x="13" y="9"/>
                  </a:cubicBezTo>
                  <a:cubicBezTo>
                    <a:pt x="13" y="7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720" bIns="97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77" name="Freeform 134"/>
            <p:cNvSpPr/>
            <p:nvPr/>
          </p:nvSpPr>
          <p:spPr>
            <a:xfrm>
              <a:off x="4230720" y="1419840"/>
              <a:ext cx="17640" cy="1908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9080"/>
                <a:gd name="textAreaBottom" fmla="*/ 19800 h 19080"/>
              </a:gdLst>
              <a:ahLst/>
              <a:rect l="textAreaLeft" t="textAreaTop" r="textAreaRight" b="textAreaBottom"/>
              <a:pathLst>
                <a:path w="17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7" y="4"/>
                    <a:pt x="17" y="9"/>
                  </a:cubicBezTo>
                  <a:cubicBezTo>
                    <a:pt x="17" y="14"/>
                    <a:pt x="14" y="18"/>
                    <a:pt x="9" y="18"/>
                  </a:cubicBezTo>
                  <a:close/>
                  <a:moveTo>
                    <a:pt x="9" y="4"/>
                  </a:moveTo>
                  <a:cubicBezTo>
                    <a:pt x="6" y="4"/>
                    <a:pt x="4" y="7"/>
                    <a:pt x="4" y="9"/>
                  </a:cubicBezTo>
                  <a:cubicBezTo>
                    <a:pt x="4" y="12"/>
                    <a:pt x="6" y="14"/>
                    <a:pt x="9" y="14"/>
                  </a:cubicBezTo>
                  <a:cubicBezTo>
                    <a:pt x="11" y="14"/>
                    <a:pt x="13" y="12"/>
                    <a:pt x="13" y="9"/>
                  </a:cubicBezTo>
                  <a:cubicBezTo>
                    <a:pt x="13" y="7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720" bIns="97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78" name="Freeform 135"/>
            <p:cNvSpPr/>
            <p:nvPr/>
          </p:nvSpPr>
          <p:spPr>
            <a:xfrm>
              <a:off x="4261680" y="1419840"/>
              <a:ext cx="18720" cy="19080"/>
            </a:xfrm>
            <a:custGeom>
              <a:avLst/>
              <a:gdLst>
                <a:gd name="textAreaLeft" fmla="*/ 0 w 18720"/>
                <a:gd name="textAreaRight" fmla="*/ 19440 w 18720"/>
                <a:gd name="textAreaTop" fmla="*/ 0 h 19080"/>
                <a:gd name="textAreaBottom" fmla="*/ 19800 h 19080"/>
              </a:gdLst>
              <a:ahLst/>
              <a:rect l="textAreaLeft" t="textAreaTop" r="textAreaRight" b="textAreaBottom"/>
              <a:pathLst>
                <a:path w="18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4"/>
                    <a:pt x="14" y="18"/>
                    <a:pt x="9" y="18"/>
                  </a:cubicBezTo>
                  <a:close/>
                  <a:moveTo>
                    <a:pt x="9" y="4"/>
                  </a:moveTo>
                  <a:cubicBezTo>
                    <a:pt x="6" y="4"/>
                    <a:pt x="4" y="7"/>
                    <a:pt x="4" y="9"/>
                  </a:cubicBezTo>
                  <a:cubicBezTo>
                    <a:pt x="4" y="12"/>
                    <a:pt x="6" y="14"/>
                    <a:pt x="9" y="14"/>
                  </a:cubicBezTo>
                  <a:cubicBezTo>
                    <a:pt x="11" y="14"/>
                    <a:pt x="14" y="12"/>
                    <a:pt x="14" y="9"/>
                  </a:cubicBezTo>
                  <a:cubicBezTo>
                    <a:pt x="14" y="7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720" bIns="97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79" name="Freeform 136"/>
            <p:cNvSpPr/>
            <p:nvPr/>
          </p:nvSpPr>
          <p:spPr>
            <a:xfrm>
              <a:off x="4313160" y="1448640"/>
              <a:ext cx="113400" cy="29880"/>
            </a:xfrm>
            <a:custGeom>
              <a:avLst/>
              <a:gdLst>
                <a:gd name="textAreaLeft" fmla="*/ 0 w 113400"/>
                <a:gd name="textAreaRight" fmla="*/ 114120 w 113400"/>
                <a:gd name="textAreaTop" fmla="*/ 0 h 29880"/>
                <a:gd name="textAreaBottom" fmla="*/ 30600 h 29880"/>
              </a:gdLst>
              <a:ahLst/>
              <a:rect l="textAreaLeft" t="textAreaTop" r="textAreaRight" b="textAreaBottom"/>
              <a:pathLst>
                <a:path w="104" h="28">
                  <a:moveTo>
                    <a:pt x="10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1" y="0"/>
                    <a:pt x="104" y="4"/>
                    <a:pt x="104" y="8"/>
                  </a:cubicBezTo>
                  <a:lnTo>
                    <a:pt x="104" y="28"/>
                  </a:lnTo>
                  <a:close/>
                  <a:moveTo>
                    <a:pt x="4" y="24"/>
                  </a:moveTo>
                  <a:cubicBezTo>
                    <a:pt x="100" y="24"/>
                    <a:pt x="100" y="24"/>
                    <a:pt x="100" y="24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6"/>
                    <a:pt x="99" y="4"/>
                    <a:pt x="9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4"/>
                    <a:pt x="4" y="6"/>
                    <a:pt x="4" y="8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120" bIns="15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80" name="Freeform 137"/>
            <p:cNvSpPr/>
            <p:nvPr/>
          </p:nvSpPr>
          <p:spPr>
            <a:xfrm>
              <a:off x="4435200" y="1448640"/>
              <a:ext cx="113400" cy="29880"/>
            </a:xfrm>
            <a:custGeom>
              <a:avLst/>
              <a:gdLst>
                <a:gd name="textAreaLeft" fmla="*/ 0 w 113400"/>
                <a:gd name="textAreaRight" fmla="*/ 114120 w 113400"/>
                <a:gd name="textAreaTop" fmla="*/ 0 h 29880"/>
                <a:gd name="textAreaBottom" fmla="*/ 30600 h 29880"/>
              </a:gdLst>
              <a:ahLst/>
              <a:rect l="textAreaLeft" t="textAreaTop" r="textAreaRight" b="textAreaBottom"/>
              <a:pathLst>
                <a:path w="104" h="28">
                  <a:moveTo>
                    <a:pt x="10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1" y="0"/>
                    <a:pt x="104" y="4"/>
                    <a:pt x="104" y="8"/>
                  </a:cubicBezTo>
                  <a:lnTo>
                    <a:pt x="104" y="28"/>
                  </a:lnTo>
                  <a:close/>
                  <a:moveTo>
                    <a:pt x="4" y="24"/>
                  </a:moveTo>
                  <a:cubicBezTo>
                    <a:pt x="100" y="24"/>
                    <a:pt x="100" y="24"/>
                    <a:pt x="100" y="24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6"/>
                    <a:pt x="99" y="4"/>
                    <a:pt x="9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4" y="6"/>
                    <a:pt x="4" y="8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120" bIns="15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81" name="Freeform 138"/>
            <p:cNvSpPr/>
            <p:nvPr/>
          </p:nvSpPr>
          <p:spPr>
            <a:xfrm>
              <a:off x="4215600" y="1571400"/>
              <a:ext cx="34560" cy="116640"/>
            </a:xfrm>
            <a:custGeom>
              <a:avLst/>
              <a:gdLst>
                <a:gd name="textAreaLeft" fmla="*/ 0 w 34560"/>
                <a:gd name="textAreaRight" fmla="*/ 35280 w 34560"/>
                <a:gd name="textAreaTop" fmla="*/ 0 h 116640"/>
                <a:gd name="textAreaBottom" fmla="*/ 117360 h 116640"/>
              </a:gdLst>
              <a:ahLst/>
              <a:rect l="textAreaLeft" t="textAreaTop" r="textAreaRight" b="textAreaBottom"/>
              <a:pathLst>
                <a:path w="32" h="107">
                  <a:moveTo>
                    <a:pt x="26" y="107"/>
                  </a:moveTo>
                  <a:cubicBezTo>
                    <a:pt x="6" y="107"/>
                    <a:pt x="6" y="107"/>
                    <a:pt x="6" y="107"/>
                  </a:cubicBezTo>
                  <a:cubicBezTo>
                    <a:pt x="2" y="107"/>
                    <a:pt x="0" y="104"/>
                    <a:pt x="0" y="10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2" y="3"/>
                    <a:pt x="32" y="6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04"/>
                    <a:pt x="29" y="107"/>
                    <a:pt x="26" y="107"/>
                  </a:cubicBezTo>
                  <a:close/>
                  <a:moveTo>
                    <a:pt x="6" y="4"/>
                  </a:moveTo>
                  <a:cubicBezTo>
                    <a:pt x="5" y="4"/>
                    <a:pt x="4" y="5"/>
                    <a:pt x="4" y="6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4" y="102"/>
                    <a:pt x="5" y="103"/>
                    <a:pt x="6" y="103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27" y="103"/>
                    <a:pt x="28" y="102"/>
                    <a:pt x="28" y="10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7" y="4"/>
                    <a:pt x="26" y="4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82" name="Freeform 139"/>
            <p:cNvSpPr/>
            <p:nvPr/>
          </p:nvSpPr>
          <p:spPr>
            <a:xfrm>
              <a:off x="4263480" y="1577880"/>
              <a:ext cx="34560" cy="110160"/>
            </a:xfrm>
            <a:custGeom>
              <a:avLst/>
              <a:gdLst>
                <a:gd name="textAreaLeft" fmla="*/ 0 w 34560"/>
                <a:gd name="textAreaRight" fmla="*/ 35280 w 34560"/>
                <a:gd name="textAreaTop" fmla="*/ 0 h 110160"/>
                <a:gd name="textAreaBottom" fmla="*/ 110880 h 110160"/>
              </a:gdLst>
              <a:ahLst/>
              <a:rect l="textAreaLeft" t="textAreaTop" r="textAreaRight" b="textAreaBottom"/>
              <a:pathLst>
                <a:path w="32" h="101">
                  <a:moveTo>
                    <a:pt x="24" y="101"/>
                  </a:moveTo>
                  <a:cubicBezTo>
                    <a:pt x="7" y="101"/>
                    <a:pt x="7" y="101"/>
                    <a:pt x="7" y="101"/>
                  </a:cubicBezTo>
                  <a:cubicBezTo>
                    <a:pt x="3" y="101"/>
                    <a:pt x="0" y="97"/>
                    <a:pt x="0" y="9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2" y="3"/>
                    <a:pt x="32" y="7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7"/>
                    <a:pt x="28" y="101"/>
                    <a:pt x="24" y="101"/>
                  </a:cubicBezTo>
                  <a:close/>
                  <a:moveTo>
                    <a:pt x="7" y="4"/>
                  </a:moveTo>
                  <a:cubicBezTo>
                    <a:pt x="5" y="4"/>
                    <a:pt x="4" y="5"/>
                    <a:pt x="4" y="7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5"/>
                    <a:pt x="5" y="97"/>
                    <a:pt x="7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6" y="97"/>
                    <a:pt x="28" y="95"/>
                    <a:pt x="28" y="93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5"/>
                    <a:pt x="26" y="4"/>
                    <a:pt x="24" y="4"/>
                  </a:cubicBezTo>
                  <a:lnTo>
                    <a:pt x="7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83" name="Freeform 140"/>
            <p:cNvSpPr/>
            <p:nvPr/>
          </p:nvSpPr>
          <p:spPr>
            <a:xfrm>
              <a:off x="4312080" y="1632960"/>
              <a:ext cx="33120" cy="55080"/>
            </a:xfrm>
            <a:custGeom>
              <a:avLst/>
              <a:gdLst>
                <a:gd name="textAreaLeft" fmla="*/ 0 w 33120"/>
                <a:gd name="textAreaRight" fmla="*/ 33840 w 33120"/>
                <a:gd name="textAreaTop" fmla="*/ 0 h 55080"/>
                <a:gd name="textAreaBottom" fmla="*/ 55800 h 55080"/>
              </a:gdLst>
              <a:ahLst/>
              <a:rect l="textAreaLeft" t="textAreaTop" r="textAreaRight" b="textAreaBottom"/>
              <a:pathLst>
                <a:path w="31" h="51">
                  <a:moveTo>
                    <a:pt x="24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3" y="51"/>
                    <a:pt x="0" y="47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3"/>
                    <a:pt x="31" y="7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7"/>
                    <a:pt x="28" y="51"/>
                    <a:pt x="24" y="51"/>
                  </a:cubicBezTo>
                  <a:close/>
                  <a:moveTo>
                    <a:pt x="7" y="4"/>
                  </a:moveTo>
                  <a:cubicBezTo>
                    <a:pt x="6" y="4"/>
                    <a:pt x="4" y="5"/>
                    <a:pt x="4" y="7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5"/>
                    <a:pt x="6" y="47"/>
                    <a:pt x="7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7" y="45"/>
                    <a:pt x="27" y="43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5"/>
                    <a:pt x="26" y="4"/>
                    <a:pt x="24" y="4"/>
                  </a:cubicBezTo>
                  <a:lnTo>
                    <a:pt x="7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7720" bIns="277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84" name="Freeform 141"/>
            <p:cNvSpPr/>
            <p:nvPr/>
          </p:nvSpPr>
          <p:spPr>
            <a:xfrm>
              <a:off x="4360320" y="1577880"/>
              <a:ext cx="34560" cy="110160"/>
            </a:xfrm>
            <a:custGeom>
              <a:avLst/>
              <a:gdLst>
                <a:gd name="textAreaLeft" fmla="*/ 0 w 34560"/>
                <a:gd name="textAreaRight" fmla="*/ 35280 w 34560"/>
                <a:gd name="textAreaTop" fmla="*/ 0 h 110160"/>
                <a:gd name="textAreaBottom" fmla="*/ 110880 h 110160"/>
              </a:gdLst>
              <a:ahLst/>
              <a:rect l="textAreaLeft" t="textAreaTop" r="textAreaRight" b="textAreaBottom"/>
              <a:pathLst>
                <a:path w="32" h="101">
                  <a:moveTo>
                    <a:pt x="24" y="101"/>
                  </a:moveTo>
                  <a:cubicBezTo>
                    <a:pt x="7" y="101"/>
                    <a:pt x="7" y="101"/>
                    <a:pt x="7" y="101"/>
                  </a:cubicBezTo>
                  <a:cubicBezTo>
                    <a:pt x="3" y="101"/>
                    <a:pt x="0" y="97"/>
                    <a:pt x="0" y="9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2" y="3"/>
                    <a:pt x="32" y="7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7"/>
                    <a:pt x="28" y="101"/>
                    <a:pt x="24" y="101"/>
                  </a:cubicBezTo>
                  <a:close/>
                  <a:moveTo>
                    <a:pt x="7" y="4"/>
                  </a:moveTo>
                  <a:cubicBezTo>
                    <a:pt x="5" y="4"/>
                    <a:pt x="4" y="5"/>
                    <a:pt x="4" y="7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5"/>
                    <a:pt x="5" y="97"/>
                    <a:pt x="7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6" y="97"/>
                    <a:pt x="28" y="95"/>
                    <a:pt x="28" y="93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5"/>
                    <a:pt x="26" y="4"/>
                    <a:pt x="24" y="4"/>
                  </a:cubicBezTo>
                  <a:lnTo>
                    <a:pt x="7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85" name="Freeform 142"/>
            <p:cNvSpPr/>
            <p:nvPr/>
          </p:nvSpPr>
          <p:spPr>
            <a:xfrm>
              <a:off x="4408920" y="1606680"/>
              <a:ext cx="34560" cy="81720"/>
            </a:xfrm>
            <a:custGeom>
              <a:avLst/>
              <a:gdLst>
                <a:gd name="textAreaLeft" fmla="*/ 0 w 34560"/>
                <a:gd name="textAreaRight" fmla="*/ 35280 w 34560"/>
                <a:gd name="textAreaTop" fmla="*/ 0 h 81720"/>
                <a:gd name="textAreaBottom" fmla="*/ 82440 h 81720"/>
              </a:gdLst>
              <a:ahLst/>
              <a:rect l="textAreaLeft" t="textAreaTop" r="textAreaRight" b="textAreaBottom"/>
              <a:pathLst>
                <a:path w="32" h="75">
                  <a:moveTo>
                    <a:pt x="24" y="75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3" y="75"/>
                    <a:pt x="0" y="71"/>
                    <a:pt x="0" y="6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2" y="4"/>
                    <a:pt x="32" y="8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71"/>
                    <a:pt x="28" y="75"/>
                    <a:pt x="24" y="75"/>
                  </a:cubicBezTo>
                  <a:close/>
                  <a:moveTo>
                    <a:pt x="7" y="4"/>
                  </a:moveTo>
                  <a:cubicBezTo>
                    <a:pt x="5" y="4"/>
                    <a:pt x="4" y="6"/>
                    <a:pt x="4" y="8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9"/>
                    <a:pt x="5" y="71"/>
                    <a:pt x="7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6" y="71"/>
                    <a:pt x="28" y="69"/>
                    <a:pt x="28" y="67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6"/>
                    <a:pt x="26" y="4"/>
                    <a:pt x="24" y="4"/>
                  </a:cubicBezTo>
                  <a:lnTo>
                    <a:pt x="7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1040" bIns="41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86" name="Freeform 143"/>
            <p:cNvSpPr/>
            <p:nvPr/>
          </p:nvSpPr>
          <p:spPr>
            <a:xfrm>
              <a:off x="4456800" y="1523880"/>
              <a:ext cx="34560" cy="164520"/>
            </a:xfrm>
            <a:custGeom>
              <a:avLst/>
              <a:gdLst>
                <a:gd name="textAreaLeft" fmla="*/ 0 w 34560"/>
                <a:gd name="textAreaRight" fmla="*/ 35280 w 34560"/>
                <a:gd name="textAreaTop" fmla="*/ 0 h 164520"/>
                <a:gd name="textAreaBottom" fmla="*/ 165240 h 164520"/>
              </a:gdLst>
              <a:ahLst/>
              <a:rect l="textAreaLeft" t="textAreaTop" r="textAreaRight" b="textAreaBottom"/>
              <a:pathLst>
                <a:path w="32" h="150">
                  <a:moveTo>
                    <a:pt x="24" y="150"/>
                  </a:moveTo>
                  <a:cubicBezTo>
                    <a:pt x="7" y="150"/>
                    <a:pt x="7" y="150"/>
                    <a:pt x="7" y="150"/>
                  </a:cubicBezTo>
                  <a:cubicBezTo>
                    <a:pt x="3" y="150"/>
                    <a:pt x="0" y="146"/>
                    <a:pt x="0" y="14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2" y="4"/>
                    <a:pt x="32" y="8"/>
                  </a:cubicBezTo>
                  <a:cubicBezTo>
                    <a:pt x="32" y="142"/>
                    <a:pt x="32" y="142"/>
                    <a:pt x="32" y="142"/>
                  </a:cubicBezTo>
                  <a:cubicBezTo>
                    <a:pt x="32" y="146"/>
                    <a:pt x="28" y="150"/>
                    <a:pt x="24" y="150"/>
                  </a:cubicBezTo>
                  <a:close/>
                  <a:moveTo>
                    <a:pt x="7" y="4"/>
                  </a:moveTo>
                  <a:cubicBezTo>
                    <a:pt x="5" y="4"/>
                    <a:pt x="4" y="6"/>
                    <a:pt x="4" y="8"/>
                  </a:cubicBezTo>
                  <a:cubicBezTo>
                    <a:pt x="4" y="142"/>
                    <a:pt x="4" y="142"/>
                    <a:pt x="4" y="142"/>
                  </a:cubicBezTo>
                  <a:cubicBezTo>
                    <a:pt x="4" y="144"/>
                    <a:pt x="5" y="146"/>
                    <a:pt x="7" y="146"/>
                  </a:cubicBezTo>
                  <a:cubicBezTo>
                    <a:pt x="24" y="146"/>
                    <a:pt x="24" y="146"/>
                    <a:pt x="24" y="146"/>
                  </a:cubicBezTo>
                  <a:cubicBezTo>
                    <a:pt x="26" y="146"/>
                    <a:pt x="28" y="144"/>
                    <a:pt x="28" y="14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6"/>
                    <a:pt x="26" y="4"/>
                    <a:pt x="24" y="4"/>
                  </a:cubicBezTo>
                  <a:lnTo>
                    <a:pt x="7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87" name="Freeform 144"/>
            <p:cNvSpPr/>
            <p:nvPr/>
          </p:nvSpPr>
          <p:spPr>
            <a:xfrm>
              <a:off x="4505400" y="1513440"/>
              <a:ext cx="34560" cy="174960"/>
            </a:xfrm>
            <a:custGeom>
              <a:avLst/>
              <a:gdLst>
                <a:gd name="textAreaLeft" fmla="*/ 0 w 34560"/>
                <a:gd name="textAreaRight" fmla="*/ 35280 w 34560"/>
                <a:gd name="textAreaTop" fmla="*/ 0 h 174960"/>
                <a:gd name="textAreaBottom" fmla="*/ 175680 h 174960"/>
              </a:gdLst>
              <a:ahLst/>
              <a:rect l="textAreaLeft" t="textAreaTop" r="textAreaRight" b="textAreaBottom"/>
              <a:pathLst>
                <a:path w="32" h="160">
                  <a:moveTo>
                    <a:pt x="24" y="160"/>
                  </a:moveTo>
                  <a:cubicBezTo>
                    <a:pt x="7" y="160"/>
                    <a:pt x="7" y="160"/>
                    <a:pt x="7" y="160"/>
                  </a:cubicBezTo>
                  <a:cubicBezTo>
                    <a:pt x="3" y="160"/>
                    <a:pt x="0" y="156"/>
                    <a:pt x="0" y="15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2" y="3"/>
                    <a:pt x="32" y="7"/>
                  </a:cubicBezTo>
                  <a:cubicBezTo>
                    <a:pt x="32" y="152"/>
                    <a:pt x="32" y="152"/>
                    <a:pt x="32" y="152"/>
                  </a:cubicBezTo>
                  <a:cubicBezTo>
                    <a:pt x="32" y="156"/>
                    <a:pt x="28" y="160"/>
                    <a:pt x="24" y="160"/>
                  </a:cubicBezTo>
                  <a:close/>
                  <a:moveTo>
                    <a:pt x="7" y="4"/>
                  </a:moveTo>
                  <a:cubicBezTo>
                    <a:pt x="5" y="4"/>
                    <a:pt x="4" y="5"/>
                    <a:pt x="4" y="7"/>
                  </a:cubicBezTo>
                  <a:cubicBezTo>
                    <a:pt x="4" y="152"/>
                    <a:pt x="4" y="152"/>
                    <a:pt x="4" y="152"/>
                  </a:cubicBezTo>
                  <a:cubicBezTo>
                    <a:pt x="4" y="154"/>
                    <a:pt x="5" y="156"/>
                    <a:pt x="7" y="156"/>
                  </a:cubicBezTo>
                  <a:cubicBezTo>
                    <a:pt x="24" y="156"/>
                    <a:pt x="24" y="156"/>
                    <a:pt x="24" y="156"/>
                  </a:cubicBezTo>
                  <a:cubicBezTo>
                    <a:pt x="26" y="156"/>
                    <a:pt x="28" y="154"/>
                    <a:pt x="28" y="152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5"/>
                    <a:pt x="26" y="4"/>
                    <a:pt x="24" y="4"/>
                  </a:cubicBezTo>
                  <a:lnTo>
                    <a:pt x="7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88" name="Freeform 145"/>
            <p:cNvSpPr/>
            <p:nvPr/>
          </p:nvSpPr>
          <p:spPr>
            <a:xfrm>
              <a:off x="4194720" y="1512000"/>
              <a:ext cx="345960" cy="194040"/>
            </a:xfrm>
            <a:custGeom>
              <a:avLst/>
              <a:gdLst>
                <a:gd name="textAreaLeft" fmla="*/ 0 w 345960"/>
                <a:gd name="textAreaRight" fmla="*/ 346680 w 345960"/>
                <a:gd name="textAreaTop" fmla="*/ 0 h 194040"/>
                <a:gd name="textAreaBottom" fmla="*/ 194760 h 194040"/>
              </a:gdLst>
              <a:ahLst/>
              <a:rect l="textAreaLeft" t="textAreaTop" r="textAreaRight" b="textAreaBottom"/>
              <a:pathLst>
                <a:path w="316" h="177">
                  <a:moveTo>
                    <a:pt x="314" y="177"/>
                  </a:moveTo>
                  <a:cubicBezTo>
                    <a:pt x="2" y="177"/>
                    <a:pt x="2" y="177"/>
                    <a:pt x="2" y="177"/>
                  </a:cubicBezTo>
                  <a:cubicBezTo>
                    <a:pt x="1" y="177"/>
                    <a:pt x="0" y="176"/>
                    <a:pt x="0" y="17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73"/>
                    <a:pt x="4" y="173"/>
                    <a:pt x="4" y="173"/>
                  </a:cubicBezTo>
                  <a:cubicBezTo>
                    <a:pt x="314" y="173"/>
                    <a:pt x="314" y="173"/>
                    <a:pt x="314" y="173"/>
                  </a:cubicBezTo>
                  <a:cubicBezTo>
                    <a:pt x="315" y="173"/>
                    <a:pt x="316" y="174"/>
                    <a:pt x="316" y="175"/>
                  </a:cubicBezTo>
                  <a:cubicBezTo>
                    <a:pt x="316" y="176"/>
                    <a:pt x="315" y="177"/>
                    <a:pt x="314" y="17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89" name="Freeform 146"/>
            <p:cNvSpPr/>
            <p:nvPr/>
          </p:nvSpPr>
          <p:spPr>
            <a:xfrm>
              <a:off x="4497480" y="1374480"/>
              <a:ext cx="113400" cy="3960"/>
            </a:xfrm>
            <a:custGeom>
              <a:avLst/>
              <a:gdLst>
                <a:gd name="textAreaLeft" fmla="*/ 0 w 113400"/>
                <a:gd name="textAreaRight" fmla="*/ 114120 w 11340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104" h="4">
                  <a:moveTo>
                    <a:pt x="102" y="4"/>
                  </a:moveTo>
                  <a:cubicBezTo>
                    <a:pt x="82" y="4"/>
                    <a:pt x="82" y="4"/>
                    <a:pt x="82" y="4"/>
                  </a:cubicBezTo>
                  <a:cubicBezTo>
                    <a:pt x="81" y="4"/>
                    <a:pt x="80" y="3"/>
                    <a:pt x="80" y="2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4" y="1"/>
                    <a:pt x="104" y="2"/>
                  </a:cubicBezTo>
                  <a:cubicBezTo>
                    <a:pt x="104" y="3"/>
                    <a:pt x="104" y="4"/>
                    <a:pt x="102" y="4"/>
                  </a:cubicBezTo>
                  <a:close/>
                  <a:moveTo>
                    <a:pt x="62" y="4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0" y="3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4" y="1"/>
                    <a:pt x="64" y="2"/>
                  </a:cubicBezTo>
                  <a:cubicBezTo>
                    <a:pt x="64" y="3"/>
                    <a:pt x="64" y="4"/>
                    <a:pt x="62" y="4"/>
                  </a:cubicBezTo>
                  <a:close/>
                  <a:moveTo>
                    <a:pt x="2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4" y="1"/>
                    <a:pt x="24" y="2"/>
                  </a:cubicBezTo>
                  <a:cubicBezTo>
                    <a:pt x="24" y="3"/>
                    <a:pt x="24" y="4"/>
                    <a:pt x="2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90" name="Freeform 147"/>
            <p:cNvSpPr/>
            <p:nvPr/>
          </p:nvSpPr>
          <p:spPr>
            <a:xfrm>
              <a:off x="4016520" y="1603080"/>
              <a:ext cx="123120" cy="3960"/>
            </a:xfrm>
            <a:custGeom>
              <a:avLst/>
              <a:gdLst>
                <a:gd name="textAreaLeft" fmla="*/ 0 w 123120"/>
                <a:gd name="textAreaRight" fmla="*/ 123840 w 12312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113" h="4">
                  <a:moveTo>
                    <a:pt x="11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2" y="0"/>
                    <a:pt x="113" y="0"/>
                    <a:pt x="113" y="2"/>
                  </a:cubicBezTo>
                  <a:cubicBezTo>
                    <a:pt x="113" y="3"/>
                    <a:pt x="112" y="4"/>
                    <a:pt x="111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91" name="Freeform 148"/>
            <p:cNvSpPr/>
            <p:nvPr/>
          </p:nvSpPr>
          <p:spPr>
            <a:xfrm>
              <a:off x="4190040" y="1751400"/>
              <a:ext cx="113400" cy="3960"/>
            </a:xfrm>
            <a:custGeom>
              <a:avLst/>
              <a:gdLst>
                <a:gd name="textAreaLeft" fmla="*/ 0 w 113400"/>
                <a:gd name="textAreaRight" fmla="*/ 114120 w 11340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104" h="4">
                  <a:moveTo>
                    <a:pt x="102" y="4"/>
                  </a:moveTo>
                  <a:cubicBezTo>
                    <a:pt x="82" y="4"/>
                    <a:pt x="82" y="4"/>
                    <a:pt x="82" y="4"/>
                  </a:cubicBezTo>
                  <a:cubicBezTo>
                    <a:pt x="81" y="4"/>
                    <a:pt x="80" y="3"/>
                    <a:pt x="80" y="2"/>
                  </a:cubicBezTo>
                  <a:cubicBezTo>
                    <a:pt x="80" y="0"/>
                    <a:pt x="81" y="0"/>
                    <a:pt x="8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3" y="0"/>
                    <a:pt x="104" y="0"/>
                    <a:pt x="104" y="2"/>
                  </a:cubicBezTo>
                  <a:cubicBezTo>
                    <a:pt x="104" y="3"/>
                    <a:pt x="103" y="4"/>
                    <a:pt x="102" y="4"/>
                  </a:cubicBezTo>
                  <a:close/>
                  <a:moveTo>
                    <a:pt x="62" y="4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0" y="3"/>
                    <a:pt x="40" y="2"/>
                  </a:cubicBezTo>
                  <a:cubicBezTo>
                    <a:pt x="40" y="0"/>
                    <a:pt x="41" y="0"/>
                    <a:pt x="4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0"/>
                    <a:pt x="64" y="0"/>
                    <a:pt x="64" y="2"/>
                  </a:cubicBezTo>
                  <a:cubicBezTo>
                    <a:pt x="64" y="3"/>
                    <a:pt x="63" y="4"/>
                    <a:pt x="62" y="4"/>
                  </a:cubicBezTo>
                  <a:close/>
                  <a:moveTo>
                    <a:pt x="2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0"/>
                    <a:pt x="24" y="2"/>
                  </a:cubicBezTo>
                  <a:cubicBezTo>
                    <a:pt x="24" y="3"/>
                    <a:pt x="23" y="4"/>
                    <a:pt x="2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92" name="Freeform 149"/>
            <p:cNvSpPr/>
            <p:nvPr/>
          </p:nvSpPr>
          <p:spPr>
            <a:xfrm>
              <a:off x="4309920" y="1355040"/>
              <a:ext cx="22320" cy="17640"/>
            </a:xfrm>
            <a:custGeom>
              <a:avLst/>
              <a:gdLst>
                <a:gd name="textAreaLeft" fmla="*/ 0 w 22320"/>
                <a:gd name="textAreaRight" fmla="*/ 23040 w 2232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21" h="17">
                  <a:moveTo>
                    <a:pt x="19" y="17"/>
                  </a:moveTo>
                  <a:cubicBezTo>
                    <a:pt x="19" y="17"/>
                    <a:pt x="18" y="16"/>
                    <a:pt x="18" y="1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5"/>
                    <a:pt x="21" y="16"/>
                  </a:cubicBezTo>
                  <a:cubicBezTo>
                    <a:pt x="20" y="16"/>
                    <a:pt x="20" y="17"/>
                    <a:pt x="19" y="1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93" name="Freeform 150"/>
            <p:cNvSpPr/>
            <p:nvPr/>
          </p:nvSpPr>
          <p:spPr>
            <a:xfrm>
              <a:off x="4297680" y="1318680"/>
              <a:ext cx="3600" cy="2484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24840"/>
                <a:gd name="textAreaBottom" fmla="*/ 25560 h 24840"/>
              </a:gdLst>
              <a:ahLst/>
              <a:rect l="textAreaLeft" t="textAreaTop" r="textAreaRight" b="textAreaBottom"/>
              <a:pathLst>
                <a:path w="4" h="23">
                  <a:moveTo>
                    <a:pt x="2" y="23"/>
                  </a:moveTo>
                  <a:cubicBezTo>
                    <a:pt x="1" y="23"/>
                    <a:pt x="0" y="22"/>
                    <a:pt x="0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3" y="23"/>
                    <a:pt x="2" y="2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2600" bIns="126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94" name="Freeform 151"/>
            <p:cNvSpPr/>
            <p:nvPr/>
          </p:nvSpPr>
          <p:spPr>
            <a:xfrm>
              <a:off x="4266720" y="1355040"/>
              <a:ext cx="23760" cy="17640"/>
            </a:xfrm>
            <a:custGeom>
              <a:avLst/>
              <a:gdLst>
                <a:gd name="textAreaLeft" fmla="*/ 0 w 23760"/>
                <a:gd name="textAreaRight" fmla="*/ 24480 w 23760"/>
                <a:gd name="textAreaTop" fmla="*/ 0 h 17640"/>
                <a:gd name="textAreaBottom" fmla="*/ 18360 h 17640"/>
              </a:gdLst>
              <a:ahLst/>
              <a:rect l="textAreaLeft" t="textAreaTop" r="textAreaRight" b="textAreaBottom"/>
              <a:pathLst>
                <a:path w="22" h="17">
                  <a:moveTo>
                    <a:pt x="2" y="17"/>
                  </a:moveTo>
                  <a:cubicBezTo>
                    <a:pt x="1" y="17"/>
                    <a:pt x="1" y="16"/>
                    <a:pt x="0" y="16"/>
                  </a:cubicBezTo>
                  <a:cubicBezTo>
                    <a:pt x="0" y="15"/>
                    <a:pt x="0" y="14"/>
                    <a:pt x="1" y="1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20" y="0"/>
                    <a:pt x="21" y="1"/>
                  </a:cubicBezTo>
                  <a:cubicBezTo>
                    <a:pt x="22" y="2"/>
                    <a:pt x="21" y="3"/>
                    <a:pt x="20" y="4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2" y="17"/>
                    <a:pt x="2" y="17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000" bIns="9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95" name="Freeform 152"/>
            <p:cNvSpPr/>
            <p:nvPr/>
          </p:nvSpPr>
          <p:spPr>
            <a:xfrm>
              <a:off x="4528440" y="1221840"/>
              <a:ext cx="10080" cy="15840"/>
            </a:xfrm>
            <a:custGeom>
              <a:avLst/>
              <a:gdLst>
                <a:gd name="textAreaLeft" fmla="*/ 0 w 10080"/>
                <a:gd name="textAreaRight" fmla="*/ 10800 w 10080"/>
                <a:gd name="textAreaTop" fmla="*/ 0 h 15840"/>
                <a:gd name="textAreaBottom" fmla="*/ 16560 h 15840"/>
              </a:gdLst>
              <a:ahLst/>
              <a:rect l="textAreaLeft" t="textAreaTop" r="textAreaRight" b="textAreaBottom"/>
              <a:pathLst>
                <a:path w="10" h="15">
                  <a:moveTo>
                    <a:pt x="10" y="13"/>
                  </a:moveTo>
                  <a:cubicBezTo>
                    <a:pt x="10" y="14"/>
                    <a:pt x="10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3"/>
                    <a:pt x="7" y="12"/>
                    <a:pt x="7" y="11"/>
                  </a:cubicBezTo>
                  <a:cubicBezTo>
                    <a:pt x="7" y="11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5"/>
                    <a:pt x="1" y="15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6"/>
                    <a:pt x="9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9" y="10"/>
                    <a:pt x="9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3"/>
                    <a:pt x="10" y="13"/>
                  </a:cubicBezTo>
                  <a:close/>
                  <a:moveTo>
                    <a:pt x="7" y="5"/>
                  </a:moveTo>
                  <a:cubicBezTo>
                    <a:pt x="7" y="4"/>
                    <a:pt x="6" y="3"/>
                    <a:pt x="5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8280" bIns="82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96" name="Freeform 153"/>
            <p:cNvSpPr/>
            <p:nvPr/>
          </p:nvSpPr>
          <p:spPr>
            <a:xfrm>
              <a:off x="4541400" y="1226520"/>
              <a:ext cx="10440" cy="11160"/>
            </a:xfrm>
            <a:custGeom>
              <a:avLst/>
              <a:gdLst>
                <a:gd name="textAreaLeft" fmla="*/ 0 w 10440"/>
                <a:gd name="textAreaRight" fmla="*/ 11160 w 10440"/>
                <a:gd name="textAreaTop" fmla="*/ 0 h 11160"/>
                <a:gd name="textAreaBottom" fmla="*/ 11880 h 11160"/>
              </a:gdLst>
              <a:ahLst/>
              <a:rect l="textAreaLeft" t="textAreaTop" r="textAreaRight" b="textAreaBottom"/>
              <a:pathLst>
                <a:path w="10" h="11">
                  <a:moveTo>
                    <a:pt x="2" y="9"/>
                  </a:moveTo>
                  <a:cubicBezTo>
                    <a:pt x="1" y="8"/>
                    <a:pt x="0" y="7"/>
                    <a:pt x="0" y="6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8" y="1"/>
                    <a:pt x="9" y="2"/>
                  </a:cubicBezTo>
                  <a:cubicBezTo>
                    <a:pt x="9" y="3"/>
                    <a:pt x="10" y="4"/>
                    <a:pt x="10" y="6"/>
                  </a:cubicBezTo>
                  <a:cubicBezTo>
                    <a:pt x="10" y="7"/>
                    <a:pt x="9" y="8"/>
                    <a:pt x="9" y="9"/>
                  </a:cubicBezTo>
                  <a:cubicBezTo>
                    <a:pt x="8" y="10"/>
                    <a:pt x="6" y="11"/>
                    <a:pt x="5" y="11"/>
                  </a:cubicBezTo>
                  <a:cubicBezTo>
                    <a:pt x="4" y="11"/>
                    <a:pt x="3" y="10"/>
                    <a:pt x="2" y="9"/>
                  </a:cubicBezTo>
                  <a:close/>
                  <a:moveTo>
                    <a:pt x="2" y="6"/>
                  </a:moveTo>
                  <a:cubicBezTo>
                    <a:pt x="2" y="6"/>
                    <a:pt x="3" y="7"/>
                    <a:pt x="3" y="8"/>
                  </a:cubicBezTo>
                  <a:cubicBezTo>
                    <a:pt x="4" y="8"/>
                    <a:pt x="4" y="9"/>
                    <a:pt x="5" y="9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5"/>
                    <a:pt x="8" y="4"/>
                    <a:pt x="7" y="3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2" y="5"/>
                    <a:pt x="2" y="6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760" bIns="57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97" name="Freeform 154"/>
            <p:cNvSpPr/>
            <p:nvPr/>
          </p:nvSpPr>
          <p:spPr>
            <a:xfrm>
              <a:off x="4555800" y="1226520"/>
              <a:ext cx="10440" cy="11160"/>
            </a:xfrm>
            <a:custGeom>
              <a:avLst/>
              <a:gdLst>
                <a:gd name="textAreaLeft" fmla="*/ 0 w 10440"/>
                <a:gd name="textAreaRight" fmla="*/ 11160 w 10440"/>
                <a:gd name="textAreaTop" fmla="*/ 0 h 11160"/>
                <a:gd name="textAreaBottom" fmla="*/ 11880 h 11160"/>
              </a:gdLst>
              <a:ahLst/>
              <a:rect l="textAreaLeft" t="textAreaTop" r="textAreaRight" b="textAreaBottom"/>
              <a:pathLst>
                <a:path w="10" h="11">
                  <a:moveTo>
                    <a:pt x="1" y="9"/>
                  </a:moveTo>
                  <a:cubicBezTo>
                    <a:pt x="1" y="8"/>
                    <a:pt x="0" y="7"/>
                    <a:pt x="0" y="6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6" y="0"/>
                    <a:pt x="8" y="1"/>
                    <a:pt x="8" y="2"/>
                  </a:cubicBezTo>
                  <a:cubicBezTo>
                    <a:pt x="9" y="3"/>
                    <a:pt x="10" y="4"/>
                    <a:pt x="10" y="6"/>
                  </a:cubicBezTo>
                  <a:cubicBezTo>
                    <a:pt x="10" y="7"/>
                    <a:pt x="9" y="8"/>
                    <a:pt x="8" y="9"/>
                  </a:cubicBezTo>
                  <a:cubicBezTo>
                    <a:pt x="8" y="10"/>
                    <a:pt x="6" y="11"/>
                    <a:pt x="5" y="11"/>
                  </a:cubicBezTo>
                  <a:cubicBezTo>
                    <a:pt x="4" y="11"/>
                    <a:pt x="2" y="10"/>
                    <a:pt x="1" y="9"/>
                  </a:cubicBezTo>
                  <a:close/>
                  <a:moveTo>
                    <a:pt x="2" y="6"/>
                  </a:moveTo>
                  <a:cubicBezTo>
                    <a:pt x="2" y="6"/>
                    <a:pt x="3" y="7"/>
                    <a:pt x="3" y="8"/>
                  </a:cubicBezTo>
                  <a:cubicBezTo>
                    <a:pt x="4" y="8"/>
                    <a:pt x="4" y="9"/>
                    <a:pt x="5" y="9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2" y="5"/>
                    <a:pt x="2" y="6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760" bIns="57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98" name="Freeform 155"/>
            <p:cNvSpPr/>
            <p:nvPr/>
          </p:nvSpPr>
          <p:spPr>
            <a:xfrm>
              <a:off x="4568760" y="1221840"/>
              <a:ext cx="6120" cy="1584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15840"/>
                <a:gd name="textAreaBottom" fmla="*/ 16560 h 15840"/>
              </a:gdLst>
              <a:ahLst/>
              <a:rect l="textAreaLeft" t="textAreaTop" r="textAreaRight" b="textAreaBottom"/>
              <a:pathLst>
                <a:path w="6" h="15">
                  <a:moveTo>
                    <a:pt x="6" y="6"/>
                  </a:moveTo>
                  <a:cubicBezTo>
                    <a:pt x="6" y="6"/>
                    <a:pt x="5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14"/>
                    <a:pt x="5" y="15"/>
                    <a:pt x="4" y="15"/>
                  </a:cubicBezTo>
                  <a:cubicBezTo>
                    <a:pt x="3" y="15"/>
                    <a:pt x="2" y="14"/>
                    <a:pt x="2" y="1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5"/>
                    <a:pt x="6" y="6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8280" bIns="82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99" name="Freeform 156"/>
            <p:cNvSpPr/>
            <p:nvPr/>
          </p:nvSpPr>
          <p:spPr>
            <a:xfrm>
              <a:off x="4578840" y="1221840"/>
              <a:ext cx="6840" cy="15840"/>
            </a:xfrm>
            <a:custGeom>
              <a:avLst/>
              <a:gdLst>
                <a:gd name="textAreaLeft" fmla="*/ 0 w 6840"/>
                <a:gd name="textAreaRight" fmla="*/ 7560 w 6840"/>
                <a:gd name="textAreaTop" fmla="*/ 0 h 15840"/>
                <a:gd name="textAreaBottom" fmla="*/ 16560 h 15840"/>
              </a:gdLst>
              <a:ahLst/>
              <a:rect l="textAreaLeft" t="textAreaTop" r="textAreaRight" b="textAreaBottom"/>
              <a:pathLst>
                <a:path w="7" h="15">
                  <a:moveTo>
                    <a:pt x="0" y="13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0"/>
                    <a:pt x="7" y="1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8280" bIns="82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00" name="Freeform 157"/>
            <p:cNvSpPr/>
            <p:nvPr/>
          </p:nvSpPr>
          <p:spPr>
            <a:xfrm>
              <a:off x="4526280" y="1252800"/>
              <a:ext cx="15480" cy="15480"/>
            </a:xfrm>
            <a:custGeom>
              <a:avLst/>
              <a:gdLst>
                <a:gd name="textAreaLeft" fmla="*/ 0 w 15480"/>
                <a:gd name="textAreaRight" fmla="*/ 16200 w 15480"/>
                <a:gd name="textAreaTop" fmla="*/ 0 h 15480"/>
                <a:gd name="textAreaBottom" fmla="*/ 16200 h 15480"/>
              </a:gdLst>
              <a:ahLst/>
              <a:rect l="textAreaLeft" t="textAreaTop" r="textAreaRight" b="textAreaBottom"/>
              <a:pathLst>
                <a:path w="15" h="15">
                  <a:moveTo>
                    <a:pt x="7" y="15"/>
                  </a:moveTo>
                  <a:cubicBezTo>
                    <a:pt x="3" y="15"/>
                    <a:pt x="0" y="12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2"/>
                    <a:pt x="12" y="15"/>
                    <a:pt x="7" y="15"/>
                  </a:cubicBezTo>
                  <a:close/>
                  <a:moveTo>
                    <a:pt x="7" y="4"/>
                  </a:moveTo>
                  <a:cubicBezTo>
                    <a:pt x="6" y="4"/>
                    <a:pt x="4" y="5"/>
                    <a:pt x="4" y="7"/>
                  </a:cubicBezTo>
                  <a:cubicBezTo>
                    <a:pt x="4" y="9"/>
                    <a:pt x="6" y="11"/>
                    <a:pt x="7" y="11"/>
                  </a:cubicBezTo>
                  <a:cubicBezTo>
                    <a:pt x="9" y="11"/>
                    <a:pt x="11" y="9"/>
                    <a:pt x="11" y="7"/>
                  </a:cubicBezTo>
                  <a:cubicBezTo>
                    <a:pt x="11" y="5"/>
                    <a:pt x="9" y="4"/>
                    <a:pt x="7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7920" bIns="79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01" name="Freeform 158"/>
            <p:cNvSpPr/>
            <p:nvPr/>
          </p:nvSpPr>
          <p:spPr>
            <a:xfrm>
              <a:off x="4558320" y="1258560"/>
              <a:ext cx="48600" cy="3600"/>
            </a:xfrm>
            <a:custGeom>
              <a:avLst/>
              <a:gdLst>
                <a:gd name="textAreaLeft" fmla="*/ 0 w 48600"/>
                <a:gd name="textAreaRight" fmla="*/ 49320 w 4860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45" h="4">
                  <a:moveTo>
                    <a:pt x="43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5" y="1"/>
                    <a:pt x="45" y="2"/>
                  </a:cubicBezTo>
                  <a:cubicBezTo>
                    <a:pt x="45" y="4"/>
                    <a:pt x="44" y="4"/>
                    <a:pt x="43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02" name="Freeform 159"/>
            <p:cNvSpPr/>
            <p:nvPr/>
          </p:nvSpPr>
          <p:spPr>
            <a:xfrm>
              <a:off x="4615200" y="1258560"/>
              <a:ext cx="20160" cy="3600"/>
            </a:xfrm>
            <a:custGeom>
              <a:avLst/>
              <a:gdLst>
                <a:gd name="textAreaLeft" fmla="*/ 0 w 20160"/>
                <a:gd name="textAreaRight" fmla="*/ 20880 w 2016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19" h="4">
                  <a:moveTo>
                    <a:pt x="1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4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4"/>
                    <a:pt x="18" y="4"/>
                    <a:pt x="17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03" name="Freeform 160"/>
            <p:cNvSpPr/>
            <p:nvPr/>
          </p:nvSpPr>
          <p:spPr>
            <a:xfrm>
              <a:off x="4644720" y="1258560"/>
              <a:ext cx="33480" cy="3600"/>
            </a:xfrm>
            <a:custGeom>
              <a:avLst/>
              <a:gdLst>
                <a:gd name="textAreaLeft" fmla="*/ 0 w 33480"/>
                <a:gd name="textAreaRight" fmla="*/ 34200 w 3348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31" h="4">
                  <a:moveTo>
                    <a:pt x="29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4"/>
                    <a:pt x="30" y="4"/>
                    <a:pt x="29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04" name="Freeform 161"/>
            <p:cNvSpPr/>
            <p:nvPr/>
          </p:nvSpPr>
          <p:spPr>
            <a:xfrm>
              <a:off x="4526280" y="1288080"/>
              <a:ext cx="15480" cy="15480"/>
            </a:xfrm>
            <a:custGeom>
              <a:avLst/>
              <a:gdLst>
                <a:gd name="textAreaLeft" fmla="*/ 0 w 15480"/>
                <a:gd name="textAreaRight" fmla="*/ 16200 w 15480"/>
                <a:gd name="textAreaTop" fmla="*/ 0 h 15480"/>
                <a:gd name="textAreaBottom" fmla="*/ 16200 h 15480"/>
              </a:gdLst>
              <a:ahLst/>
              <a:rect l="textAreaLeft" t="textAreaTop" r="textAreaRight" b="textAreaBottom"/>
              <a:pathLst>
                <a:path w="15" h="15">
                  <a:moveTo>
                    <a:pt x="7" y="15"/>
                  </a:moveTo>
                  <a:cubicBezTo>
                    <a:pt x="3" y="15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1"/>
                    <a:pt x="12" y="15"/>
                    <a:pt x="7" y="15"/>
                  </a:cubicBezTo>
                  <a:close/>
                  <a:moveTo>
                    <a:pt x="7" y="4"/>
                  </a:moveTo>
                  <a:cubicBezTo>
                    <a:pt x="6" y="4"/>
                    <a:pt x="4" y="5"/>
                    <a:pt x="4" y="7"/>
                  </a:cubicBezTo>
                  <a:cubicBezTo>
                    <a:pt x="4" y="9"/>
                    <a:pt x="6" y="11"/>
                    <a:pt x="7" y="11"/>
                  </a:cubicBezTo>
                  <a:cubicBezTo>
                    <a:pt x="9" y="11"/>
                    <a:pt x="11" y="9"/>
                    <a:pt x="11" y="7"/>
                  </a:cubicBezTo>
                  <a:cubicBezTo>
                    <a:pt x="11" y="5"/>
                    <a:pt x="9" y="4"/>
                    <a:pt x="7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7920" bIns="79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05" name="Freeform 162"/>
            <p:cNvSpPr/>
            <p:nvPr/>
          </p:nvSpPr>
          <p:spPr>
            <a:xfrm>
              <a:off x="4558320" y="1293480"/>
              <a:ext cx="29880" cy="3600"/>
            </a:xfrm>
            <a:custGeom>
              <a:avLst/>
              <a:gdLst>
                <a:gd name="textAreaLeft" fmla="*/ 0 w 29880"/>
                <a:gd name="textAreaRight" fmla="*/ 30600 w 2988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28" h="4">
                  <a:moveTo>
                    <a:pt x="2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28" y="1"/>
                    <a:pt x="28" y="2"/>
                  </a:cubicBezTo>
                  <a:cubicBezTo>
                    <a:pt x="28" y="3"/>
                    <a:pt x="28" y="4"/>
                    <a:pt x="26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06" name="Freeform 163"/>
            <p:cNvSpPr/>
            <p:nvPr/>
          </p:nvSpPr>
          <p:spPr>
            <a:xfrm>
              <a:off x="4596480" y="1293480"/>
              <a:ext cx="55080" cy="3600"/>
            </a:xfrm>
            <a:custGeom>
              <a:avLst/>
              <a:gdLst>
                <a:gd name="textAreaLeft" fmla="*/ 0 w 55080"/>
                <a:gd name="textAreaRight" fmla="*/ 55800 w 5508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51" h="4">
                  <a:moveTo>
                    <a:pt x="49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0"/>
                    <a:pt x="51" y="1"/>
                    <a:pt x="51" y="2"/>
                  </a:cubicBezTo>
                  <a:cubicBezTo>
                    <a:pt x="51" y="3"/>
                    <a:pt x="50" y="4"/>
                    <a:pt x="49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07" name="Freeform 164"/>
            <p:cNvSpPr/>
            <p:nvPr/>
          </p:nvSpPr>
          <p:spPr>
            <a:xfrm>
              <a:off x="4659120" y="1293480"/>
              <a:ext cx="18360" cy="3600"/>
            </a:xfrm>
            <a:custGeom>
              <a:avLst/>
              <a:gdLst>
                <a:gd name="textAreaLeft" fmla="*/ 0 w 18360"/>
                <a:gd name="textAreaRight" fmla="*/ 19080 w 18360"/>
                <a:gd name="textAreaTop" fmla="*/ 0 h 3600"/>
                <a:gd name="textAreaBottom" fmla="*/ 4320 h 3600"/>
              </a:gdLst>
              <a:ahLst/>
              <a:rect l="textAreaLeft" t="textAreaTop" r="textAreaRight" b="textAreaBottom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08" name="Freeform 165"/>
            <p:cNvSpPr/>
            <p:nvPr/>
          </p:nvSpPr>
          <p:spPr>
            <a:xfrm>
              <a:off x="4506480" y="1167480"/>
              <a:ext cx="190440" cy="37800"/>
            </a:xfrm>
            <a:custGeom>
              <a:avLst/>
              <a:gdLst>
                <a:gd name="textAreaLeft" fmla="*/ 0 w 190440"/>
                <a:gd name="textAreaRight" fmla="*/ 191160 w 190440"/>
                <a:gd name="textAreaTop" fmla="*/ 0 h 37800"/>
                <a:gd name="textAreaBottom" fmla="*/ 38520 h 37800"/>
              </a:gdLst>
              <a:ahLst/>
              <a:rect l="textAreaLeft" t="textAreaTop" r="textAreaRight" b="textAreaBottom"/>
              <a:pathLst>
                <a:path w="174" h="35">
                  <a:moveTo>
                    <a:pt x="172" y="35"/>
                  </a:moveTo>
                  <a:cubicBezTo>
                    <a:pt x="171" y="35"/>
                    <a:pt x="170" y="34"/>
                    <a:pt x="170" y="33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70" y="6"/>
                    <a:pt x="168" y="4"/>
                    <a:pt x="16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4" y="6"/>
                    <a:pt x="4" y="7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4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70" y="0"/>
                    <a:pt x="174" y="3"/>
                    <a:pt x="174" y="7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4" y="34"/>
                    <a:pt x="173" y="35"/>
                    <a:pt x="172" y="3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9080" bIns="190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09" name="Freeform 166"/>
            <p:cNvSpPr/>
            <p:nvPr/>
          </p:nvSpPr>
          <p:spPr>
            <a:xfrm>
              <a:off x="4506480" y="1201320"/>
              <a:ext cx="190440" cy="119880"/>
            </a:xfrm>
            <a:custGeom>
              <a:avLst/>
              <a:gdLst>
                <a:gd name="textAreaLeft" fmla="*/ 0 w 190440"/>
                <a:gd name="textAreaRight" fmla="*/ 191160 w 190440"/>
                <a:gd name="textAreaTop" fmla="*/ 0 h 119880"/>
                <a:gd name="textAreaBottom" fmla="*/ 120600 h 119880"/>
              </a:gdLst>
              <a:ahLst/>
              <a:rect l="textAreaLeft" t="textAreaTop" r="textAreaRight" b="textAreaBottom"/>
              <a:pathLst>
                <a:path w="174" h="110">
                  <a:moveTo>
                    <a:pt x="166" y="110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4" y="110"/>
                    <a:pt x="0" y="107"/>
                    <a:pt x="0" y="10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3" y="0"/>
                    <a:pt x="174" y="1"/>
                    <a:pt x="174" y="2"/>
                  </a:cubicBezTo>
                  <a:cubicBezTo>
                    <a:pt x="174" y="103"/>
                    <a:pt x="174" y="103"/>
                    <a:pt x="174" y="103"/>
                  </a:cubicBezTo>
                  <a:cubicBezTo>
                    <a:pt x="174" y="107"/>
                    <a:pt x="170" y="110"/>
                    <a:pt x="166" y="110"/>
                  </a:cubicBezTo>
                  <a:close/>
                  <a:moveTo>
                    <a:pt x="4" y="4"/>
                  </a:moveTo>
                  <a:cubicBezTo>
                    <a:pt x="4" y="103"/>
                    <a:pt x="4" y="103"/>
                    <a:pt x="4" y="103"/>
                  </a:cubicBezTo>
                  <a:cubicBezTo>
                    <a:pt x="4" y="105"/>
                    <a:pt x="6" y="106"/>
                    <a:pt x="8" y="106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8" y="106"/>
                    <a:pt x="170" y="105"/>
                    <a:pt x="170" y="103"/>
                  </a:cubicBezTo>
                  <a:cubicBezTo>
                    <a:pt x="170" y="4"/>
                    <a:pt x="170" y="4"/>
                    <a:pt x="170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10" name="Oval 167"/>
            <p:cNvSpPr/>
            <p:nvPr/>
          </p:nvSpPr>
          <p:spPr>
            <a:xfrm>
              <a:off x="4524120" y="1177920"/>
              <a:ext cx="5760" cy="612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11" name="Oval 168"/>
            <p:cNvSpPr/>
            <p:nvPr/>
          </p:nvSpPr>
          <p:spPr>
            <a:xfrm>
              <a:off x="4538160" y="1177920"/>
              <a:ext cx="5760" cy="612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12" name="Oval 169"/>
            <p:cNvSpPr/>
            <p:nvPr/>
          </p:nvSpPr>
          <p:spPr>
            <a:xfrm>
              <a:off x="4552560" y="1177920"/>
              <a:ext cx="5760" cy="612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13" name="Freeform 170"/>
            <p:cNvSpPr/>
            <p:nvPr/>
          </p:nvSpPr>
          <p:spPr>
            <a:xfrm>
              <a:off x="4599720" y="1611000"/>
              <a:ext cx="42120" cy="43200"/>
            </a:xfrm>
            <a:custGeom>
              <a:avLst/>
              <a:gdLst>
                <a:gd name="textAreaLeft" fmla="*/ 0 w 42120"/>
                <a:gd name="textAreaRight" fmla="*/ 42840 w 42120"/>
                <a:gd name="textAreaTop" fmla="*/ 0 h 43200"/>
                <a:gd name="textAreaBottom" fmla="*/ 43920 h 43200"/>
              </a:gdLst>
              <a:ahLst/>
              <a:rect l="textAreaLeft" t="textAreaTop" r="textAreaRight" b="textAreaBottom"/>
              <a:pathLst>
                <a:path w="39" h="40">
                  <a:moveTo>
                    <a:pt x="20" y="40"/>
                  </a:moveTo>
                  <a:cubicBezTo>
                    <a:pt x="17" y="40"/>
                    <a:pt x="14" y="39"/>
                    <a:pt x="13" y="3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17"/>
                    <a:pt x="1" y="15"/>
                    <a:pt x="3" y="1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6" y="0"/>
                    <a:pt x="23" y="0"/>
                    <a:pt x="27" y="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5"/>
                    <a:pt x="39" y="17"/>
                    <a:pt x="39" y="20"/>
                  </a:cubicBezTo>
                  <a:cubicBezTo>
                    <a:pt x="39" y="23"/>
                    <a:pt x="38" y="25"/>
                    <a:pt x="36" y="2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5" y="39"/>
                    <a:pt x="22" y="40"/>
                    <a:pt x="20" y="40"/>
                  </a:cubicBezTo>
                  <a:close/>
                  <a:moveTo>
                    <a:pt x="20" y="5"/>
                  </a:moveTo>
                  <a:cubicBezTo>
                    <a:pt x="18" y="5"/>
                    <a:pt x="17" y="5"/>
                    <a:pt x="15" y="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7"/>
                    <a:pt x="4" y="18"/>
                    <a:pt x="4" y="20"/>
                  </a:cubicBezTo>
                  <a:cubicBezTo>
                    <a:pt x="4" y="22"/>
                    <a:pt x="5" y="23"/>
                    <a:pt x="6" y="2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8" y="36"/>
                    <a:pt x="22" y="36"/>
                    <a:pt x="24" y="3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3"/>
                    <a:pt x="35" y="22"/>
                    <a:pt x="35" y="20"/>
                  </a:cubicBezTo>
                  <a:cubicBezTo>
                    <a:pt x="35" y="18"/>
                    <a:pt x="35" y="17"/>
                    <a:pt x="33" y="1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5"/>
                    <a:pt x="21" y="5"/>
                    <a:pt x="20" y="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960" bIns="219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14" name="Freeform 171"/>
            <p:cNvSpPr/>
            <p:nvPr/>
          </p:nvSpPr>
          <p:spPr>
            <a:xfrm>
              <a:off x="4655880" y="1611000"/>
              <a:ext cx="42120" cy="43200"/>
            </a:xfrm>
            <a:custGeom>
              <a:avLst/>
              <a:gdLst>
                <a:gd name="textAreaLeft" fmla="*/ 0 w 42120"/>
                <a:gd name="textAreaRight" fmla="*/ 42840 w 42120"/>
                <a:gd name="textAreaTop" fmla="*/ 0 h 43200"/>
                <a:gd name="textAreaBottom" fmla="*/ 43920 h 43200"/>
              </a:gdLst>
              <a:ahLst/>
              <a:rect l="textAreaLeft" t="textAreaTop" r="textAreaRight" b="textAreaBottom"/>
              <a:pathLst>
                <a:path w="39" h="40">
                  <a:moveTo>
                    <a:pt x="20" y="40"/>
                  </a:moveTo>
                  <a:cubicBezTo>
                    <a:pt x="17" y="40"/>
                    <a:pt x="14" y="39"/>
                    <a:pt x="12" y="3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17"/>
                    <a:pt x="1" y="15"/>
                    <a:pt x="3" y="1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6" y="0"/>
                    <a:pt x="23" y="0"/>
                    <a:pt x="27" y="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5"/>
                    <a:pt x="39" y="17"/>
                    <a:pt x="39" y="20"/>
                  </a:cubicBezTo>
                  <a:cubicBezTo>
                    <a:pt x="39" y="23"/>
                    <a:pt x="38" y="25"/>
                    <a:pt x="36" y="2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5" y="39"/>
                    <a:pt x="22" y="40"/>
                    <a:pt x="20" y="40"/>
                  </a:cubicBezTo>
                  <a:close/>
                  <a:moveTo>
                    <a:pt x="20" y="5"/>
                  </a:moveTo>
                  <a:cubicBezTo>
                    <a:pt x="18" y="5"/>
                    <a:pt x="16" y="5"/>
                    <a:pt x="15" y="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7"/>
                    <a:pt x="4" y="18"/>
                    <a:pt x="4" y="20"/>
                  </a:cubicBezTo>
                  <a:cubicBezTo>
                    <a:pt x="4" y="22"/>
                    <a:pt x="5" y="23"/>
                    <a:pt x="6" y="2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8" y="36"/>
                    <a:pt x="21" y="36"/>
                    <a:pt x="24" y="3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3"/>
                    <a:pt x="35" y="22"/>
                    <a:pt x="35" y="20"/>
                  </a:cubicBezTo>
                  <a:cubicBezTo>
                    <a:pt x="35" y="18"/>
                    <a:pt x="34" y="17"/>
                    <a:pt x="33" y="1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5"/>
                    <a:pt x="21" y="5"/>
                    <a:pt x="20" y="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960" bIns="219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15" name="Freeform 172"/>
            <p:cNvSpPr/>
            <p:nvPr/>
          </p:nvSpPr>
          <p:spPr>
            <a:xfrm>
              <a:off x="4092480" y="1757160"/>
              <a:ext cx="23400" cy="23400"/>
            </a:xfrm>
            <a:custGeom>
              <a:avLst/>
              <a:gdLst>
                <a:gd name="textAreaLeft" fmla="*/ 0 w 23400"/>
                <a:gd name="textAreaRight" fmla="*/ 24120 w 23400"/>
                <a:gd name="textAreaTop" fmla="*/ 0 h 23400"/>
                <a:gd name="textAreaBottom" fmla="*/ 24120 h 23400"/>
              </a:gdLst>
              <a:ahLst/>
              <a:rect l="textAreaLeft" t="textAreaTop" r="textAreaRight" b="textAreaBottom"/>
              <a:pathLst>
                <a:path w="22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lose/>
                  <a:moveTo>
                    <a:pt x="11" y="4"/>
                  </a:moveTo>
                  <a:cubicBezTo>
                    <a:pt x="8" y="4"/>
                    <a:pt x="4" y="8"/>
                    <a:pt x="4" y="11"/>
                  </a:cubicBezTo>
                  <a:cubicBezTo>
                    <a:pt x="4" y="15"/>
                    <a:pt x="8" y="18"/>
                    <a:pt x="11" y="18"/>
                  </a:cubicBezTo>
                  <a:cubicBezTo>
                    <a:pt x="15" y="18"/>
                    <a:pt x="18" y="15"/>
                    <a:pt x="18" y="11"/>
                  </a:cubicBezTo>
                  <a:cubicBezTo>
                    <a:pt x="18" y="8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1880" bIns="118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16" name="Freeform 173"/>
            <p:cNvSpPr/>
            <p:nvPr/>
          </p:nvSpPr>
          <p:spPr>
            <a:xfrm>
              <a:off x="4197960" y="1262520"/>
              <a:ext cx="22320" cy="22320"/>
            </a:xfrm>
            <a:custGeom>
              <a:avLst/>
              <a:gdLst>
                <a:gd name="textAreaLeft" fmla="*/ 0 w 22320"/>
                <a:gd name="textAreaRight" fmla="*/ 23040 w 22320"/>
                <a:gd name="textAreaTop" fmla="*/ 0 h 22320"/>
                <a:gd name="textAreaBottom" fmla="*/ 23040 h 22320"/>
              </a:gdLst>
              <a:ahLst/>
              <a:rect l="textAreaLeft" t="textAreaTop" r="textAreaRight" b="textAreaBottom"/>
              <a:pathLst>
                <a:path w="21" h="21">
                  <a:moveTo>
                    <a:pt x="11" y="21"/>
                  </a:moveTo>
                  <a:cubicBezTo>
                    <a:pt x="5" y="21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7"/>
                    <a:pt x="17" y="21"/>
                    <a:pt x="11" y="21"/>
                  </a:cubicBezTo>
                  <a:close/>
                  <a:moveTo>
                    <a:pt x="11" y="4"/>
                  </a:moveTo>
                  <a:cubicBezTo>
                    <a:pt x="7" y="4"/>
                    <a:pt x="4" y="7"/>
                    <a:pt x="4" y="11"/>
                  </a:cubicBezTo>
                  <a:cubicBezTo>
                    <a:pt x="4" y="14"/>
                    <a:pt x="7" y="17"/>
                    <a:pt x="11" y="17"/>
                  </a:cubicBezTo>
                  <a:cubicBezTo>
                    <a:pt x="14" y="17"/>
                    <a:pt x="17" y="14"/>
                    <a:pt x="17" y="11"/>
                  </a:cubicBezTo>
                  <a:cubicBezTo>
                    <a:pt x="17" y="7"/>
                    <a:pt x="14" y="4"/>
                    <a:pt x="11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1520" bIns="115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17" name="Freeform 174"/>
            <p:cNvSpPr/>
            <p:nvPr/>
          </p:nvSpPr>
          <p:spPr>
            <a:xfrm>
              <a:off x="4437360" y="1308960"/>
              <a:ext cx="23400" cy="22320"/>
            </a:xfrm>
            <a:custGeom>
              <a:avLst/>
              <a:gdLst>
                <a:gd name="textAreaLeft" fmla="*/ 0 w 23400"/>
                <a:gd name="textAreaRight" fmla="*/ 24120 w 23400"/>
                <a:gd name="textAreaTop" fmla="*/ 0 h 22320"/>
                <a:gd name="textAreaBottom" fmla="*/ 23040 h 22320"/>
              </a:gdLst>
              <a:ahLst/>
              <a:rect l="textAreaLeft" t="textAreaTop" r="textAreaRight" b="textAreaBottom"/>
              <a:pathLst>
                <a:path w="22" h="21">
                  <a:moveTo>
                    <a:pt x="11" y="21"/>
                  </a:moveTo>
                  <a:cubicBezTo>
                    <a:pt x="5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4"/>
                    <a:pt x="22" y="10"/>
                  </a:cubicBezTo>
                  <a:cubicBezTo>
                    <a:pt x="22" y="16"/>
                    <a:pt x="17" y="21"/>
                    <a:pt x="11" y="21"/>
                  </a:cubicBezTo>
                  <a:close/>
                  <a:moveTo>
                    <a:pt x="11" y="4"/>
                  </a:moveTo>
                  <a:cubicBezTo>
                    <a:pt x="7" y="4"/>
                    <a:pt x="4" y="7"/>
                    <a:pt x="4" y="10"/>
                  </a:cubicBezTo>
                  <a:cubicBezTo>
                    <a:pt x="4" y="14"/>
                    <a:pt x="7" y="17"/>
                    <a:pt x="11" y="17"/>
                  </a:cubicBezTo>
                  <a:cubicBezTo>
                    <a:pt x="15" y="17"/>
                    <a:pt x="18" y="14"/>
                    <a:pt x="18" y="10"/>
                  </a:cubicBezTo>
                  <a:cubicBezTo>
                    <a:pt x="18" y="7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1520" bIns="115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18" name="Freeform 175"/>
            <p:cNvSpPr/>
            <p:nvPr/>
          </p:nvSpPr>
          <p:spPr>
            <a:xfrm>
              <a:off x="3996000" y="1703520"/>
              <a:ext cx="31320" cy="29880"/>
            </a:xfrm>
            <a:custGeom>
              <a:avLst/>
              <a:gdLst>
                <a:gd name="textAreaLeft" fmla="*/ 0 w 31320"/>
                <a:gd name="textAreaRight" fmla="*/ 32040 w 31320"/>
                <a:gd name="textAreaTop" fmla="*/ 0 h 29880"/>
                <a:gd name="textAreaBottom" fmla="*/ 30600 h 29880"/>
              </a:gdLst>
              <a:ahLst/>
              <a:rect l="textAreaLeft" t="textAreaTop" r="textAreaRight" b="textAreaBottom"/>
              <a:pathLst>
                <a:path w="29" h="28">
                  <a:moveTo>
                    <a:pt x="15" y="28"/>
                  </a:moveTo>
                  <a:cubicBezTo>
                    <a:pt x="13" y="28"/>
                    <a:pt x="11" y="27"/>
                    <a:pt x="10" y="2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16"/>
                    <a:pt x="0" y="12"/>
                    <a:pt x="3" y="1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0"/>
                    <a:pt x="17" y="0"/>
                    <a:pt x="19" y="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9" y="12"/>
                    <a:pt x="29" y="16"/>
                    <a:pt x="27" y="1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7"/>
                    <a:pt x="16" y="28"/>
                    <a:pt x="15" y="28"/>
                  </a:cubicBezTo>
                  <a:close/>
                  <a:moveTo>
                    <a:pt x="15" y="4"/>
                  </a:moveTo>
                  <a:cubicBezTo>
                    <a:pt x="14" y="4"/>
                    <a:pt x="14" y="5"/>
                    <a:pt x="13" y="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5"/>
                    <a:pt x="5" y="16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4"/>
                    <a:pt x="15" y="24"/>
                    <a:pt x="16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5"/>
                    <a:pt x="25" y="14"/>
                    <a:pt x="24" y="13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4"/>
                    <a:pt x="15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120" bIns="15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19" name="Freeform 176"/>
            <p:cNvSpPr/>
            <p:nvPr/>
          </p:nvSpPr>
          <p:spPr>
            <a:xfrm>
              <a:off x="4032000" y="1703520"/>
              <a:ext cx="31320" cy="29880"/>
            </a:xfrm>
            <a:custGeom>
              <a:avLst/>
              <a:gdLst>
                <a:gd name="textAreaLeft" fmla="*/ 0 w 31320"/>
                <a:gd name="textAreaRight" fmla="*/ 32040 w 31320"/>
                <a:gd name="textAreaTop" fmla="*/ 0 h 29880"/>
                <a:gd name="textAreaBottom" fmla="*/ 30600 h 29880"/>
              </a:gdLst>
              <a:ahLst/>
              <a:rect l="textAreaLeft" t="textAreaTop" r="textAreaRight" b="textAreaBottom"/>
              <a:pathLst>
                <a:path w="29" h="28">
                  <a:moveTo>
                    <a:pt x="14" y="28"/>
                  </a:moveTo>
                  <a:cubicBezTo>
                    <a:pt x="13" y="28"/>
                    <a:pt x="11" y="27"/>
                    <a:pt x="10" y="2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6"/>
                    <a:pt x="0" y="12"/>
                    <a:pt x="2" y="1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6" y="0"/>
                    <a:pt x="19" y="2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2"/>
                    <a:pt x="29" y="16"/>
                    <a:pt x="26" y="1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27"/>
                    <a:pt x="16" y="28"/>
                    <a:pt x="14" y="28"/>
                  </a:cubicBezTo>
                  <a:close/>
                  <a:moveTo>
                    <a:pt x="14" y="4"/>
                  </a:moveTo>
                  <a:cubicBezTo>
                    <a:pt x="14" y="4"/>
                    <a:pt x="13" y="5"/>
                    <a:pt x="13" y="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4" y="15"/>
                    <a:pt x="5" y="16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4"/>
                    <a:pt x="15" y="24"/>
                    <a:pt x="16" y="23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5"/>
                    <a:pt x="24" y="14"/>
                    <a:pt x="23" y="13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5120" bIns="151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20" name="Freeform 177"/>
            <p:cNvSpPr/>
            <p:nvPr/>
          </p:nvSpPr>
          <p:spPr>
            <a:xfrm>
              <a:off x="3931200" y="1567800"/>
              <a:ext cx="111960" cy="3960"/>
            </a:xfrm>
            <a:custGeom>
              <a:avLst/>
              <a:gdLst>
                <a:gd name="textAreaLeft" fmla="*/ 0 w 111960"/>
                <a:gd name="textAreaRight" fmla="*/ 112680 w 111960"/>
                <a:gd name="textAreaTop" fmla="*/ 0 h 3960"/>
                <a:gd name="textAreaBottom" fmla="*/ 4680 h 3960"/>
              </a:gdLst>
              <a:ahLst/>
              <a:rect l="textAreaLeft" t="textAreaTop" r="textAreaRight" b="textAreaBottom"/>
              <a:pathLst>
                <a:path w="103" h="4">
                  <a:moveTo>
                    <a:pt x="101" y="4"/>
                  </a:moveTo>
                  <a:cubicBezTo>
                    <a:pt x="82" y="4"/>
                    <a:pt x="82" y="4"/>
                    <a:pt x="82" y="4"/>
                  </a:cubicBezTo>
                  <a:cubicBezTo>
                    <a:pt x="81" y="4"/>
                    <a:pt x="80" y="3"/>
                    <a:pt x="80" y="2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2" y="0"/>
                    <a:pt x="103" y="1"/>
                    <a:pt x="103" y="2"/>
                  </a:cubicBezTo>
                  <a:cubicBezTo>
                    <a:pt x="103" y="3"/>
                    <a:pt x="102" y="4"/>
                    <a:pt x="101" y="4"/>
                  </a:cubicBezTo>
                  <a:close/>
                  <a:moveTo>
                    <a:pt x="62" y="4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0" y="3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0"/>
                    <a:pt x="64" y="1"/>
                    <a:pt x="64" y="2"/>
                  </a:cubicBezTo>
                  <a:cubicBezTo>
                    <a:pt x="64" y="3"/>
                    <a:pt x="63" y="4"/>
                    <a:pt x="62" y="4"/>
                  </a:cubicBezTo>
                  <a:close/>
                  <a:moveTo>
                    <a:pt x="2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3"/>
                    <a:pt x="23" y="4"/>
                    <a:pt x="22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2160" bIns="21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21" name="Freeform 178"/>
            <p:cNvSpPr/>
            <p:nvPr/>
          </p:nvSpPr>
          <p:spPr>
            <a:xfrm>
              <a:off x="3908880" y="1551600"/>
              <a:ext cx="25560" cy="3780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37800"/>
                <a:gd name="textAreaBottom" fmla="*/ 38520 h 37800"/>
              </a:gdLst>
              <a:ahLst/>
              <a:rect l="textAreaLeft" t="textAreaTop" r="textAreaRight" b="textAreaBottom"/>
              <a:pathLst>
                <a:path w="24" h="35">
                  <a:moveTo>
                    <a:pt x="22" y="35"/>
                  </a:moveTo>
                  <a:cubicBezTo>
                    <a:pt x="22" y="35"/>
                    <a:pt x="21" y="35"/>
                    <a:pt x="21" y="34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8"/>
                    <a:pt x="0" y="17"/>
                  </a:cubicBezTo>
                  <a:cubicBezTo>
                    <a:pt x="0" y="16"/>
                    <a:pt x="0" y="16"/>
                    <a:pt x="1" y="1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0"/>
                    <a:pt x="23" y="1"/>
                    <a:pt x="24" y="1"/>
                  </a:cubicBezTo>
                  <a:cubicBezTo>
                    <a:pt x="24" y="2"/>
                    <a:pt x="24" y="4"/>
                    <a:pt x="23" y="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2"/>
                    <a:pt x="24" y="33"/>
                    <a:pt x="24" y="34"/>
                  </a:cubicBezTo>
                  <a:cubicBezTo>
                    <a:pt x="23" y="34"/>
                    <a:pt x="23" y="35"/>
                    <a:pt x="22" y="35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19080" bIns="190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22" name="Oval 179"/>
            <p:cNvSpPr/>
            <p:nvPr/>
          </p:nvSpPr>
          <p:spPr>
            <a:xfrm>
              <a:off x="3956040" y="162756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23" name="Oval 180"/>
            <p:cNvSpPr/>
            <p:nvPr/>
          </p:nvSpPr>
          <p:spPr>
            <a:xfrm>
              <a:off x="4451400" y="177876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24" name="Oval 181"/>
            <p:cNvSpPr/>
            <p:nvPr/>
          </p:nvSpPr>
          <p:spPr>
            <a:xfrm>
              <a:off x="4332960" y="1237680"/>
              <a:ext cx="13680" cy="1332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680" bIns="46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25" name="Oval 182"/>
            <p:cNvSpPr/>
            <p:nvPr/>
          </p:nvSpPr>
          <p:spPr>
            <a:xfrm>
              <a:off x="4637160" y="154620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26" name="Oval 183"/>
            <p:cNvSpPr/>
            <p:nvPr/>
          </p:nvSpPr>
          <p:spPr>
            <a:xfrm>
              <a:off x="3963960" y="1439640"/>
              <a:ext cx="13680" cy="1332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680" bIns="46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27" name="Oval 184"/>
            <p:cNvSpPr/>
            <p:nvPr/>
          </p:nvSpPr>
          <p:spPr>
            <a:xfrm>
              <a:off x="4022280" y="180648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28" name="Oval 185"/>
            <p:cNvSpPr/>
            <p:nvPr/>
          </p:nvSpPr>
          <p:spPr>
            <a:xfrm>
              <a:off x="4623120" y="1451880"/>
              <a:ext cx="13680" cy="13680"/>
            </a:xfrm>
            <a:prstGeom prst="ellipse">
              <a:avLst/>
            </a:pr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5040" bIns="504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29" name="Freeform 326"/>
            <p:cNvSpPr/>
            <p:nvPr/>
          </p:nvSpPr>
          <p:spPr>
            <a:xfrm>
              <a:off x="4129920" y="1673280"/>
              <a:ext cx="17640" cy="1368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3680"/>
                <a:gd name="textAreaBottom" fmla="*/ 14400 h 13680"/>
              </a:gdLst>
              <a:ahLst/>
              <a:rect l="textAreaLeft" t="textAreaTop" r="textAreaRight" b="textAreaBottom"/>
              <a:pathLst>
                <a:path w="17" h="13">
                  <a:moveTo>
                    <a:pt x="15" y="1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3" y="0"/>
                    <a:pt x="3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2"/>
                    <a:pt x="16" y="13"/>
                  </a:cubicBezTo>
                  <a:cubicBezTo>
                    <a:pt x="16" y="13"/>
                    <a:pt x="15" y="13"/>
                    <a:pt x="15" y="13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7200" bIns="72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30" name="Freeform 327"/>
            <p:cNvSpPr/>
            <p:nvPr/>
          </p:nvSpPr>
          <p:spPr>
            <a:xfrm>
              <a:off x="4122000" y="1648440"/>
              <a:ext cx="3600" cy="1908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19080"/>
                <a:gd name="textAreaBottom" fmla="*/ 19800 h 19080"/>
              </a:gdLst>
              <a:ahLst/>
              <a:rect l="textAreaLeft" t="textAreaTop" r="textAreaRight" b="textAreaBottom"/>
              <a:pathLst>
                <a:path w="4" h="18">
                  <a:moveTo>
                    <a:pt x="2" y="18"/>
                  </a:moveTo>
                  <a:cubicBezTo>
                    <a:pt x="1" y="18"/>
                    <a:pt x="0" y="17"/>
                    <a:pt x="0" y="1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7"/>
                    <a:pt x="3" y="18"/>
                    <a:pt x="2" y="18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9720" bIns="972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31" name="Freeform 328"/>
            <p:cNvSpPr/>
            <p:nvPr/>
          </p:nvSpPr>
          <p:spPr>
            <a:xfrm>
              <a:off x="4098960" y="1674720"/>
              <a:ext cx="17640" cy="1224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2240"/>
                <a:gd name="textAreaBottom" fmla="*/ 12960 h 12240"/>
              </a:gdLst>
              <a:ahLst/>
              <a:rect l="textAreaLeft" t="textAreaTop" r="textAreaRight" b="textAreaBottom"/>
              <a:pathLst>
                <a:path w="17" h="12">
                  <a:moveTo>
                    <a:pt x="3" y="12"/>
                  </a:moveTo>
                  <a:cubicBezTo>
                    <a:pt x="2" y="12"/>
                    <a:pt x="1" y="12"/>
                    <a:pt x="1" y="12"/>
                  </a:cubicBezTo>
                  <a:cubicBezTo>
                    <a:pt x="0" y="11"/>
                    <a:pt x="1" y="9"/>
                    <a:pt x="1" y="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0"/>
                    <a:pt x="17" y="1"/>
                  </a:cubicBezTo>
                  <a:cubicBezTo>
                    <a:pt x="17" y="2"/>
                    <a:pt x="17" y="3"/>
                    <a:pt x="16" y="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6480" bIns="648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32" name="Freeform 336"/>
            <p:cNvSpPr/>
            <p:nvPr/>
          </p:nvSpPr>
          <p:spPr>
            <a:xfrm>
              <a:off x="4376160" y="1235520"/>
              <a:ext cx="100080" cy="148680"/>
            </a:xfrm>
            <a:custGeom>
              <a:avLst/>
              <a:gdLst>
                <a:gd name="textAreaLeft" fmla="*/ 0 w 100080"/>
                <a:gd name="textAreaRight" fmla="*/ 100800 w 100080"/>
                <a:gd name="textAreaTop" fmla="*/ 0 h 148680"/>
                <a:gd name="textAreaBottom" fmla="*/ 149400 h 148680"/>
              </a:gdLst>
              <a:ahLst/>
              <a:rect l="textAreaLeft" t="textAreaTop" r="textAreaRight" b="textAreaBottom"/>
              <a:pathLst>
                <a:path w="92" h="136">
                  <a:moveTo>
                    <a:pt x="2" y="136"/>
                  </a:moveTo>
                  <a:cubicBezTo>
                    <a:pt x="1" y="136"/>
                    <a:pt x="0" y="135"/>
                    <a:pt x="0" y="13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3"/>
                    <a:pt x="1" y="112"/>
                    <a:pt x="2" y="112"/>
                  </a:cubicBezTo>
                  <a:cubicBezTo>
                    <a:pt x="3" y="112"/>
                    <a:pt x="4" y="113"/>
                    <a:pt x="4" y="11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5"/>
                    <a:pt x="3" y="136"/>
                    <a:pt x="2" y="136"/>
                  </a:cubicBezTo>
                  <a:close/>
                  <a:moveTo>
                    <a:pt x="2" y="96"/>
                  </a:moveTo>
                  <a:cubicBezTo>
                    <a:pt x="1" y="96"/>
                    <a:pt x="0" y="95"/>
                    <a:pt x="0" y="9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3"/>
                    <a:pt x="1" y="72"/>
                    <a:pt x="2" y="72"/>
                  </a:cubicBezTo>
                  <a:cubicBezTo>
                    <a:pt x="3" y="72"/>
                    <a:pt x="4" y="73"/>
                    <a:pt x="4" y="74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4" y="95"/>
                    <a:pt x="3" y="96"/>
                    <a:pt x="2" y="96"/>
                  </a:cubicBezTo>
                  <a:close/>
                  <a:moveTo>
                    <a:pt x="2" y="56"/>
                  </a:moveTo>
                  <a:cubicBezTo>
                    <a:pt x="1" y="56"/>
                    <a:pt x="0" y="55"/>
                    <a:pt x="0" y="5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3" y="56"/>
                    <a:pt x="2" y="56"/>
                  </a:cubicBezTo>
                  <a:close/>
                  <a:moveTo>
                    <a:pt x="2" y="16"/>
                  </a:moveTo>
                  <a:cubicBezTo>
                    <a:pt x="1" y="16"/>
                    <a:pt x="0" y="15"/>
                    <a:pt x="0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3"/>
                    <a:pt x="11" y="4"/>
                    <a:pt x="10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3" y="16"/>
                    <a:pt x="2" y="16"/>
                  </a:cubicBezTo>
                  <a:close/>
                  <a:moveTo>
                    <a:pt x="90" y="4"/>
                  </a:moveTo>
                  <a:cubicBezTo>
                    <a:pt x="70" y="4"/>
                    <a:pt x="70" y="4"/>
                    <a:pt x="70" y="4"/>
                  </a:cubicBezTo>
                  <a:cubicBezTo>
                    <a:pt x="69" y="4"/>
                    <a:pt x="68" y="3"/>
                    <a:pt x="68" y="2"/>
                  </a:cubicBezTo>
                  <a:cubicBezTo>
                    <a:pt x="68" y="1"/>
                    <a:pt x="69" y="0"/>
                    <a:pt x="7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1" y="0"/>
                    <a:pt x="92" y="1"/>
                    <a:pt x="92" y="2"/>
                  </a:cubicBezTo>
                  <a:cubicBezTo>
                    <a:pt x="92" y="3"/>
                    <a:pt x="91" y="4"/>
                    <a:pt x="90" y="4"/>
                  </a:cubicBezTo>
                  <a:close/>
                  <a:moveTo>
                    <a:pt x="50" y="4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29" y="4"/>
                    <a:pt x="28" y="3"/>
                    <a:pt x="28" y="2"/>
                  </a:cubicBezTo>
                  <a:cubicBezTo>
                    <a:pt x="28" y="1"/>
                    <a:pt x="29" y="0"/>
                    <a:pt x="3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0"/>
                    <a:pt x="52" y="1"/>
                    <a:pt x="52" y="2"/>
                  </a:cubicBezTo>
                  <a:cubicBezTo>
                    <a:pt x="52" y="3"/>
                    <a:pt x="51" y="4"/>
                    <a:pt x="50" y="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33" name="Freeform 337"/>
            <p:cNvSpPr/>
            <p:nvPr/>
          </p:nvSpPr>
          <p:spPr>
            <a:xfrm>
              <a:off x="4341960" y="1757880"/>
              <a:ext cx="123120" cy="82800"/>
            </a:xfrm>
            <a:custGeom>
              <a:avLst/>
              <a:gdLst>
                <a:gd name="textAreaLeft" fmla="*/ 0 w 123120"/>
                <a:gd name="textAreaRight" fmla="*/ 123840 w 123120"/>
                <a:gd name="textAreaTop" fmla="*/ 0 h 82800"/>
                <a:gd name="textAreaBottom" fmla="*/ 83520 h 82800"/>
              </a:gdLst>
              <a:ahLst/>
              <a:rect l="textAreaLeft" t="textAreaTop" r="textAreaRight" b="textAreaBottom"/>
              <a:pathLst>
                <a:path w="113" h="76">
                  <a:moveTo>
                    <a:pt x="111" y="76"/>
                  </a:moveTo>
                  <a:cubicBezTo>
                    <a:pt x="91" y="76"/>
                    <a:pt x="91" y="76"/>
                    <a:pt x="91" y="76"/>
                  </a:cubicBezTo>
                  <a:cubicBezTo>
                    <a:pt x="90" y="76"/>
                    <a:pt x="89" y="75"/>
                    <a:pt x="89" y="74"/>
                  </a:cubicBezTo>
                  <a:cubicBezTo>
                    <a:pt x="89" y="73"/>
                    <a:pt x="90" y="72"/>
                    <a:pt x="91" y="72"/>
                  </a:cubicBezTo>
                  <a:cubicBezTo>
                    <a:pt x="111" y="72"/>
                    <a:pt x="111" y="72"/>
                    <a:pt x="111" y="72"/>
                  </a:cubicBezTo>
                  <a:cubicBezTo>
                    <a:pt x="112" y="72"/>
                    <a:pt x="113" y="73"/>
                    <a:pt x="113" y="74"/>
                  </a:cubicBezTo>
                  <a:cubicBezTo>
                    <a:pt x="113" y="75"/>
                    <a:pt x="112" y="76"/>
                    <a:pt x="111" y="76"/>
                  </a:cubicBezTo>
                  <a:close/>
                  <a:moveTo>
                    <a:pt x="71" y="76"/>
                  </a:moveTo>
                  <a:cubicBezTo>
                    <a:pt x="51" y="76"/>
                    <a:pt x="51" y="76"/>
                    <a:pt x="51" y="76"/>
                  </a:cubicBezTo>
                  <a:cubicBezTo>
                    <a:pt x="50" y="76"/>
                    <a:pt x="49" y="75"/>
                    <a:pt x="49" y="74"/>
                  </a:cubicBezTo>
                  <a:cubicBezTo>
                    <a:pt x="49" y="73"/>
                    <a:pt x="50" y="72"/>
                    <a:pt x="51" y="72"/>
                  </a:cubicBezTo>
                  <a:cubicBezTo>
                    <a:pt x="71" y="72"/>
                    <a:pt x="71" y="72"/>
                    <a:pt x="71" y="72"/>
                  </a:cubicBezTo>
                  <a:cubicBezTo>
                    <a:pt x="72" y="72"/>
                    <a:pt x="73" y="73"/>
                    <a:pt x="73" y="74"/>
                  </a:cubicBezTo>
                  <a:cubicBezTo>
                    <a:pt x="73" y="75"/>
                    <a:pt x="72" y="76"/>
                    <a:pt x="71" y="76"/>
                  </a:cubicBezTo>
                  <a:close/>
                  <a:moveTo>
                    <a:pt x="3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0" y="76"/>
                    <a:pt x="9" y="75"/>
                    <a:pt x="9" y="74"/>
                  </a:cubicBezTo>
                  <a:cubicBezTo>
                    <a:pt x="9" y="73"/>
                    <a:pt x="10" y="72"/>
                    <a:pt x="1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2" y="72"/>
                    <a:pt x="33" y="73"/>
                    <a:pt x="33" y="74"/>
                  </a:cubicBezTo>
                  <a:cubicBezTo>
                    <a:pt x="33" y="75"/>
                    <a:pt x="32" y="76"/>
                    <a:pt x="31" y="76"/>
                  </a:cubicBezTo>
                  <a:close/>
                  <a:moveTo>
                    <a:pt x="2" y="64"/>
                  </a:moveTo>
                  <a:cubicBezTo>
                    <a:pt x="1" y="64"/>
                    <a:pt x="0" y="63"/>
                    <a:pt x="0" y="6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3"/>
                    <a:pt x="3" y="64"/>
                    <a:pt x="2" y="64"/>
                  </a:cubicBezTo>
                  <a:close/>
                  <a:moveTo>
                    <a:pt x="2" y="24"/>
                  </a:moveTo>
                  <a:cubicBezTo>
                    <a:pt x="1" y="24"/>
                    <a:pt x="0" y="23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3" y="24"/>
                    <a:pt x="2" y="2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1760" bIns="4176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34" name="Freeform 338"/>
            <p:cNvSpPr/>
            <p:nvPr/>
          </p:nvSpPr>
          <p:spPr>
            <a:xfrm>
              <a:off x="4070520" y="1404720"/>
              <a:ext cx="90360" cy="115200"/>
            </a:xfrm>
            <a:custGeom>
              <a:avLst/>
              <a:gdLst>
                <a:gd name="textAreaLeft" fmla="*/ 0 w 90360"/>
                <a:gd name="textAreaRight" fmla="*/ 91080 w 90360"/>
                <a:gd name="textAreaTop" fmla="*/ 0 h 115200"/>
                <a:gd name="textAreaBottom" fmla="*/ 115920 h 115200"/>
              </a:gdLst>
              <a:ahLst/>
              <a:rect l="textAreaLeft" t="textAreaTop" r="textAreaRight" b="textAreaBottom"/>
              <a:pathLst>
                <a:path w="83" h="106">
                  <a:moveTo>
                    <a:pt x="81" y="106"/>
                  </a:moveTo>
                  <a:cubicBezTo>
                    <a:pt x="61" y="106"/>
                    <a:pt x="61" y="106"/>
                    <a:pt x="61" y="106"/>
                  </a:cubicBezTo>
                  <a:cubicBezTo>
                    <a:pt x="60" y="106"/>
                    <a:pt x="59" y="105"/>
                    <a:pt x="59" y="104"/>
                  </a:cubicBezTo>
                  <a:cubicBezTo>
                    <a:pt x="59" y="103"/>
                    <a:pt x="60" y="102"/>
                    <a:pt x="61" y="102"/>
                  </a:cubicBezTo>
                  <a:cubicBezTo>
                    <a:pt x="81" y="102"/>
                    <a:pt x="81" y="102"/>
                    <a:pt x="81" y="102"/>
                  </a:cubicBezTo>
                  <a:cubicBezTo>
                    <a:pt x="82" y="102"/>
                    <a:pt x="83" y="103"/>
                    <a:pt x="83" y="104"/>
                  </a:cubicBezTo>
                  <a:cubicBezTo>
                    <a:pt x="83" y="105"/>
                    <a:pt x="82" y="106"/>
                    <a:pt x="81" y="106"/>
                  </a:cubicBezTo>
                  <a:close/>
                  <a:moveTo>
                    <a:pt x="41" y="106"/>
                  </a:moveTo>
                  <a:cubicBezTo>
                    <a:pt x="21" y="106"/>
                    <a:pt x="21" y="106"/>
                    <a:pt x="21" y="106"/>
                  </a:cubicBezTo>
                  <a:cubicBezTo>
                    <a:pt x="20" y="106"/>
                    <a:pt x="19" y="105"/>
                    <a:pt x="19" y="104"/>
                  </a:cubicBezTo>
                  <a:cubicBezTo>
                    <a:pt x="19" y="103"/>
                    <a:pt x="20" y="102"/>
                    <a:pt x="21" y="102"/>
                  </a:cubicBezTo>
                  <a:cubicBezTo>
                    <a:pt x="41" y="102"/>
                    <a:pt x="41" y="102"/>
                    <a:pt x="41" y="102"/>
                  </a:cubicBezTo>
                  <a:cubicBezTo>
                    <a:pt x="42" y="102"/>
                    <a:pt x="43" y="103"/>
                    <a:pt x="43" y="104"/>
                  </a:cubicBezTo>
                  <a:cubicBezTo>
                    <a:pt x="43" y="105"/>
                    <a:pt x="42" y="106"/>
                    <a:pt x="41" y="106"/>
                  </a:cubicBezTo>
                  <a:close/>
                  <a:moveTo>
                    <a:pt x="2" y="104"/>
                  </a:moveTo>
                  <a:cubicBezTo>
                    <a:pt x="1" y="104"/>
                    <a:pt x="0" y="103"/>
                    <a:pt x="0" y="10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1"/>
                    <a:pt x="1" y="80"/>
                    <a:pt x="2" y="80"/>
                  </a:cubicBezTo>
                  <a:cubicBezTo>
                    <a:pt x="3" y="80"/>
                    <a:pt x="4" y="81"/>
                    <a:pt x="4" y="8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3"/>
                    <a:pt x="3" y="104"/>
                    <a:pt x="2" y="104"/>
                  </a:cubicBezTo>
                  <a:close/>
                  <a:moveTo>
                    <a:pt x="2" y="64"/>
                  </a:moveTo>
                  <a:cubicBezTo>
                    <a:pt x="1" y="64"/>
                    <a:pt x="0" y="63"/>
                    <a:pt x="0" y="6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3"/>
                    <a:pt x="3" y="64"/>
                    <a:pt x="2" y="64"/>
                  </a:cubicBezTo>
                  <a:close/>
                  <a:moveTo>
                    <a:pt x="2" y="24"/>
                  </a:moveTo>
                  <a:cubicBezTo>
                    <a:pt x="1" y="24"/>
                    <a:pt x="0" y="23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3" y="24"/>
                    <a:pt x="2" y="24"/>
                  </a:cubicBezTo>
                  <a:close/>
                </a:path>
              </a:pathLst>
            </a:custGeom>
            <a:solidFill>
              <a:srgbClr val="7c949b"/>
            </a:solidFill>
            <a:ln w="6350">
              <a:solidFill>
                <a:srgbClr val="728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335" name="PlaceHolder 1"/>
          <p:cNvSpPr>
            <a:spLocks noGrp="1"/>
          </p:cNvSpPr>
          <p:nvPr>
            <p:ph type="sldNum" idx="11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77E50EF-328C-4BA2-9D82-925153C47EC4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36" name="PlaceHolder 2"/>
          <p:cNvSpPr>
            <a:spLocks noGrp="1"/>
          </p:cNvSpPr>
          <p:nvPr>
            <p:ph type="title"/>
          </p:nvPr>
        </p:nvSpPr>
        <p:spPr>
          <a:xfrm>
            <a:off x="292680" y="131400"/>
            <a:ext cx="5268600" cy="54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Д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л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я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п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а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и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а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з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а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г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л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а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и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я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щ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ё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л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н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и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м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ы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ш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ю</a:t>
            </a: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337" name="PlaceHolder 3"/>
          <p:cNvSpPr>
            <a:spLocks noGrp="1"/>
          </p:cNvSpPr>
          <p:nvPr>
            <p:ph type="body"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374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Для правки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структуры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щёлкните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мышью</a:t>
            </a: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Второй </a:t>
            </a: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уровень </a:t>
            </a: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структуры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Третий </a:t>
            </a: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уровень </a:t>
            </a: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структур</a:t>
            </a: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Четвёр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тый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уровен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структу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Пят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ый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уро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вен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стр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укту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Ш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й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н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д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м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й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н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8" name="Прямоугольник 9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gradFill rotWithShape="0">
            <a:gsLst>
              <a:gs pos="3000">
                <a:srgbClr val="101828"/>
              </a:gs>
              <a:gs pos="100000">
                <a:srgbClr val="1d2533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9" name="object 39"/>
          <p:cNvSpPr/>
          <p:nvPr/>
        </p:nvSpPr>
        <p:spPr>
          <a:xfrm>
            <a:off x="2544840" y="2800800"/>
            <a:ext cx="3306960" cy="489960"/>
          </a:xfrm>
          <a:custGeom>
            <a:avLst/>
            <a:gdLst>
              <a:gd name="textAreaLeft" fmla="*/ 0 w 3306960"/>
              <a:gd name="textAreaRight" fmla="*/ 3307680 w 3306960"/>
              <a:gd name="textAreaTop" fmla="*/ 0 h 489960"/>
              <a:gd name="textAreaBottom" fmla="*/ 490680 h 489960"/>
            </a:gdLst>
            <a:ahLst/>
            <a:rect l="textAreaLeft" t="textAreaTop" r="textAreaRight" b="textAreaBottom"/>
            <a:pathLst>
              <a:path w="3307715" h="490854">
                <a:moveTo>
                  <a:pt x="0" y="490820"/>
                </a:moveTo>
                <a:lnTo>
                  <a:pt x="0" y="338392"/>
                </a:lnTo>
                <a:lnTo>
                  <a:pt x="8180" y="302576"/>
                </a:lnTo>
                <a:lnTo>
                  <a:pt x="30485" y="273320"/>
                </a:lnTo>
                <a:lnTo>
                  <a:pt x="63561" y="253591"/>
                </a:lnTo>
                <a:lnTo>
                  <a:pt x="104054" y="246355"/>
                </a:lnTo>
                <a:lnTo>
                  <a:pt x="1654930" y="246355"/>
                </a:lnTo>
                <a:lnTo>
                  <a:pt x="1654930" y="112287"/>
                </a:lnTo>
                <a:lnTo>
                  <a:pt x="1664909" y="68575"/>
                </a:lnTo>
                <a:lnTo>
                  <a:pt x="1692123" y="32884"/>
                </a:lnTo>
                <a:lnTo>
                  <a:pt x="1732488" y="8822"/>
                </a:lnTo>
                <a:lnTo>
                  <a:pt x="1781920" y="0"/>
                </a:lnTo>
                <a:lnTo>
                  <a:pt x="3307179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90" name="Группа 11"/>
          <p:cNvGrpSpPr/>
          <p:nvPr/>
        </p:nvGrpSpPr>
        <p:grpSpPr>
          <a:xfrm>
            <a:off x="1774440" y="275400"/>
            <a:ext cx="1033560" cy="650160"/>
            <a:chOff x="1774440" y="275400"/>
            <a:chExt cx="1033560" cy="650160"/>
          </a:xfrm>
        </p:grpSpPr>
        <p:sp>
          <p:nvSpPr>
            <p:cNvPr id="91" name="object 3"/>
            <p:cNvSpPr/>
            <p:nvPr/>
          </p:nvSpPr>
          <p:spPr>
            <a:xfrm>
              <a:off x="2404080" y="75888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2" name="object 4"/>
            <p:cNvSpPr/>
            <p:nvPr/>
          </p:nvSpPr>
          <p:spPr>
            <a:xfrm>
              <a:off x="2287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3" name="object 5"/>
            <p:cNvSpPr/>
            <p:nvPr/>
          </p:nvSpPr>
          <p:spPr>
            <a:xfrm>
              <a:off x="203544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4" name="object 6"/>
            <p:cNvSpPr/>
            <p:nvPr/>
          </p:nvSpPr>
          <p:spPr>
            <a:xfrm>
              <a:off x="2161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5" name="object 7"/>
            <p:cNvSpPr/>
            <p:nvPr/>
          </p:nvSpPr>
          <p:spPr>
            <a:xfrm>
              <a:off x="277956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6" name="object 8"/>
            <p:cNvSpPr/>
            <p:nvPr/>
          </p:nvSpPr>
          <p:spPr>
            <a:xfrm>
              <a:off x="203544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7" name="object 9"/>
            <p:cNvSpPr/>
            <p:nvPr/>
          </p:nvSpPr>
          <p:spPr>
            <a:xfrm>
              <a:off x="203544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8" name="object 10"/>
            <p:cNvSpPr/>
            <p:nvPr/>
          </p:nvSpPr>
          <p:spPr>
            <a:xfrm>
              <a:off x="2161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9" name="object 11"/>
            <p:cNvSpPr/>
            <p:nvPr/>
          </p:nvSpPr>
          <p:spPr>
            <a:xfrm>
              <a:off x="2287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0" name="object 12"/>
            <p:cNvSpPr/>
            <p:nvPr/>
          </p:nvSpPr>
          <p:spPr>
            <a:xfrm>
              <a:off x="228708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1" name="object 13"/>
            <p:cNvSpPr/>
            <p:nvPr/>
          </p:nvSpPr>
          <p:spPr>
            <a:xfrm>
              <a:off x="2413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2" name="object 14"/>
            <p:cNvSpPr/>
            <p:nvPr/>
          </p:nvSpPr>
          <p:spPr>
            <a:xfrm>
              <a:off x="2413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3" name="object 15"/>
            <p:cNvSpPr/>
            <p:nvPr/>
          </p:nvSpPr>
          <p:spPr>
            <a:xfrm>
              <a:off x="253872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4" name="object 16"/>
            <p:cNvSpPr/>
            <p:nvPr/>
          </p:nvSpPr>
          <p:spPr>
            <a:xfrm>
              <a:off x="253872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5" name="object 17"/>
            <p:cNvSpPr/>
            <p:nvPr/>
          </p:nvSpPr>
          <p:spPr>
            <a:xfrm>
              <a:off x="266472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6" name="object 18"/>
            <p:cNvSpPr/>
            <p:nvPr/>
          </p:nvSpPr>
          <p:spPr>
            <a:xfrm>
              <a:off x="2156040" y="7585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7" name="object 19"/>
            <p:cNvSpPr/>
            <p:nvPr/>
          </p:nvSpPr>
          <p:spPr>
            <a:xfrm>
              <a:off x="2407680" y="5166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8" name="object 20"/>
            <p:cNvSpPr/>
            <p:nvPr/>
          </p:nvSpPr>
          <p:spPr>
            <a:xfrm>
              <a:off x="2545560" y="87984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9" name="object 21"/>
            <p:cNvSpPr/>
            <p:nvPr/>
          </p:nvSpPr>
          <p:spPr>
            <a:xfrm>
              <a:off x="2035440" y="284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0" name="object 22"/>
            <p:cNvSpPr/>
            <p:nvPr/>
          </p:nvSpPr>
          <p:spPr>
            <a:xfrm>
              <a:off x="216108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1" name="object 23"/>
            <p:cNvSpPr/>
            <p:nvPr/>
          </p:nvSpPr>
          <p:spPr>
            <a:xfrm>
              <a:off x="178380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2" name="object 24"/>
            <p:cNvSpPr/>
            <p:nvPr/>
          </p:nvSpPr>
          <p:spPr>
            <a:xfrm>
              <a:off x="1909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3" name="object 25"/>
            <p:cNvSpPr/>
            <p:nvPr/>
          </p:nvSpPr>
          <p:spPr>
            <a:xfrm>
              <a:off x="1774440" y="2754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4" name="object 26"/>
            <p:cNvSpPr/>
            <p:nvPr/>
          </p:nvSpPr>
          <p:spPr>
            <a:xfrm>
              <a:off x="277956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5" name="object 27"/>
            <p:cNvSpPr/>
            <p:nvPr/>
          </p:nvSpPr>
          <p:spPr>
            <a:xfrm>
              <a:off x="2035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16" name="Группа 37"/>
          <p:cNvGrpSpPr/>
          <p:nvPr/>
        </p:nvGrpSpPr>
        <p:grpSpPr>
          <a:xfrm>
            <a:off x="109440" y="2954520"/>
            <a:ext cx="1033560" cy="288360"/>
            <a:chOff x="109440" y="2954520"/>
            <a:chExt cx="1033560" cy="288360"/>
          </a:xfrm>
        </p:grpSpPr>
        <p:sp>
          <p:nvSpPr>
            <p:cNvPr id="117" name="object 3"/>
            <p:cNvSpPr/>
            <p:nvPr/>
          </p:nvSpPr>
          <p:spPr>
            <a:xfrm>
              <a:off x="622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8" name="object 4"/>
            <p:cNvSpPr/>
            <p:nvPr/>
          </p:nvSpPr>
          <p:spPr>
            <a:xfrm>
              <a:off x="37044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9" name="object 5"/>
            <p:cNvSpPr/>
            <p:nvPr/>
          </p:nvSpPr>
          <p:spPr>
            <a:xfrm>
              <a:off x="496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0" name="object 6"/>
            <p:cNvSpPr/>
            <p:nvPr/>
          </p:nvSpPr>
          <p:spPr>
            <a:xfrm>
              <a:off x="111456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1" name="object 7"/>
            <p:cNvSpPr/>
            <p:nvPr/>
          </p:nvSpPr>
          <p:spPr>
            <a:xfrm>
              <a:off x="742680" y="319608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2" name="object 8"/>
            <p:cNvSpPr/>
            <p:nvPr/>
          </p:nvSpPr>
          <p:spPr>
            <a:xfrm>
              <a:off x="370440" y="2963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3" name="object 9"/>
            <p:cNvSpPr/>
            <p:nvPr/>
          </p:nvSpPr>
          <p:spPr>
            <a:xfrm>
              <a:off x="49608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" name="object 10"/>
            <p:cNvSpPr/>
            <p:nvPr/>
          </p:nvSpPr>
          <p:spPr>
            <a:xfrm>
              <a:off x="118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5" name="object 11"/>
            <p:cNvSpPr/>
            <p:nvPr/>
          </p:nvSpPr>
          <p:spPr>
            <a:xfrm>
              <a:off x="244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6" name="object 12"/>
            <p:cNvSpPr/>
            <p:nvPr/>
          </p:nvSpPr>
          <p:spPr>
            <a:xfrm>
              <a:off x="109440" y="2954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7" name="object 13"/>
            <p:cNvSpPr/>
            <p:nvPr/>
          </p:nvSpPr>
          <p:spPr>
            <a:xfrm>
              <a:off x="370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28" name="Группа 49"/>
          <p:cNvGrpSpPr/>
          <p:nvPr/>
        </p:nvGrpSpPr>
        <p:grpSpPr>
          <a:xfrm>
            <a:off x="5360400" y="106200"/>
            <a:ext cx="415080" cy="279360"/>
            <a:chOff x="5360400" y="106200"/>
            <a:chExt cx="415080" cy="279360"/>
          </a:xfrm>
        </p:grpSpPr>
        <p:sp>
          <p:nvSpPr>
            <p:cNvPr id="129" name="object 14"/>
            <p:cNvSpPr/>
            <p:nvPr/>
          </p:nvSpPr>
          <p:spPr>
            <a:xfrm>
              <a:off x="5621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0" name="object 15"/>
            <p:cNvSpPr/>
            <p:nvPr/>
          </p:nvSpPr>
          <p:spPr>
            <a:xfrm>
              <a:off x="5747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1" name="object 16"/>
            <p:cNvSpPr/>
            <p:nvPr/>
          </p:nvSpPr>
          <p:spPr>
            <a:xfrm>
              <a:off x="5621040" y="1152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2" name="object 17"/>
            <p:cNvSpPr/>
            <p:nvPr/>
          </p:nvSpPr>
          <p:spPr>
            <a:xfrm>
              <a:off x="5747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3" name="object 18"/>
            <p:cNvSpPr/>
            <p:nvPr/>
          </p:nvSpPr>
          <p:spPr>
            <a:xfrm>
              <a:off x="536940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4" name="object 19"/>
            <p:cNvSpPr/>
            <p:nvPr/>
          </p:nvSpPr>
          <p:spPr>
            <a:xfrm>
              <a:off x="5495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5" name="object 20"/>
            <p:cNvSpPr/>
            <p:nvPr/>
          </p:nvSpPr>
          <p:spPr>
            <a:xfrm>
              <a:off x="5360400" y="1062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6" name="object 21"/>
            <p:cNvSpPr/>
            <p:nvPr/>
          </p:nvSpPr>
          <p:spPr>
            <a:xfrm>
              <a:off x="5621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37" name="object 4"/>
          <p:cNvSpPr/>
          <p:nvPr/>
        </p:nvSpPr>
        <p:spPr>
          <a:xfrm>
            <a:off x="0" y="0"/>
            <a:ext cx="1989360" cy="1122480"/>
          </a:xfrm>
          <a:custGeom>
            <a:avLst/>
            <a:gdLst>
              <a:gd name="textAreaLeft" fmla="*/ 0 w 1989360"/>
              <a:gd name="textAreaRight" fmla="*/ 1990080 w 1989360"/>
              <a:gd name="textAreaTop" fmla="*/ 0 h 1122480"/>
              <a:gd name="textAreaBottom" fmla="*/ 1123200 h 1122480"/>
            </a:gdLst>
            <a:ahLst/>
            <a:rect l="textAreaLeft" t="textAreaTop" r="textAreaRight" b="textAreaBottom"/>
            <a:pathLst>
              <a:path w="1990089" h="1123315">
                <a:moveTo>
                  <a:pt x="1989879" y="0"/>
                </a:moveTo>
                <a:lnTo>
                  <a:pt x="1989879" y="428500"/>
                </a:lnTo>
                <a:lnTo>
                  <a:pt x="1982287" y="472929"/>
                </a:lnTo>
                <a:lnTo>
                  <a:pt x="1960738" y="511593"/>
                </a:lnTo>
                <a:lnTo>
                  <a:pt x="1927071" y="538896"/>
                </a:lnTo>
                <a:lnTo>
                  <a:pt x="1883124" y="549240"/>
                </a:lnTo>
                <a:lnTo>
                  <a:pt x="1473855" y="549240"/>
                </a:lnTo>
                <a:lnTo>
                  <a:pt x="1473855" y="1019034"/>
                </a:lnTo>
                <a:lnTo>
                  <a:pt x="1466618" y="1059526"/>
                </a:lnTo>
                <a:lnTo>
                  <a:pt x="1446888" y="1092602"/>
                </a:lnTo>
                <a:lnTo>
                  <a:pt x="1417632" y="1114907"/>
                </a:lnTo>
                <a:lnTo>
                  <a:pt x="1381817" y="1123087"/>
                </a:lnTo>
                <a:lnTo>
                  <a:pt x="0" y="1123087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8" name="object 5"/>
          <p:cNvSpPr/>
          <p:nvPr/>
        </p:nvSpPr>
        <p:spPr>
          <a:xfrm>
            <a:off x="1906560" y="311760"/>
            <a:ext cx="1199520" cy="1130760"/>
          </a:xfrm>
          <a:custGeom>
            <a:avLst/>
            <a:gdLst>
              <a:gd name="textAreaLeft" fmla="*/ 0 w 1199520"/>
              <a:gd name="textAreaRight" fmla="*/ 1200240 w 1199520"/>
              <a:gd name="textAreaTop" fmla="*/ 0 h 1130760"/>
              <a:gd name="textAreaBottom" fmla="*/ 1131480 h 1130760"/>
            </a:gdLst>
            <a:ahLst/>
            <a:rect l="textAreaLeft" t="textAreaTop" r="textAreaRight" b="textAreaBottom"/>
            <a:pathLst>
              <a:path w="1200150" h="1131570">
                <a:moveTo>
                  <a:pt x="1063066" y="0"/>
                </a:moveTo>
                <a:lnTo>
                  <a:pt x="774324" y="0"/>
                </a:lnTo>
                <a:lnTo>
                  <a:pt x="731310" y="6986"/>
                </a:lnTo>
                <a:lnTo>
                  <a:pt x="693865" y="26418"/>
                </a:lnTo>
                <a:lnTo>
                  <a:pt x="664280" y="56002"/>
                </a:lnTo>
                <a:lnTo>
                  <a:pt x="644849" y="93448"/>
                </a:lnTo>
                <a:lnTo>
                  <a:pt x="637862" y="136461"/>
                </a:lnTo>
                <a:lnTo>
                  <a:pt x="637862" y="156456"/>
                </a:lnTo>
                <a:lnTo>
                  <a:pt x="457384" y="156456"/>
                </a:lnTo>
                <a:lnTo>
                  <a:pt x="414370" y="163443"/>
                </a:lnTo>
                <a:lnTo>
                  <a:pt x="376924" y="182876"/>
                </a:lnTo>
                <a:lnTo>
                  <a:pt x="347339" y="212462"/>
                </a:lnTo>
                <a:lnTo>
                  <a:pt x="327908" y="249906"/>
                </a:lnTo>
                <a:lnTo>
                  <a:pt x="320921" y="292917"/>
                </a:lnTo>
                <a:lnTo>
                  <a:pt x="320921" y="418895"/>
                </a:lnTo>
                <a:lnTo>
                  <a:pt x="96029" y="418895"/>
                </a:lnTo>
                <a:lnTo>
                  <a:pt x="58741" y="426472"/>
                </a:lnTo>
                <a:lnTo>
                  <a:pt x="28207" y="447103"/>
                </a:lnTo>
                <a:lnTo>
                  <a:pt x="7576" y="477636"/>
                </a:lnTo>
                <a:lnTo>
                  <a:pt x="0" y="514918"/>
                </a:lnTo>
                <a:lnTo>
                  <a:pt x="0" y="718120"/>
                </a:lnTo>
                <a:lnTo>
                  <a:pt x="7576" y="755412"/>
                </a:lnTo>
                <a:lnTo>
                  <a:pt x="28207" y="785949"/>
                </a:lnTo>
                <a:lnTo>
                  <a:pt x="58741" y="806580"/>
                </a:lnTo>
                <a:lnTo>
                  <a:pt x="96029" y="814157"/>
                </a:lnTo>
                <a:lnTo>
                  <a:pt x="361360" y="814157"/>
                </a:lnTo>
                <a:lnTo>
                  <a:pt x="398648" y="806580"/>
                </a:lnTo>
                <a:lnTo>
                  <a:pt x="429182" y="785949"/>
                </a:lnTo>
                <a:lnTo>
                  <a:pt x="449813" y="755412"/>
                </a:lnTo>
                <a:lnTo>
                  <a:pt x="457390" y="718120"/>
                </a:lnTo>
                <a:lnTo>
                  <a:pt x="637862" y="718120"/>
                </a:lnTo>
                <a:lnTo>
                  <a:pt x="637862" y="994881"/>
                </a:lnTo>
                <a:lnTo>
                  <a:pt x="644849" y="1037896"/>
                </a:lnTo>
                <a:lnTo>
                  <a:pt x="664280" y="1075341"/>
                </a:lnTo>
                <a:lnTo>
                  <a:pt x="693865" y="1104925"/>
                </a:lnTo>
                <a:lnTo>
                  <a:pt x="731310" y="1124356"/>
                </a:lnTo>
                <a:lnTo>
                  <a:pt x="774324" y="1131342"/>
                </a:lnTo>
                <a:lnTo>
                  <a:pt x="1063066" y="1131342"/>
                </a:lnTo>
                <a:lnTo>
                  <a:pt x="1106081" y="1124356"/>
                </a:lnTo>
                <a:lnTo>
                  <a:pt x="1143526" y="1104925"/>
                </a:lnTo>
                <a:lnTo>
                  <a:pt x="1173110" y="1075341"/>
                </a:lnTo>
                <a:lnTo>
                  <a:pt x="1192541" y="1037896"/>
                </a:lnTo>
                <a:lnTo>
                  <a:pt x="1199527" y="994881"/>
                </a:lnTo>
                <a:lnTo>
                  <a:pt x="1199527" y="136461"/>
                </a:lnTo>
                <a:lnTo>
                  <a:pt x="1192541" y="93448"/>
                </a:lnTo>
                <a:lnTo>
                  <a:pt x="1173110" y="56002"/>
                </a:lnTo>
                <a:lnTo>
                  <a:pt x="1143526" y="26418"/>
                </a:lnTo>
                <a:lnTo>
                  <a:pt x="1106081" y="6986"/>
                </a:lnTo>
                <a:lnTo>
                  <a:pt x="1063066" y="0"/>
                </a:lnTo>
                <a:close/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9" name="object 6"/>
          <p:cNvSpPr/>
          <p:nvPr/>
        </p:nvSpPr>
        <p:spPr>
          <a:xfrm>
            <a:off x="196200" y="127440"/>
            <a:ext cx="11880" cy="3052440"/>
          </a:xfrm>
          <a:custGeom>
            <a:avLst/>
            <a:gdLst>
              <a:gd name="textAreaLeft" fmla="*/ 0 w 11880"/>
              <a:gd name="textAreaRight" fmla="*/ 12600 w 11880"/>
              <a:gd name="textAreaTop" fmla="*/ 0 h 3052440"/>
              <a:gd name="textAreaBottom" fmla="*/ 3053160 h 3052440"/>
            </a:gdLst>
            <a:ahLst/>
            <a:rect l="textAreaLeft" t="textAreaTop" r="textAreaRight" b="textAreaBottom"/>
            <a:pathLst>
              <a:path w="12700" h="3053080">
                <a:moveTo>
                  <a:pt x="6250" y="0"/>
                </a:moveTo>
                <a:lnTo>
                  <a:pt x="3392" y="372072"/>
                </a:lnTo>
                <a:lnTo>
                  <a:pt x="0" y="1305028"/>
                </a:lnTo>
                <a:lnTo>
                  <a:pt x="1139" y="2228775"/>
                </a:lnTo>
                <a:lnTo>
                  <a:pt x="6250" y="3052810"/>
                </a:lnTo>
                <a:lnTo>
                  <a:pt x="10239" y="2483869"/>
                </a:lnTo>
                <a:lnTo>
                  <a:pt x="12621" y="1526406"/>
                </a:lnTo>
                <a:lnTo>
                  <a:pt x="11359" y="824035"/>
                </a:lnTo>
                <a:lnTo>
                  <a:pt x="6250" y="0"/>
                </a:lnTo>
                <a:close/>
              </a:path>
            </a:pathLst>
          </a:custGeom>
          <a:solidFill>
            <a:srgbClr val="728d9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0" name="object 29"/>
          <p:cNvSpPr/>
          <p:nvPr/>
        </p:nvSpPr>
        <p:spPr>
          <a:xfrm>
            <a:off x="2674800" y="367920"/>
            <a:ext cx="2844000" cy="1400040"/>
          </a:xfrm>
          <a:custGeom>
            <a:avLst/>
            <a:gdLst>
              <a:gd name="textAreaLeft" fmla="*/ 0 w 2844000"/>
              <a:gd name="textAreaRight" fmla="*/ 2844720 w 2844000"/>
              <a:gd name="textAreaTop" fmla="*/ 0 h 1400040"/>
              <a:gd name="textAreaBottom" fmla="*/ 1400760 h 1400040"/>
            </a:gdLst>
            <a:ahLst/>
            <a:rect l="textAreaLeft" t="textAreaTop" r="textAreaRight" b="textAreaBottom"/>
            <a:pathLst>
              <a:path w="2844800" h="1400810">
                <a:moveTo>
                  <a:pt x="2509635" y="0"/>
                </a:moveTo>
                <a:lnTo>
                  <a:pt x="2278509" y="0"/>
                </a:lnTo>
                <a:lnTo>
                  <a:pt x="2094379" y="0"/>
                </a:lnTo>
                <a:lnTo>
                  <a:pt x="2073853" y="3664"/>
                </a:lnTo>
                <a:lnTo>
                  <a:pt x="2057092" y="13660"/>
                </a:lnTo>
                <a:lnTo>
                  <a:pt x="2045790" y="28488"/>
                </a:lnTo>
                <a:lnTo>
                  <a:pt x="2041646" y="46652"/>
                </a:lnTo>
                <a:lnTo>
                  <a:pt x="2041646" y="119660"/>
                </a:lnTo>
                <a:lnTo>
                  <a:pt x="892516" y="119660"/>
                </a:lnTo>
                <a:lnTo>
                  <a:pt x="870950" y="123509"/>
                </a:lnTo>
                <a:lnTo>
                  <a:pt x="853332" y="134004"/>
                </a:lnTo>
                <a:lnTo>
                  <a:pt x="841451" y="149572"/>
                </a:lnTo>
                <a:lnTo>
                  <a:pt x="837093" y="168638"/>
                </a:lnTo>
                <a:lnTo>
                  <a:pt x="837093" y="252032"/>
                </a:lnTo>
                <a:lnTo>
                  <a:pt x="355090" y="252032"/>
                </a:lnTo>
                <a:lnTo>
                  <a:pt x="333501" y="255886"/>
                </a:lnTo>
                <a:lnTo>
                  <a:pt x="315874" y="266392"/>
                </a:lnTo>
                <a:lnTo>
                  <a:pt x="303992" y="281970"/>
                </a:lnTo>
                <a:lnTo>
                  <a:pt x="299636" y="301039"/>
                </a:lnTo>
                <a:lnTo>
                  <a:pt x="299636" y="381571"/>
                </a:lnTo>
                <a:lnTo>
                  <a:pt x="47809" y="381571"/>
                </a:lnTo>
                <a:lnTo>
                  <a:pt x="29198" y="384893"/>
                </a:lnTo>
                <a:lnTo>
                  <a:pt x="14001" y="393950"/>
                </a:lnTo>
                <a:lnTo>
                  <a:pt x="3756" y="407380"/>
                </a:lnTo>
                <a:lnTo>
                  <a:pt x="0" y="423820"/>
                </a:lnTo>
                <a:lnTo>
                  <a:pt x="0" y="1358056"/>
                </a:lnTo>
                <a:lnTo>
                  <a:pt x="3756" y="1374515"/>
                </a:lnTo>
                <a:lnTo>
                  <a:pt x="14001" y="1387955"/>
                </a:lnTo>
                <a:lnTo>
                  <a:pt x="29198" y="1397016"/>
                </a:lnTo>
                <a:lnTo>
                  <a:pt x="47809" y="1400338"/>
                </a:lnTo>
                <a:lnTo>
                  <a:pt x="528055" y="1400338"/>
                </a:lnTo>
                <a:lnTo>
                  <a:pt x="546666" y="1397016"/>
                </a:lnTo>
                <a:lnTo>
                  <a:pt x="561859" y="1387955"/>
                </a:lnTo>
                <a:lnTo>
                  <a:pt x="572101" y="1374515"/>
                </a:lnTo>
                <a:lnTo>
                  <a:pt x="575856" y="1358056"/>
                </a:lnTo>
                <a:lnTo>
                  <a:pt x="575856" y="1273233"/>
                </a:lnTo>
                <a:lnTo>
                  <a:pt x="1979816" y="1273233"/>
                </a:lnTo>
                <a:lnTo>
                  <a:pt x="2003810" y="1268951"/>
                </a:lnTo>
                <a:lnTo>
                  <a:pt x="2023403" y="1257272"/>
                </a:lnTo>
                <a:lnTo>
                  <a:pt x="2036612" y="1239948"/>
                </a:lnTo>
                <a:lnTo>
                  <a:pt x="2041456" y="1218732"/>
                </a:lnTo>
                <a:lnTo>
                  <a:pt x="2041456" y="1153656"/>
                </a:lnTo>
                <a:lnTo>
                  <a:pt x="2794223" y="1153656"/>
                </a:lnTo>
                <a:lnTo>
                  <a:pt x="2813879" y="1150144"/>
                </a:lnTo>
                <a:lnTo>
                  <a:pt x="2829934" y="1140569"/>
                </a:lnTo>
                <a:lnTo>
                  <a:pt x="2840760" y="1126368"/>
                </a:lnTo>
                <a:lnTo>
                  <a:pt x="2844731" y="1108983"/>
                </a:lnTo>
                <a:lnTo>
                  <a:pt x="2844731" y="295145"/>
                </a:lnTo>
                <a:lnTo>
                  <a:pt x="2840760" y="277759"/>
                </a:lnTo>
                <a:lnTo>
                  <a:pt x="2829934" y="263558"/>
                </a:lnTo>
                <a:lnTo>
                  <a:pt x="2813879" y="253981"/>
                </a:lnTo>
                <a:lnTo>
                  <a:pt x="2794223" y="250469"/>
                </a:lnTo>
                <a:lnTo>
                  <a:pt x="2566196" y="250469"/>
                </a:lnTo>
                <a:lnTo>
                  <a:pt x="2566196" y="51818"/>
                </a:lnTo>
                <a:lnTo>
                  <a:pt x="2549023" y="15166"/>
                </a:lnTo>
                <a:lnTo>
                  <a:pt x="2547298" y="14147"/>
                </a:lnTo>
                <a:lnTo>
                  <a:pt x="2546913" y="13669"/>
                </a:lnTo>
                <a:lnTo>
                  <a:pt x="2539118" y="7970"/>
                </a:lnTo>
                <a:lnTo>
                  <a:pt x="2530164" y="3667"/>
                </a:lnTo>
                <a:lnTo>
                  <a:pt x="2520264" y="948"/>
                </a:lnTo>
                <a:lnTo>
                  <a:pt x="2509635" y="0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41" name="Рисунок 63" descr=""/>
          <p:cNvPicPr/>
          <p:nvPr/>
        </p:nvPicPr>
        <p:blipFill>
          <a:blip r:embed="rId2"/>
          <a:stretch/>
        </p:blipFill>
        <p:spPr>
          <a:xfrm>
            <a:off x="418320" y="250920"/>
            <a:ext cx="815040" cy="232200"/>
          </a:xfrm>
          <a:prstGeom prst="rect">
            <a:avLst/>
          </a:prstGeom>
          <a:ln w="0">
            <a:noFill/>
          </a:ln>
        </p:spPr>
      </p:pic>
      <p:grpSp>
        <p:nvGrpSpPr>
          <p:cNvPr id="142" name="Группа 64"/>
          <p:cNvGrpSpPr/>
          <p:nvPr/>
        </p:nvGrpSpPr>
        <p:grpSpPr>
          <a:xfrm>
            <a:off x="4865760" y="1752480"/>
            <a:ext cx="498240" cy="655920"/>
            <a:chOff x="4865760" y="1752480"/>
            <a:chExt cx="498240" cy="655920"/>
          </a:xfrm>
        </p:grpSpPr>
        <p:sp>
          <p:nvSpPr>
            <p:cNvPr id="143" name="object 5"/>
            <p:cNvSpPr/>
            <p:nvPr/>
          </p:nvSpPr>
          <p:spPr>
            <a:xfrm>
              <a:off x="4996440" y="1883160"/>
              <a:ext cx="237600" cy="237600"/>
            </a:xfrm>
            <a:custGeom>
              <a:avLst/>
              <a:gdLst>
                <a:gd name="textAreaLeft" fmla="*/ 0 w 237600"/>
                <a:gd name="textAreaRight" fmla="*/ 238320 w 237600"/>
                <a:gd name="textAreaTop" fmla="*/ 0 h 237600"/>
                <a:gd name="textAreaBottom" fmla="*/ 238320 h 23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4" name="object 5"/>
            <p:cNvSpPr/>
            <p:nvPr/>
          </p:nvSpPr>
          <p:spPr>
            <a:xfrm>
              <a:off x="4865760" y="1752480"/>
              <a:ext cx="498240" cy="655920"/>
            </a:xfrm>
            <a:custGeom>
              <a:avLst/>
              <a:gdLst>
                <a:gd name="textAreaLeft" fmla="*/ 0 w 498240"/>
                <a:gd name="textAreaRight" fmla="*/ 498960 w 498240"/>
                <a:gd name="textAreaTop" fmla="*/ 0 h 655920"/>
                <a:gd name="textAreaBottom" fmla="*/ 656640 h 655920"/>
              </a:gdLst>
              <a:ahLst/>
              <a:rect l="textAreaLeft" t="textAreaTop" r="textAreaRight" b="textAreaBottom"/>
              <a:pathLst>
                <a:path w="838200" h="1102995">
                  <a:moveTo>
                    <a:pt x="418918" y="0"/>
                  </a:moveTo>
                  <a:lnTo>
                    <a:pt x="467779" y="2818"/>
                  </a:lnTo>
                  <a:lnTo>
                    <a:pt x="514984" y="11064"/>
                  </a:lnTo>
                  <a:lnTo>
                    <a:pt x="560219" y="24422"/>
                  </a:lnTo>
                  <a:lnTo>
                    <a:pt x="603169" y="42580"/>
                  </a:lnTo>
                  <a:lnTo>
                    <a:pt x="643520" y="65222"/>
                  </a:lnTo>
                  <a:lnTo>
                    <a:pt x="680957" y="92034"/>
                  </a:lnTo>
                  <a:lnTo>
                    <a:pt x="715168" y="122701"/>
                  </a:lnTo>
                  <a:lnTo>
                    <a:pt x="745836" y="156910"/>
                  </a:lnTo>
                  <a:lnTo>
                    <a:pt x="772649" y="194347"/>
                  </a:lnTo>
                  <a:lnTo>
                    <a:pt x="795291" y="234696"/>
                  </a:lnTo>
                  <a:lnTo>
                    <a:pt x="813449" y="277644"/>
                  </a:lnTo>
                  <a:lnTo>
                    <a:pt x="826808" y="322875"/>
                  </a:lnTo>
                  <a:lnTo>
                    <a:pt x="835053" y="370077"/>
                  </a:lnTo>
                  <a:lnTo>
                    <a:pt x="837872" y="418934"/>
                  </a:lnTo>
                  <a:lnTo>
                    <a:pt x="834939" y="470730"/>
                  </a:lnTo>
                  <a:lnTo>
                    <a:pt x="826511" y="522403"/>
                  </a:lnTo>
                  <a:lnTo>
                    <a:pt x="813144" y="573688"/>
                  </a:lnTo>
                  <a:lnTo>
                    <a:pt x="795394" y="624320"/>
                  </a:lnTo>
                  <a:lnTo>
                    <a:pt x="773818" y="674036"/>
                  </a:lnTo>
                  <a:lnTo>
                    <a:pt x="748972" y="722572"/>
                  </a:lnTo>
                  <a:lnTo>
                    <a:pt x="721412" y="769662"/>
                  </a:lnTo>
                  <a:lnTo>
                    <a:pt x="691694" y="815043"/>
                  </a:lnTo>
                  <a:lnTo>
                    <a:pt x="660375" y="858450"/>
                  </a:lnTo>
                  <a:lnTo>
                    <a:pt x="628010" y="899619"/>
                  </a:lnTo>
                  <a:lnTo>
                    <a:pt x="595157" y="938286"/>
                  </a:lnTo>
                  <a:lnTo>
                    <a:pt x="562371" y="974186"/>
                  </a:lnTo>
                  <a:lnTo>
                    <a:pt x="530208" y="1007055"/>
                  </a:lnTo>
                  <a:lnTo>
                    <a:pt x="499225" y="1036629"/>
                  </a:lnTo>
                  <a:lnTo>
                    <a:pt x="469979" y="1062643"/>
                  </a:lnTo>
                  <a:lnTo>
                    <a:pt x="418918" y="1102935"/>
                  </a:lnTo>
                  <a:lnTo>
                    <a:pt x="393801" y="1083023"/>
                  </a:lnTo>
                  <a:lnTo>
                    <a:pt x="336292" y="1031773"/>
                  </a:lnTo>
                  <a:lnTo>
                    <a:pt x="304964" y="1000978"/>
                  </a:lnTo>
                  <a:lnTo>
                    <a:pt x="272630" y="967100"/>
                  </a:lnTo>
                  <a:lnTo>
                    <a:pt x="239823" y="930409"/>
                  </a:lnTo>
                  <a:lnTo>
                    <a:pt x="207075" y="891177"/>
                  </a:lnTo>
                  <a:lnTo>
                    <a:pt x="174919" y="849677"/>
                  </a:lnTo>
                  <a:lnTo>
                    <a:pt x="143887" y="806181"/>
                  </a:lnTo>
                  <a:lnTo>
                    <a:pt x="114512" y="760959"/>
                  </a:lnTo>
                  <a:lnTo>
                    <a:pt x="87326" y="714284"/>
                  </a:lnTo>
                  <a:lnTo>
                    <a:pt x="62861" y="666427"/>
                  </a:lnTo>
                  <a:lnTo>
                    <a:pt x="41651" y="617661"/>
                  </a:lnTo>
                  <a:lnTo>
                    <a:pt x="24227" y="568256"/>
                  </a:lnTo>
                  <a:lnTo>
                    <a:pt x="11122" y="518486"/>
                  </a:lnTo>
                  <a:lnTo>
                    <a:pt x="2869" y="468622"/>
                  </a:lnTo>
                  <a:lnTo>
                    <a:pt x="0" y="418934"/>
                  </a:lnTo>
                  <a:lnTo>
                    <a:pt x="2818" y="370077"/>
                  </a:lnTo>
                  <a:lnTo>
                    <a:pt x="11064" y="322875"/>
                  </a:lnTo>
                  <a:lnTo>
                    <a:pt x="24422" y="277644"/>
                  </a:lnTo>
                  <a:lnTo>
                    <a:pt x="42580" y="234696"/>
                  </a:lnTo>
                  <a:lnTo>
                    <a:pt x="65221" y="194347"/>
                  </a:lnTo>
                  <a:lnTo>
                    <a:pt x="92033" y="156910"/>
                  </a:lnTo>
                  <a:lnTo>
                    <a:pt x="122700" y="122701"/>
                  </a:lnTo>
                  <a:lnTo>
                    <a:pt x="156908" y="92034"/>
                  </a:lnTo>
                  <a:lnTo>
                    <a:pt x="194343" y="65222"/>
                  </a:lnTo>
                  <a:lnTo>
                    <a:pt x="234690" y="42580"/>
                  </a:lnTo>
                  <a:lnTo>
                    <a:pt x="277636" y="24422"/>
                  </a:lnTo>
                  <a:lnTo>
                    <a:pt x="322865" y="11064"/>
                  </a:lnTo>
                  <a:lnTo>
                    <a:pt x="370064" y="2818"/>
                  </a:lnTo>
                  <a:lnTo>
                    <a:pt x="418918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45" name="Группа 70"/>
          <p:cNvGrpSpPr/>
          <p:nvPr/>
        </p:nvGrpSpPr>
        <p:grpSpPr>
          <a:xfrm>
            <a:off x="5604480" y="1223280"/>
            <a:ext cx="156600" cy="1467360"/>
            <a:chOff x="5604480" y="1223280"/>
            <a:chExt cx="156600" cy="1467360"/>
          </a:xfrm>
        </p:grpSpPr>
        <p:sp>
          <p:nvSpPr>
            <p:cNvPr id="146" name="object 34"/>
            <p:cNvSpPr/>
            <p:nvPr/>
          </p:nvSpPr>
          <p:spPr>
            <a:xfrm>
              <a:off x="5679720" y="1384560"/>
              <a:ext cx="6120" cy="130608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1306080"/>
                <a:gd name="textAreaBottom" fmla="*/ 1306800 h 1306080"/>
              </a:gdLst>
              <a:ahLst/>
              <a:rect l="textAreaLeft" t="textAreaTop" r="textAreaRight" b="textAreaBottom"/>
              <a:pathLst>
                <a:path w="6985" h="1306830">
                  <a:moveTo>
                    <a:pt x="3372" y="0"/>
                  </a:moveTo>
                  <a:lnTo>
                    <a:pt x="2445" y="90306"/>
                  </a:lnTo>
                  <a:lnTo>
                    <a:pt x="510" y="385414"/>
                  </a:lnTo>
                  <a:lnTo>
                    <a:pt x="0" y="708304"/>
                  </a:lnTo>
                  <a:lnTo>
                    <a:pt x="1006" y="1023438"/>
                  </a:lnTo>
                  <a:lnTo>
                    <a:pt x="3372" y="1306828"/>
                  </a:lnTo>
                  <a:lnTo>
                    <a:pt x="5737" y="1023438"/>
                  </a:lnTo>
                  <a:lnTo>
                    <a:pt x="6763" y="653413"/>
                  </a:lnTo>
                  <a:lnTo>
                    <a:pt x="6741" y="598523"/>
                  </a:lnTo>
                  <a:lnTo>
                    <a:pt x="5737" y="283392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147" name="Группа 72"/>
            <p:cNvGrpSpPr/>
            <p:nvPr/>
          </p:nvGrpSpPr>
          <p:grpSpPr>
            <a:xfrm>
              <a:off x="5604480" y="1223280"/>
              <a:ext cx="156600" cy="156600"/>
              <a:chOff x="5604480" y="1223280"/>
              <a:chExt cx="156600" cy="156600"/>
            </a:xfrm>
          </p:grpSpPr>
          <p:sp>
            <p:nvSpPr>
              <p:cNvPr id="148" name="object 5"/>
              <p:cNvSpPr/>
              <p:nvPr/>
            </p:nvSpPr>
            <p:spPr>
              <a:xfrm>
                <a:off x="5604480" y="122328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4e12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149" name="object 5"/>
              <p:cNvSpPr/>
              <p:nvPr/>
            </p:nvSpPr>
            <p:spPr>
              <a:xfrm>
                <a:off x="5658480" y="127728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rgbClr val="ff4e12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sp>
        <p:nvSpPr>
          <p:cNvPr id="150" name="object 40"/>
          <p:cNvSpPr/>
          <p:nvPr/>
        </p:nvSpPr>
        <p:spPr>
          <a:xfrm>
            <a:off x="5108400" y="2484000"/>
            <a:ext cx="13320" cy="753840"/>
          </a:xfrm>
          <a:custGeom>
            <a:avLst/>
            <a:gdLst>
              <a:gd name="textAreaLeft" fmla="*/ 0 w 13320"/>
              <a:gd name="textAreaRight" fmla="*/ 14040 w 13320"/>
              <a:gd name="textAreaTop" fmla="*/ 0 h 753840"/>
              <a:gd name="textAreaBottom" fmla="*/ 754560 h 753840"/>
            </a:gdLst>
            <a:ahLst/>
            <a:rect l="textAreaLeft" t="textAreaTop" r="textAreaRight" b="textAreaBottom"/>
            <a:pathLst>
              <a:path w="13970" h="754380">
                <a:moveTo>
                  <a:pt x="6954" y="0"/>
                </a:moveTo>
                <a:lnTo>
                  <a:pt x="5179" y="48306"/>
                </a:lnTo>
                <a:lnTo>
                  <a:pt x="3645" y="98758"/>
                </a:lnTo>
                <a:lnTo>
                  <a:pt x="2364" y="151180"/>
                </a:lnTo>
                <a:lnTo>
                  <a:pt x="1347" y="205398"/>
                </a:lnTo>
                <a:lnTo>
                  <a:pt x="606" y="261235"/>
                </a:lnTo>
                <a:lnTo>
                  <a:pt x="153" y="318518"/>
                </a:lnTo>
                <a:lnTo>
                  <a:pt x="0" y="377071"/>
                </a:lnTo>
                <a:lnTo>
                  <a:pt x="153" y="435624"/>
                </a:lnTo>
                <a:lnTo>
                  <a:pt x="606" y="492907"/>
                </a:lnTo>
                <a:lnTo>
                  <a:pt x="1347" y="548744"/>
                </a:lnTo>
                <a:lnTo>
                  <a:pt x="2364" y="602961"/>
                </a:lnTo>
                <a:lnTo>
                  <a:pt x="3645" y="655383"/>
                </a:lnTo>
                <a:lnTo>
                  <a:pt x="5179" y="705835"/>
                </a:lnTo>
                <a:lnTo>
                  <a:pt x="6954" y="754142"/>
                </a:lnTo>
                <a:lnTo>
                  <a:pt x="8729" y="705835"/>
                </a:lnTo>
                <a:lnTo>
                  <a:pt x="10264" y="655383"/>
                </a:lnTo>
                <a:lnTo>
                  <a:pt x="11545" y="602961"/>
                </a:lnTo>
                <a:lnTo>
                  <a:pt x="12562" y="548744"/>
                </a:lnTo>
                <a:lnTo>
                  <a:pt x="13303" y="492907"/>
                </a:lnTo>
                <a:lnTo>
                  <a:pt x="13756" y="435624"/>
                </a:lnTo>
                <a:lnTo>
                  <a:pt x="13910" y="377071"/>
                </a:lnTo>
                <a:lnTo>
                  <a:pt x="13756" y="318518"/>
                </a:lnTo>
                <a:lnTo>
                  <a:pt x="13303" y="261235"/>
                </a:lnTo>
                <a:lnTo>
                  <a:pt x="12562" y="205398"/>
                </a:lnTo>
                <a:lnTo>
                  <a:pt x="11545" y="151180"/>
                </a:lnTo>
                <a:lnTo>
                  <a:pt x="10264" y="98758"/>
                </a:lnTo>
                <a:lnTo>
                  <a:pt x="8729" y="48306"/>
                </a:lnTo>
                <a:lnTo>
                  <a:pt x="695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151" name="Группа 76"/>
          <p:cNvGrpSpPr/>
          <p:nvPr/>
        </p:nvGrpSpPr>
        <p:grpSpPr>
          <a:xfrm>
            <a:off x="2468880" y="670320"/>
            <a:ext cx="1222920" cy="577080"/>
            <a:chOff x="2468880" y="670320"/>
            <a:chExt cx="1222920" cy="577080"/>
          </a:xfrm>
        </p:grpSpPr>
        <p:sp>
          <p:nvSpPr>
            <p:cNvPr id="152" name="object 6"/>
            <p:cNvSpPr/>
            <p:nvPr/>
          </p:nvSpPr>
          <p:spPr>
            <a:xfrm>
              <a:off x="2729160" y="670320"/>
              <a:ext cx="962640" cy="577080"/>
            </a:xfrm>
            <a:custGeom>
              <a:avLst/>
              <a:gdLst>
                <a:gd name="textAreaLeft" fmla="*/ 0 w 962640"/>
                <a:gd name="textAreaRight" fmla="*/ 963360 w 962640"/>
                <a:gd name="textAreaTop" fmla="*/ 0 h 577080"/>
                <a:gd name="textAreaBottom" fmla="*/ 577800 h 577080"/>
              </a:gdLst>
              <a:ahLst/>
              <a:rect l="textAreaLeft" t="textAreaTop" r="textAreaRight" b="textAreaBottom"/>
              <a:pathLst>
                <a:path w="963295" h="577850">
                  <a:moveTo>
                    <a:pt x="567816" y="0"/>
                  </a:moveTo>
                  <a:lnTo>
                    <a:pt x="345880" y="0"/>
                  </a:lnTo>
                  <a:lnTo>
                    <a:pt x="329382" y="3352"/>
                  </a:lnTo>
                  <a:lnTo>
                    <a:pt x="315871" y="12480"/>
                  </a:lnTo>
                  <a:lnTo>
                    <a:pt x="306742" y="25990"/>
                  </a:lnTo>
                  <a:lnTo>
                    <a:pt x="303390" y="42486"/>
                  </a:lnTo>
                  <a:lnTo>
                    <a:pt x="303390" y="128891"/>
                  </a:lnTo>
                  <a:lnTo>
                    <a:pt x="42498" y="128891"/>
                  </a:lnTo>
                  <a:lnTo>
                    <a:pt x="25996" y="132243"/>
                  </a:lnTo>
                  <a:lnTo>
                    <a:pt x="12483" y="141372"/>
                  </a:lnTo>
                  <a:lnTo>
                    <a:pt x="3353" y="154883"/>
                  </a:lnTo>
                  <a:lnTo>
                    <a:pt x="0" y="171385"/>
                  </a:lnTo>
                  <a:lnTo>
                    <a:pt x="0" y="386805"/>
                  </a:lnTo>
                  <a:lnTo>
                    <a:pt x="3353" y="403306"/>
                  </a:lnTo>
                  <a:lnTo>
                    <a:pt x="12483" y="416818"/>
                  </a:lnTo>
                  <a:lnTo>
                    <a:pt x="25996" y="425946"/>
                  </a:lnTo>
                  <a:lnTo>
                    <a:pt x="42498" y="429299"/>
                  </a:lnTo>
                  <a:lnTo>
                    <a:pt x="241195" y="429299"/>
                  </a:lnTo>
                  <a:lnTo>
                    <a:pt x="241195" y="448862"/>
                  </a:lnTo>
                  <a:lnTo>
                    <a:pt x="244548" y="465361"/>
                  </a:lnTo>
                  <a:lnTo>
                    <a:pt x="253676" y="478871"/>
                  </a:lnTo>
                  <a:lnTo>
                    <a:pt x="267186" y="488000"/>
                  </a:lnTo>
                  <a:lnTo>
                    <a:pt x="283683" y="491352"/>
                  </a:lnTo>
                  <a:lnTo>
                    <a:pt x="419594" y="491352"/>
                  </a:lnTo>
                  <a:lnTo>
                    <a:pt x="419594" y="534837"/>
                  </a:lnTo>
                  <a:lnTo>
                    <a:pt x="422946" y="551336"/>
                  </a:lnTo>
                  <a:lnTo>
                    <a:pt x="432075" y="564846"/>
                  </a:lnTo>
                  <a:lnTo>
                    <a:pt x="445586" y="573975"/>
                  </a:lnTo>
                  <a:lnTo>
                    <a:pt x="462085" y="577328"/>
                  </a:lnTo>
                  <a:lnTo>
                    <a:pt x="749818" y="577328"/>
                  </a:lnTo>
                  <a:lnTo>
                    <a:pt x="766318" y="573975"/>
                  </a:lnTo>
                  <a:lnTo>
                    <a:pt x="779830" y="564846"/>
                  </a:lnTo>
                  <a:lnTo>
                    <a:pt x="788960" y="551336"/>
                  </a:lnTo>
                  <a:lnTo>
                    <a:pt x="792313" y="534837"/>
                  </a:lnTo>
                  <a:lnTo>
                    <a:pt x="792313" y="491352"/>
                  </a:lnTo>
                  <a:lnTo>
                    <a:pt x="920555" y="491352"/>
                  </a:lnTo>
                  <a:lnTo>
                    <a:pt x="937053" y="488000"/>
                  </a:lnTo>
                  <a:lnTo>
                    <a:pt x="950564" y="478871"/>
                  </a:lnTo>
                  <a:lnTo>
                    <a:pt x="959694" y="465361"/>
                  </a:lnTo>
                  <a:lnTo>
                    <a:pt x="963047" y="448862"/>
                  </a:lnTo>
                  <a:lnTo>
                    <a:pt x="963047" y="292456"/>
                  </a:lnTo>
                  <a:lnTo>
                    <a:pt x="959694" y="275957"/>
                  </a:lnTo>
                  <a:lnTo>
                    <a:pt x="950564" y="262446"/>
                  </a:lnTo>
                  <a:lnTo>
                    <a:pt x="937053" y="253317"/>
                  </a:lnTo>
                  <a:lnTo>
                    <a:pt x="920555" y="249965"/>
                  </a:lnTo>
                  <a:lnTo>
                    <a:pt x="758167" y="249965"/>
                  </a:lnTo>
                  <a:lnTo>
                    <a:pt x="758167" y="171385"/>
                  </a:lnTo>
                  <a:lnTo>
                    <a:pt x="754813" y="154883"/>
                  </a:lnTo>
                  <a:lnTo>
                    <a:pt x="745684" y="141372"/>
                  </a:lnTo>
                  <a:lnTo>
                    <a:pt x="732175" y="132243"/>
                  </a:lnTo>
                  <a:lnTo>
                    <a:pt x="715683" y="128891"/>
                  </a:lnTo>
                  <a:lnTo>
                    <a:pt x="610307" y="128891"/>
                  </a:lnTo>
                  <a:lnTo>
                    <a:pt x="610307" y="42486"/>
                  </a:lnTo>
                  <a:lnTo>
                    <a:pt x="606954" y="25990"/>
                  </a:lnTo>
                  <a:lnTo>
                    <a:pt x="597826" y="12480"/>
                  </a:lnTo>
                  <a:lnTo>
                    <a:pt x="584316" y="3352"/>
                  </a:lnTo>
                  <a:lnTo>
                    <a:pt x="567816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3" name="Прямоугольник: скругленные углы 78"/>
            <p:cNvSpPr/>
            <p:nvPr/>
          </p:nvSpPr>
          <p:spPr>
            <a:xfrm>
              <a:off x="2468880" y="800280"/>
              <a:ext cx="128520" cy="123840"/>
            </a:xfrm>
            <a:prstGeom prst="roundRect">
              <a:avLst>
                <a:gd name="adj" fmla="val 36980"/>
              </a:avLst>
            </a:prstGeom>
            <a:solidFill>
              <a:srgbClr val="57d9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154" name="object 31"/>
          <p:cNvSpPr/>
          <p:nvPr/>
        </p:nvSpPr>
        <p:spPr>
          <a:xfrm>
            <a:off x="3508920" y="614160"/>
            <a:ext cx="374040" cy="492120"/>
          </a:xfrm>
          <a:custGeom>
            <a:avLst/>
            <a:gdLst>
              <a:gd name="textAreaLeft" fmla="*/ 0 w 374040"/>
              <a:gd name="textAreaRight" fmla="*/ 374760 w 374040"/>
              <a:gd name="textAreaTop" fmla="*/ 0 h 492120"/>
              <a:gd name="textAreaBottom" fmla="*/ 492840 h 492120"/>
            </a:gdLst>
            <a:ahLst/>
            <a:rect l="textAreaLeft" t="textAreaTop" r="textAreaRight" b="textAreaBottom"/>
            <a:pathLst>
              <a:path w="374650" h="492759">
                <a:moveTo>
                  <a:pt x="187139" y="0"/>
                </a:moveTo>
                <a:lnTo>
                  <a:pt x="137391" y="6684"/>
                </a:lnTo>
                <a:lnTo>
                  <a:pt x="92687" y="25550"/>
                </a:lnTo>
                <a:lnTo>
                  <a:pt x="54812" y="54812"/>
                </a:lnTo>
                <a:lnTo>
                  <a:pt x="25550" y="92688"/>
                </a:lnTo>
                <a:lnTo>
                  <a:pt x="6684" y="137394"/>
                </a:lnTo>
                <a:lnTo>
                  <a:pt x="0" y="187145"/>
                </a:lnTo>
                <a:lnTo>
                  <a:pt x="5586" y="234400"/>
                </a:lnTo>
                <a:lnTo>
                  <a:pt x="20826" y="281397"/>
                </a:lnTo>
                <a:lnTo>
                  <a:pt x="43435" y="326970"/>
                </a:lnTo>
                <a:lnTo>
                  <a:pt x="71131" y="369954"/>
                </a:lnTo>
                <a:lnTo>
                  <a:pt x="101632" y="409185"/>
                </a:lnTo>
                <a:lnTo>
                  <a:pt x="132655" y="443496"/>
                </a:lnTo>
                <a:lnTo>
                  <a:pt x="161918" y="471724"/>
                </a:lnTo>
                <a:lnTo>
                  <a:pt x="187139" y="492702"/>
                </a:lnTo>
                <a:lnTo>
                  <a:pt x="211531" y="473341"/>
                </a:lnTo>
                <a:lnTo>
                  <a:pt x="240407" y="446332"/>
                </a:lnTo>
                <a:lnTo>
                  <a:pt x="271381" y="412810"/>
                </a:lnTo>
                <a:lnTo>
                  <a:pt x="302071" y="373907"/>
                </a:lnTo>
                <a:lnTo>
                  <a:pt x="330091" y="330756"/>
                </a:lnTo>
                <a:lnTo>
                  <a:pt x="353057" y="284490"/>
                </a:lnTo>
                <a:lnTo>
                  <a:pt x="355643" y="276457"/>
                </a:lnTo>
                <a:lnTo>
                  <a:pt x="187139" y="276457"/>
                </a:lnTo>
                <a:lnTo>
                  <a:pt x="152376" y="269439"/>
                </a:lnTo>
                <a:lnTo>
                  <a:pt x="123989" y="250299"/>
                </a:lnTo>
                <a:lnTo>
                  <a:pt x="104851" y="221910"/>
                </a:lnTo>
                <a:lnTo>
                  <a:pt x="97833" y="187145"/>
                </a:lnTo>
                <a:lnTo>
                  <a:pt x="104851" y="152378"/>
                </a:lnTo>
                <a:lnTo>
                  <a:pt x="123989" y="123990"/>
                </a:lnTo>
                <a:lnTo>
                  <a:pt x="152376" y="104851"/>
                </a:lnTo>
                <a:lnTo>
                  <a:pt x="187139" y="97833"/>
                </a:lnTo>
                <a:lnTo>
                  <a:pt x="350912" y="97833"/>
                </a:lnTo>
                <a:lnTo>
                  <a:pt x="348741" y="92688"/>
                </a:lnTo>
                <a:lnTo>
                  <a:pt x="319478" y="54812"/>
                </a:lnTo>
                <a:lnTo>
                  <a:pt x="281601" y="25550"/>
                </a:lnTo>
                <a:lnTo>
                  <a:pt x="236893" y="6684"/>
                </a:lnTo>
                <a:lnTo>
                  <a:pt x="187139" y="0"/>
                </a:lnTo>
                <a:close/>
              </a:path>
              <a:path w="374650" h="492759">
                <a:moveTo>
                  <a:pt x="350912" y="97833"/>
                </a:moveTo>
                <a:lnTo>
                  <a:pt x="187139" y="97833"/>
                </a:lnTo>
                <a:lnTo>
                  <a:pt x="221906" y="104851"/>
                </a:lnTo>
                <a:lnTo>
                  <a:pt x="250298" y="123990"/>
                </a:lnTo>
                <a:lnTo>
                  <a:pt x="269442" y="152378"/>
                </a:lnTo>
                <a:lnTo>
                  <a:pt x="276462" y="187145"/>
                </a:lnTo>
                <a:lnTo>
                  <a:pt x="269442" y="221910"/>
                </a:lnTo>
                <a:lnTo>
                  <a:pt x="250298" y="250299"/>
                </a:lnTo>
                <a:lnTo>
                  <a:pt x="221906" y="269439"/>
                </a:lnTo>
                <a:lnTo>
                  <a:pt x="187139" y="276457"/>
                </a:lnTo>
                <a:lnTo>
                  <a:pt x="355643" y="276457"/>
                </a:lnTo>
                <a:lnTo>
                  <a:pt x="368585" y="236242"/>
                </a:lnTo>
                <a:lnTo>
                  <a:pt x="374291" y="187145"/>
                </a:lnTo>
                <a:lnTo>
                  <a:pt x="367606" y="137394"/>
                </a:lnTo>
                <a:lnTo>
                  <a:pt x="350912" y="97833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39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40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341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342" name="object 2"/>
          <p:cNvSpPr/>
          <p:nvPr/>
        </p:nvSpPr>
        <p:spPr>
          <a:xfrm>
            <a:off x="0" y="0"/>
            <a:ext cx="5853960" cy="3295080"/>
          </a:xfrm>
          <a:custGeom>
            <a:avLst/>
            <a:gdLst>
              <a:gd name="textAreaLeft" fmla="*/ 0 w 5853960"/>
              <a:gd name="textAreaRight" fmla="*/ 5854680 w 5853960"/>
              <a:gd name="textAreaTop" fmla="*/ 0 h 3295080"/>
              <a:gd name="textAreaBottom" fmla="*/ 3295800 h 3295080"/>
            </a:gdLst>
            <a:ahLst/>
            <a:rect l="textAreaLeft" t="textAreaTop" r="textAreaRight" b="textAreaBottom"/>
            <a:pathLst>
              <a:path w="5852160" h="1172845">
                <a:moveTo>
                  <a:pt x="0" y="1172659"/>
                </a:moveTo>
                <a:lnTo>
                  <a:pt x="5852156" y="1172659"/>
                </a:lnTo>
                <a:lnTo>
                  <a:pt x="5852156" y="0"/>
                </a:lnTo>
                <a:lnTo>
                  <a:pt x="0" y="0"/>
                </a:lnTo>
                <a:lnTo>
                  <a:pt x="0" y="1172659"/>
                </a:lnTo>
                <a:close/>
              </a:path>
            </a:pathLst>
          </a:custGeom>
          <a:solidFill>
            <a:srgbClr val="e3e7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43" name="object 19"/>
          <p:cNvSpPr/>
          <p:nvPr/>
        </p:nvSpPr>
        <p:spPr>
          <a:xfrm>
            <a:off x="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313a49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44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1c2533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345" name="Рисунок 50" descr=""/>
          <p:cNvPicPr/>
          <p:nvPr/>
        </p:nvPicPr>
        <p:blipFill>
          <a:blip r:embed="rId3"/>
          <a:stretch/>
        </p:blipFill>
        <p:spPr>
          <a:xfrm>
            <a:off x="403560" y="3106800"/>
            <a:ext cx="448200" cy="58680"/>
          </a:xfrm>
          <a:prstGeom prst="rect">
            <a:avLst/>
          </a:prstGeom>
          <a:ln w="0">
            <a:noFill/>
          </a:ln>
        </p:spPr>
      </p:pic>
      <p:sp>
        <p:nvSpPr>
          <p:cNvPr id="1346" name="TextBox 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rgbClr val="1c2533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347" name="PlaceHolder 1"/>
          <p:cNvSpPr>
            <a:spLocks noGrp="1"/>
          </p:cNvSpPr>
          <p:nvPr>
            <p:ph type="sldNum" idx="12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AE431E7-A810-4FE7-A2AB-73DAB139F3E5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4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49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50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351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352" name="object 19"/>
          <p:cNvSpPr/>
          <p:nvPr/>
        </p:nvSpPr>
        <p:spPr>
          <a:xfrm>
            <a:off x="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53" name="PlaceHolder 1"/>
          <p:cNvSpPr>
            <a:spLocks noGrp="1"/>
          </p:cNvSpPr>
          <p:nvPr>
            <p:ph type="sldNum" idx="13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51DBFCC-10C1-402F-9291-B1C5B94819EC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4" name="PlaceHolder 2"/>
          <p:cNvSpPr>
            <a:spLocks noGrp="1"/>
          </p:cNvSpPr>
          <p:nvPr>
            <p:ph type="title"/>
          </p:nvPr>
        </p:nvSpPr>
        <p:spPr>
          <a:xfrm>
            <a:off x="292680" y="131400"/>
            <a:ext cx="5268600" cy="54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355" name="PlaceHolder 3"/>
          <p:cNvSpPr>
            <a:spLocks noGrp="1"/>
          </p:cNvSpPr>
          <p:nvPr>
            <p:ph type="body"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374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3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57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58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359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360" name="object 2"/>
          <p:cNvSpPr/>
          <p:nvPr/>
        </p:nvSpPr>
        <p:spPr>
          <a:xfrm>
            <a:off x="0" y="0"/>
            <a:ext cx="5853960" cy="3295080"/>
          </a:xfrm>
          <a:custGeom>
            <a:avLst/>
            <a:gdLst>
              <a:gd name="textAreaLeft" fmla="*/ 0 w 5853960"/>
              <a:gd name="textAreaRight" fmla="*/ 5854680 w 5853960"/>
              <a:gd name="textAreaTop" fmla="*/ 0 h 3295080"/>
              <a:gd name="textAreaBottom" fmla="*/ 3295800 h 3295080"/>
            </a:gdLst>
            <a:ahLst/>
            <a:rect l="textAreaLeft" t="textAreaTop" r="textAreaRight" b="textAreaBottom"/>
            <a:pathLst>
              <a:path w="5852160" h="1172845">
                <a:moveTo>
                  <a:pt x="0" y="1172659"/>
                </a:moveTo>
                <a:lnTo>
                  <a:pt x="5852156" y="1172659"/>
                </a:lnTo>
                <a:lnTo>
                  <a:pt x="5852156" y="0"/>
                </a:lnTo>
                <a:lnTo>
                  <a:pt x="0" y="0"/>
                </a:lnTo>
                <a:lnTo>
                  <a:pt x="0" y="1172659"/>
                </a:lnTo>
                <a:close/>
              </a:path>
            </a:pathLst>
          </a:custGeom>
          <a:solidFill>
            <a:srgbClr val="e3e7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61" name="object 3"/>
          <p:cNvSpPr/>
          <p:nvPr/>
        </p:nvSpPr>
        <p:spPr>
          <a:xfrm>
            <a:off x="2897280" y="380880"/>
            <a:ext cx="2954520" cy="2910240"/>
          </a:xfrm>
          <a:custGeom>
            <a:avLst/>
            <a:gdLst>
              <a:gd name="textAreaLeft" fmla="*/ 0 w 2954520"/>
              <a:gd name="textAreaRight" fmla="*/ 2955240 w 2954520"/>
              <a:gd name="textAreaTop" fmla="*/ 0 h 2910240"/>
              <a:gd name="textAreaBottom" fmla="*/ 2910960 h 2910240"/>
            </a:gdLst>
            <a:ahLst/>
            <a:rect l="textAreaLeft" t="textAreaTop" r="textAreaRight" b="textAreaBottom"/>
            <a:pathLst>
              <a:path w="2955290" h="2910840">
                <a:moveTo>
                  <a:pt x="2954969" y="0"/>
                </a:moveTo>
                <a:lnTo>
                  <a:pt x="741672" y="0"/>
                </a:lnTo>
                <a:lnTo>
                  <a:pt x="692530" y="4439"/>
                </a:lnTo>
                <a:lnTo>
                  <a:pt x="646210" y="17232"/>
                </a:lnTo>
                <a:lnTo>
                  <a:pt x="603502" y="37589"/>
                </a:lnTo>
                <a:lnTo>
                  <a:pt x="565197" y="64718"/>
                </a:lnTo>
                <a:lnTo>
                  <a:pt x="532084" y="97831"/>
                </a:lnTo>
                <a:lnTo>
                  <a:pt x="504954" y="136136"/>
                </a:lnTo>
                <a:lnTo>
                  <a:pt x="484597" y="178845"/>
                </a:lnTo>
                <a:lnTo>
                  <a:pt x="471803" y="225167"/>
                </a:lnTo>
                <a:lnTo>
                  <a:pt x="467363" y="274312"/>
                </a:lnTo>
                <a:lnTo>
                  <a:pt x="467770" y="1086663"/>
                </a:lnTo>
                <a:lnTo>
                  <a:pt x="466912" y="1264079"/>
                </a:lnTo>
                <a:lnTo>
                  <a:pt x="465924" y="1348048"/>
                </a:lnTo>
                <a:lnTo>
                  <a:pt x="465283" y="1376428"/>
                </a:lnTo>
                <a:lnTo>
                  <a:pt x="464535" y="1394265"/>
                </a:lnTo>
                <a:lnTo>
                  <a:pt x="463673" y="1400456"/>
                </a:lnTo>
                <a:lnTo>
                  <a:pt x="274316" y="1400456"/>
                </a:lnTo>
                <a:lnTo>
                  <a:pt x="225172" y="1404897"/>
                </a:lnTo>
                <a:lnTo>
                  <a:pt x="178850" y="1417690"/>
                </a:lnTo>
                <a:lnTo>
                  <a:pt x="136141" y="1438047"/>
                </a:lnTo>
                <a:lnTo>
                  <a:pt x="97834" y="1465178"/>
                </a:lnTo>
                <a:lnTo>
                  <a:pt x="64721" y="1498291"/>
                </a:lnTo>
                <a:lnTo>
                  <a:pt x="37591" y="1536598"/>
                </a:lnTo>
                <a:lnTo>
                  <a:pt x="17233" y="1579307"/>
                </a:lnTo>
                <a:lnTo>
                  <a:pt x="4440" y="1625628"/>
                </a:lnTo>
                <a:lnTo>
                  <a:pt x="0" y="1674773"/>
                </a:lnTo>
                <a:lnTo>
                  <a:pt x="0" y="2910833"/>
                </a:lnTo>
                <a:lnTo>
                  <a:pt x="2954969" y="2910833"/>
                </a:lnTo>
                <a:lnTo>
                  <a:pt x="2954969" y="0"/>
                </a:lnTo>
                <a:close/>
              </a:path>
            </a:pathLst>
          </a:custGeom>
          <a:solidFill>
            <a:srgbClr val="0f172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62" name="object 19"/>
          <p:cNvSpPr/>
          <p:nvPr/>
        </p:nvSpPr>
        <p:spPr>
          <a:xfrm>
            <a:off x="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313a49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63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1c2533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364" name="Рисунок 50" descr=""/>
          <p:cNvPicPr/>
          <p:nvPr/>
        </p:nvPicPr>
        <p:blipFill>
          <a:blip r:embed="rId3"/>
          <a:stretch/>
        </p:blipFill>
        <p:spPr>
          <a:xfrm>
            <a:off x="403560" y="3106800"/>
            <a:ext cx="448200" cy="58680"/>
          </a:xfrm>
          <a:prstGeom prst="rect">
            <a:avLst/>
          </a:prstGeom>
          <a:ln w="0">
            <a:noFill/>
          </a:ln>
        </p:spPr>
      </p:pic>
      <p:sp>
        <p:nvSpPr>
          <p:cNvPr id="1365" name="object 6"/>
          <p:cNvSpPr/>
          <p:nvPr/>
        </p:nvSpPr>
        <p:spPr>
          <a:xfrm>
            <a:off x="2452320" y="704520"/>
            <a:ext cx="3708720" cy="2224440"/>
          </a:xfrm>
          <a:custGeom>
            <a:avLst/>
            <a:gdLst>
              <a:gd name="textAreaLeft" fmla="*/ 0 w 3708720"/>
              <a:gd name="textAreaRight" fmla="*/ 3709440 w 3708720"/>
              <a:gd name="textAreaTop" fmla="*/ 0 h 2224440"/>
              <a:gd name="textAreaBottom" fmla="*/ 2225160 h 2224440"/>
            </a:gdLst>
            <a:ahLst/>
            <a:rect l="textAreaLeft" t="textAreaTop" r="textAreaRight" b="textAreaBottom"/>
            <a:pathLst>
              <a:path w="963295" h="577850">
                <a:moveTo>
                  <a:pt x="567816" y="0"/>
                </a:moveTo>
                <a:lnTo>
                  <a:pt x="345880" y="0"/>
                </a:lnTo>
                <a:lnTo>
                  <a:pt x="329382" y="3352"/>
                </a:lnTo>
                <a:lnTo>
                  <a:pt x="315871" y="12480"/>
                </a:lnTo>
                <a:lnTo>
                  <a:pt x="306742" y="25990"/>
                </a:lnTo>
                <a:lnTo>
                  <a:pt x="303390" y="42486"/>
                </a:lnTo>
                <a:lnTo>
                  <a:pt x="303390" y="128891"/>
                </a:lnTo>
                <a:lnTo>
                  <a:pt x="42498" y="128891"/>
                </a:lnTo>
                <a:lnTo>
                  <a:pt x="25996" y="132243"/>
                </a:lnTo>
                <a:lnTo>
                  <a:pt x="12483" y="141372"/>
                </a:lnTo>
                <a:lnTo>
                  <a:pt x="3353" y="154883"/>
                </a:lnTo>
                <a:lnTo>
                  <a:pt x="0" y="171385"/>
                </a:lnTo>
                <a:lnTo>
                  <a:pt x="0" y="386805"/>
                </a:lnTo>
                <a:lnTo>
                  <a:pt x="3353" y="403306"/>
                </a:lnTo>
                <a:lnTo>
                  <a:pt x="12483" y="416818"/>
                </a:lnTo>
                <a:lnTo>
                  <a:pt x="25996" y="425946"/>
                </a:lnTo>
                <a:lnTo>
                  <a:pt x="42498" y="429299"/>
                </a:lnTo>
                <a:lnTo>
                  <a:pt x="241195" y="429299"/>
                </a:lnTo>
                <a:lnTo>
                  <a:pt x="241195" y="448862"/>
                </a:lnTo>
                <a:lnTo>
                  <a:pt x="244548" y="465361"/>
                </a:lnTo>
                <a:lnTo>
                  <a:pt x="253676" y="478871"/>
                </a:lnTo>
                <a:lnTo>
                  <a:pt x="267186" y="488000"/>
                </a:lnTo>
                <a:lnTo>
                  <a:pt x="283683" y="491352"/>
                </a:lnTo>
                <a:lnTo>
                  <a:pt x="419594" y="491352"/>
                </a:lnTo>
                <a:lnTo>
                  <a:pt x="419594" y="534837"/>
                </a:lnTo>
                <a:lnTo>
                  <a:pt x="422946" y="551336"/>
                </a:lnTo>
                <a:lnTo>
                  <a:pt x="432075" y="564846"/>
                </a:lnTo>
                <a:lnTo>
                  <a:pt x="445586" y="573975"/>
                </a:lnTo>
                <a:lnTo>
                  <a:pt x="462085" y="577328"/>
                </a:lnTo>
                <a:lnTo>
                  <a:pt x="749818" y="577328"/>
                </a:lnTo>
                <a:lnTo>
                  <a:pt x="766318" y="573975"/>
                </a:lnTo>
                <a:lnTo>
                  <a:pt x="779830" y="564846"/>
                </a:lnTo>
                <a:lnTo>
                  <a:pt x="788960" y="551336"/>
                </a:lnTo>
                <a:lnTo>
                  <a:pt x="792313" y="534837"/>
                </a:lnTo>
                <a:lnTo>
                  <a:pt x="792313" y="491352"/>
                </a:lnTo>
                <a:lnTo>
                  <a:pt x="920555" y="491352"/>
                </a:lnTo>
                <a:lnTo>
                  <a:pt x="937053" y="488000"/>
                </a:lnTo>
                <a:lnTo>
                  <a:pt x="950564" y="478871"/>
                </a:lnTo>
                <a:lnTo>
                  <a:pt x="959694" y="465361"/>
                </a:lnTo>
                <a:lnTo>
                  <a:pt x="963047" y="448862"/>
                </a:lnTo>
                <a:lnTo>
                  <a:pt x="963047" y="292456"/>
                </a:lnTo>
                <a:lnTo>
                  <a:pt x="959694" y="275957"/>
                </a:lnTo>
                <a:lnTo>
                  <a:pt x="950564" y="262446"/>
                </a:lnTo>
                <a:lnTo>
                  <a:pt x="937053" y="253317"/>
                </a:lnTo>
                <a:lnTo>
                  <a:pt x="920555" y="249965"/>
                </a:lnTo>
                <a:lnTo>
                  <a:pt x="758167" y="249965"/>
                </a:lnTo>
                <a:lnTo>
                  <a:pt x="758167" y="171385"/>
                </a:lnTo>
                <a:lnTo>
                  <a:pt x="754813" y="154883"/>
                </a:lnTo>
                <a:lnTo>
                  <a:pt x="745684" y="141372"/>
                </a:lnTo>
                <a:lnTo>
                  <a:pt x="732175" y="132243"/>
                </a:lnTo>
                <a:lnTo>
                  <a:pt x="715683" y="128891"/>
                </a:lnTo>
                <a:lnTo>
                  <a:pt x="610307" y="128891"/>
                </a:lnTo>
                <a:lnTo>
                  <a:pt x="610307" y="42486"/>
                </a:lnTo>
                <a:lnTo>
                  <a:pt x="606954" y="25990"/>
                </a:lnTo>
                <a:lnTo>
                  <a:pt x="597826" y="12480"/>
                </a:lnTo>
                <a:lnTo>
                  <a:pt x="584316" y="3352"/>
                </a:lnTo>
                <a:lnTo>
                  <a:pt x="567816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66" name="object 6"/>
          <p:cNvSpPr/>
          <p:nvPr/>
        </p:nvSpPr>
        <p:spPr>
          <a:xfrm>
            <a:off x="2514960" y="641880"/>
            <a:ext cx="3708720" cy="2224440"/>
          </a:xfrm>
          <a:custGeom>
            <a:avLst/>
            <a:gdLst>
              <a:gd name="textAreaLeft" fmla="*/ 0 w 3708720"/>
              <a:gd name="textAreaRight" fmla="*/ 3709440 w 3708720"/>
              <a:gd name="textAreaTop" fmla="*/ 0 h 2224440"/>
              <a:gd name="textAreaBottom" fmla="*/ 2225160 h 2224440"/>
            </a:gdLst>
            <a:ahLst/>
            <a:rect l="textAreaLeft" t="textAreaTop" r="textAreaRight" b="textAreaBottom"/>
            <a:pathLst>
              <a:path w="963295" h="577850">
                <a:moveTo>
                  <a:pt x="567816" y="0"/>
                </a:moveTo>
                <a:lnTo>
                  <a:pt x="345880" y="0"/>
                </a:lnTo>
                <a:lnTo>
                  <a:pt x="329382" y="3352"/>
                </a:lnTo>
                <a:lnTo>
                  <a:pt x="315871" y="12480"/>
                </a:lnTo>
                <a:lnTo>
                  <a:pt x="306742" y="25990"/>
                </a:lnTo>
                <a:lnTo>
                  <a:pt x="303390" y="42486"/>
                </a:lnTo>
                <a:lnTo>
                  <a:pt x="303390" y="128891"/>
                </a:lnTo>
                <a:lnTo>
                  <a:pt x="42498" y="128891"/>
                </a:lnTo>
                <a:lnTo>
                  <a:pt x="25996" y="132243"/>
                </a:lnTo>
                <a:lnTo>
                  <a:pt x="12483" y="141372"/>
                </a:lnTo>
                <a:lnTo>
                  <a:pt x="3353" y="154883"/>
                </a:lnTo>
                <a:lnTo>
                  <a:pt x="0" y="171385"/>
                </a:lnTo>
                <a:lnTo>
                  <a:pt x="0" y="386805"/>
                </a:lnTo>
                <a:lnTo>
                  <a:pt x="3353" y="403306"/>
                </a:lnTo>
                <a:lnTo>
                  <a:pt x="12483" y="416818"/>
                </a:lnTo>
                <a:lnTo>
                  <a:pt x="25996" y="425946"/>
                </a:lnTo>
                <a:lnTo>
                  <a:pt x="42498" y="429299"/>
                </a:lnTo>
                <a:lnTo>
                  <a:pt x="241195" y="429299"/>
                </a:lnTo>
                <a:lnTo>
                  <a:pt x="241195" y="448862"/>
                </a:lnTo>
                <a:lnTo>
                  <a:pt x="244548" y="465361"/>
                </a:lnTo>
                <a:lnTo>
                  <a:pt x="253676" y="478871"/>
                </a:lnTo>
                <a:lnTo>
                  <a:pt x="267186" y="488000"/>
                </a:lnTo>
                <a:lnTo>
                  <a:pt x="283683" y="491352"/>
                </a:lnTo>
                <a:lnTo>
                  <a:pt x="419594" y="491352"/>
                </a:lnTo>
                <a:lnTo>
                  <a:pt x="419594" y="534837"/>
                </a:lnTo>
                <a:lnTo>
                  <a:pt x="422946" y="551336"/>
                </a:lnTo>
                <a:lnTo>
                  <a:pt x="432075" y="564846"/>
                </a:lnTo>
                <a:lnTo>
                  <a:pt x="445586" y="573975"/>
                </a:lnTo>
                <a:lnTo>
                  <a:pt x="462085" y="577328"/>
                </a:lnTo>
                <a:lnTo>
                  <a:pt x="749818" y="577328"/>
                </a:lnTo>
                <a:lnTo>
                  <a:pt x="766318" y="573975"/>
                </a:lnTo>
                <a:lnTo>
                  <a:pt x="779830" y="564846"/>
                </a:lnTo>
                <a:lnTo>
                  <a:pt x="788960" y="551336"/>
                </a:lnTo>
                <a:lnTo>
                  <a:pt x="792313" y="534837"/>
                </a:lnTo>
                <a:lnTo>
                  <a:pt x="792313" y="491352"/>
                </a:lnTo>
                <a:lnTo>
                  <a:pt x="920555" y="491352"/>
                </a:lnTo>
                <a:lnTo>
                  <a:pt x="937053" y="488000"/>
                </a:lnTo>
                <a:lnTo>
                  <a:pt x="950564" y="478871"/>
                </a:lnTo>
                <a:lnTo>
                  <a:pt x="959694" y="465361"/>
                </a:lnTo>
                <a:lnTo>
                  <a:pt x="963047" y="448862"/>
                </a:lnTo>
                <a:lnTo>
                  <a:pt x="963047" y="292456"/>
                </a:lnTo>
                <a:lnTo>
                  <a:pt x="959694" y="275957"/>
                </a:lnTo>
                <a:lnTo>
                  <a:pt x="950564" y="262446"/>
                </a:lnTo>
                <a:lnTo>
                  <a:pt x="937053" y="253317"/>
                </a:lnTo>
                <a:lnTo>
                  <a:pt x="920555" y="249965"/>
                </a:lnTo>
                <a:lnTo>
                  <a:pt x="758167" y="249965"/>
                </a:lnTo>
                <a:lnTo>
                  <a:pt x="758167" y="171385"/>
                </a:lnTo>
                <a:lnTo>
                  <a:pt x="754813" y="154883"/>
                </a:lnTo>
                <a:lnTo>
                  <a:pt x="745684" y="141372"/>
                </a:lnTo>
                <a:lnTo>
                  <a:pt x="732175" y="132243"/>
                </a:lnTo>
                <a:lnTo>
                  <a:pt x="715683" y="128891"/>
                </a:lnTo>
                <a:lnTo>
                  <a:pt x="610307" y="128891"/>
                </a:lnTo>
                <a:lnTo>
                  <a:pt x="610307" y="42486"/>
                </a:lnTo>
                <a:lnTo>
                  <a:pt x="606954" y="25990"/>
                </a:lnTo>
                <a:lnTo>
                  <a:pt x="597826" y="12480"/>
                </a:lnTo>
                <a:lnTo>
                  <a:pt x="584316" y="3352"/>
                </a:lnTo>
                <a:lnTo>
                  <a:pt x="567816" y="0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67" name="TextBox 4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rgbClr val="1c2533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368" name="PlaceHolder 1"/>
          <p:cNvSpPr>
            <a:spLocks noGrp="1"/>
          </p:cNvSpPr>
          <p:nvPr>
            <p:ph type="sldNum" idx="14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905F146-9007-4796-82F0-B72521E85AB7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69" name="PlaceHolder 2"/>
          <p:cNvSpPr>
            <a:spLocks noGrp="1"/>
          </p:cNvSpPr>
          <p:nvPr>
            <p:ph type="title"/>
          </p:nvPr>
        </p:nvSpPr>
        <p:spPr>
          <a:xfrm>
            <a:off x="292680" y="131400"/>
            <a:ext cx="5268600" cy="54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370" name="PlaceHolder 3"/>
          <p:cNvSpPr>
            <a:spLocks noGrp="1"/>
          </p:cNvSpPr>
          <p:nvPr>
            <p:ph type="body"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374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4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72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73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374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375" name="object 19"/>
          <p:cNvSpPr/>
          <p:nvPr/>
        </p:nvSpPr>
        <p:spPr>
          <a:xfrm>
            <a:off x="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76" name="PlaceHolder 1"/>
          <p:cNvSpPr>
            <a:spLocks noGrp="1"/>
          </p:cNvSpPr>
          <p:nvPr>
            <p:ph type="sldNum" idx="15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dk1">
                    <a:tint val="75000"/>
                  </a:schemeClr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FF06AB0-1429-4071-999D-B76BAD15D00D}" type="slidenum">
              <a:rPr b="0" lang="ru-RU" sz="600" spc="-1" strike="noStrike">
                <a:solidFill>
                  <a:schemeClr val="dk1">
                    <a:tint val="75000"/>
                  </a:schemeClr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3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78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79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380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381" name="Прямоугольник 4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7c9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82" name="object 19"/>
          <p:cNvSpPr/>
          <p:nvPr/>
        </p:nvSpPr>
        <p:spPr>
          <a:xfrm>
            <a:off x="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83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84" name="TextBox 7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385" name="Рисунок 8" descr=""/>
          <p:cNvPicPr/>
          <p:nvPr/>
        </p:nvPicPr>
        <p:blipFill>
          <a:blip r:embed="rId3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386" name="PlaceHolder 1"/>
          <p:cNvSpPr>
            <a:spLocks noGrp="1"/>
          </p:cNvSpPr>
          <p:nvPr>
            <p:ph type="sldNum" idx="16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dk1">
                    <a:tint val="75000"/>
                  </a:schemeClr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F24ACE3-E3E2-4EF9-A059-66345CA88C28}" type="slidenum">
              <a:rPr b="0" lang="ru-RU" sz="600" spc="-1" strike="noStrike">
                <a:solidFill>
                  <a:schemeClr val="dk1">
                    <a:tint val="75000"/>
                  </a:schemeClr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4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88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89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390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391" name="PlaceHolder 1"/>
          <p:cNvSpPr>
            <a:spLocks noGrp="1"/>
          </p:cNvSpPr>
          <p:nvPr>
            <p:ph type="title"/>
          </p:nvPr>
        </p:nvSpPr>
        <p:spPr>
          <a:xfrm>
            <a:off x="394200" y="246960"/>
            <a:ext cx="3773520" cy="46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392" name="PlaceHolder 2"/>
          <p:cNvSpPr>
            <a:spLocks noGrp="1"/>
          </p:cNvSpPr>
          <p:nvPr>
            <p:ph type="body"/>
          </p:nvPr>
        </p:nvSpPr>
        <p:spPr>
          <a:xfrm>
            <a:off x="394200" y="717480"/>
            <a:ext cx="2379960" cy="10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393" name="PlaceHolder 3"/>
          <p:cNvSpPr>
            <a:spLocks noGrp="1"/>
          </p:cNvSpPr>
          <p:nvPr>
            <p:ph type="sldNum" idx="17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dk1">
                    <a:tint val="75000"/>
                  </a:schemeClr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FD0C2C0-69B8-46C4-ABE3-76CDCAC49EA6}" type="slidenum">
              <a:rPr b="0" lang="ru-RU" sz="600" spc="-1" strike="noStrike">
                <a:solidFill>
                  <a:schemeClr val="dk1">
                    <a:tint val="75000"/>
                  </a:schemeClr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7" r:id="rId3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97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98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399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pic>
        <p:nvPicPr>
          <p:cNvPr id="1400" name="Рисунок 4" descr=""/>
          <p:cNvPicPr/>
          <p:nvPr/>
        </p:nvPicPr>
        <p:blipFill>
          <a:blip r:embed="rId3"/>
          <a:stretch/>
        </p:blipFill>
        <p:spPr>
          <a:xfrm>
            <a:off x="1440" y="1800"/>
            <a:ext cx="5851440" cy="3291120"/>
          </a:xfrm>
          <a:prstGeom prst="rect">
            <a:avLst/>
          </a:prstGeom>
          <a:ln w="0">
            <a:noFill/>
          </a:ln>
        </p:spPr>
      </p:pic>
      <p:sp>
        <p:nvSpPr>
          <p:cNvPr id="1401" name="object 3"/>
          <p:cNvSpPr/>
          <p:nvPr/>
        </p:nvSpPr>
        <p:spPr>
          <a:xfrm>
            <a:off x="0" y="-5400"/>
            <a:ext cx="5853960" cy="3305520"/>
          </a:xfrm>
          <a:custGeom>
            <a:avLst/>
            <a:gdLst>
              <a:gd name="textAreaLeft" fmla="*/ 0 w 5853960"/>
              <a:gd name="textAreaRight" fmla="*/ 5854680 w 5853960"/>
              <a:gd name="textAreaTop" fmla="*/ 0 h 3305520"/>
              <a:gd name="textAreaBottom" fmla="*/ 3306240 h 3305520"/>
            </a:gdLst>
            <a:ahLst/>
            <a:rect l="textAreaLeft" t="textAreaTop" r="textAreaRight" b="textAreaBottom"/>
            <a:pathLst>
              <a:path w="5852160" h="3291840">
                <a:moveTo>
                  <a:pt x="5852156" y="0"/>
                </a:moveTo>
                <a:lnTo>
                  <a:pt x="0" y="0"/>
                </a:lnTo>
                <a:lnTo>
                  <a:pt x="0" y="3291836"/>
                </a:lnTo>
                <a:lnTo>
                  <a:pt x="5852156" y="3291836"/>
                </a:lnTo>
                <a:lnTo>
                  <a:pt x="5852156" y="0"/>
                </a:lnTo>
                <a:close/>
              </a:path>
            </a:pathLst>
          </a:custGeom>
          <a:solidFill>
            <a:srgbClr val="0f1728">
              <a:alpha val="5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1402" name="Группа 96"/>
          <p:cNvGrpSpPr/>
          <p:nvPr/>
        </p:nvGrpSpPr>
        <p:grpSpPr>
          <a:xfrm>
            <a:off x="5360400" y="320040"/>
            <a:ext cx="415080" cy="279360"/>
            <a:chOff x="5360400" y="320040"/>
            <a:chExt cx="415080" cy="279360"/>
          </a:xfrm>
        </p:grpSpPr>
        <p:sp>
          <p:nvSpPr>
            <p:cNvPr id="1403" name="object 14"/>
            <p:cNvSpPr/>
            <p:nvPr/>
          </p:nvSpPr>
          <p:spPr>
            <a:xfrm>
              <a:off x="5621040" y="570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04" name="object 15"/>
            <p:cNvSpPr/>
            <p:nvPr/>
          </p:nvSpPr>
          <p:spPr>
            <a:xfrm>
              <a:off x="5747040" y="570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05" name="object 16"/>
            <p:cNvSpPr/>
            <p:nvPr/>
          </p:nvSpPr>
          <p:spPr>
            <a:xfrm>
              <a:off x="5621040" y="3290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06" name="object 17"/>
            <p:cNvSpPr/>
            <p:nvPr/>
          </p:nvSpPr>
          <p:spPr>
            <a:xfrm>
              <a:off x="5747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07" name="object 18"/>
            <p:cNvSpPr/>
            <p:nvPr/>
          </p:nvSpPr>
          <p:spPr>
            <a:xfrm>
              <a:off x="536940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08" name="object 19"/>
            <p:cNvSpPr/>
            <p:nvPr/>
          </p:nvSpPr>
          <p:spPr>
            <a:xfrm>
              <a:off x="5495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09" name="object 20"/>
            <p:cNvSpPr/>
            <p:nvPr/>
          </p:nvSpPr>
          <p:spPr>
            <a:xfrm>
              <a:off x="5360400" y="32004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10" name="object 21"/>
            <p:cNvSpPr/>
            <p:nvPr/>
          </p:nvSpPr>
          <p:spPr>
            <a:xfrm>
              <a:off x="5621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411" name="Группа 105"/>
          <p:cNvGrpSpPr/>
          <p:nvPr/>
        </p:nvGrpSpPr>
        <p:grpSpPr>
          <a:xfrm>
            <a:off x="109440" y="2666520"/>
            <a:ext cx="1033560" cy="288000"/>
            <a:chOff x="109440" y="2666520"/>
            <a:chExt cx="1033560" cy="288000"/>
          </a:xfrm>
        </p:grpSpPr>
        <p:sp>
          <p:nvSpPr>
            <p:cNvPr id="1412" name="object 3"/>
            <p:cNvSpPr/>
            <p:nvPr/>
          </p:nvSpPr>
          <p:spPr>
            <a:xfrm>
              <a:off x="62208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13" name="object 4"/>
            <p:cNvSpPr/>
            <p:nvPr/>
          </p:nvSpPr>
          <p:spPr>
            <a:xfrm>
              <a:off x="37044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14" name="object 5"/>
            <p:cNvSpPr/>
            <p:nvPr/>
          </p:nvSpPr>
          <p:spPr>
            <a:xfrm>
              <a:off x="49608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15" name="object 6"/>
            <p:cNvSpPr/>
            <p:nvPr/>
          </p:nvSpPr>
          <p:spPr>
            <a:xfrm>
              <a:off x="111456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16" name="object 7"/>
            <p:cNvSpPr/>
            <p:nvPr/>
          </p:nvSpPr>
          <p:spPr>
            <a:xfrm>
              <a:off x="742680" y="29077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17" name="object 8"/>
            <p:cNvSpPr/>
            <p:nvPr/>
          </p:nvSpPr>
          <p:spPr>
            <a:xfrm>
              <a:off x="370440" y="2675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18" name="object 9"/>
            <p:cNvSpPr/>
            <p:nvPr/>
          </p:nvSpPr>
          <p:spPr>
            <a:xfrm>
              <a:off x="49608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19" name="object 10"/>
            <p:cNvSpPr/>
            <p:nvPr/>
          </p:nvSpPr>
          <p:spPr>
            <a:xfrm>
              <a:off x="118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20" name="object 11"/>
            <p:cNvSpPr/>
            <p:nvPr/>
          </p:nvSpPr>
          <p:spPr>
            <a:xfrm>
              <a:off x="244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21" name="object 12"/>
            <p:cNvSpPr/>
            <p:nvPr/>
          </p:nvSpPr>
          <p:spPr>
            <a:xfrm>
              <a:off x="109440" y="2666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22" name="object 13"/>
            <p:cNvSpPr/>
            <p:nvPr/>
          </p:nvSpPr>
          <p:spPr>
            <a:xfrm>
              <a:off x="370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423" name="object 4"/>
          <p:cNvSpPr/>
          <p:nvPr/>
        </p:nvSpPr>
        <p:spPr>
          <a:xfrm>
            <a:off x="144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24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1425" name="Группа 27"/>
          <p:cNvGrpSpPr/>
          <p:nvPr/>
        </p:nvGrpSpPr>
        <p:grpSpPr>
          <a:xfrm>
            <a:off x="4859280" y="909360"/>
            <a:ext cx="642600" cy="2177640"/>
            <a:chOff x="4859280" y="909360"/>
            <a:chExt cx="642600" cy="2177640"/>
          </a:xfrm>
        </p:grpSpPr>
        <p:grpSp>
          <p:nvGrpSpPr>
            <p:cNvPr id="1426" name="Группа 20"/>
            <p:cNvGrpSpPr/>
            <p:nvPr/>
          </p:nvGrpSpPr>
          <p:grpSpPr>
            <a:xfrm>
              <a:off x="4859280" y="909360"/>
              <a:ext cx="642600" cy="845640"/>
              <a:chOff x="4859280" y="909360"/>
              <a:chExt cx="642600" cy="845640"/>
            </a:xfrm>
          </p:grpSpPr>
          <p:sp>
            <p:nvSpPr>
              <p:cNvPr id="1427" name="object 5"/>
              <p:cNvSpPr/>
              <p:nvPr/>
            </p:nvSpPr>
            <p:spPr>
              <a:xfrm>
                <a:off x="5027400" y="1077480"/>
                <a:ext cx="306360" cy="306360"/>
              </a:xfrm>
              <a:custGeom>
                <a:avLst/>
                <a:gdLst>
                  <a:gd name="textAreaLeft" fmla="*/ 0 w 306360"/>
                  <a:gd name="textAreaRight" fmla="*/ 307080 w 306360"/>
                  <a:gd name="textAreaTop" fmla="*/ 0 h 306360"/>
                  <a:gd name="textAreaBottom" fmla="*/ 307080 h 3063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7239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1428" name="object 5"/>
              <p:cNvSpPr/>
              <p:nvPr/>
            </p:nvSpPr>
            <p:spPr>
              <a:xfrm>
                <a:off x="4859280" y="909360"/>
                <a:ext cx="642600" cy="845640"/>
              </a:xfrm>
              <a:custGeom>
                <a:avLst/>
                <a:gdLst>
                  <a:gd name="textAreaLeft" fmla="*/ 0 w 642600"/>
                  <a:gd name="textAreaRight" fmla="*/ 643320 w 642600"/>
                  <a:gd name="textAreaTop" fmla="*/ 0 h 845640"/>
                  <a:gd name="textAreaBottom" fmla="*/ 846360 h 845640"/>
                </a:gdLst>
                <a:ahLst/>
                <a:rect l="textAreaLeft" t="textAreaTop" r="textAreaRight" b="textAreaBottom"/>
                <a:pathLst>
                  <a:path w="838200" h="1102995">
                    <a:moveTo>
                      <a:pt x="418918" y="0"/>
                    </a:moveTo>
                    <a:lnTo>
                      <a:pt x="467779" y="2818"/>
                    </a:lnTo>
                    <a:lnTo>
                      <a:pt x="514984" y="11064"/>
                    </a:lnTo>
                    <a:lnTo>
                      <a:pt x="560219" y="24422"/>
                    </a:lnTo>
                    <a:lnTo>
                      <a:pt x="603169" y="42580"/>
                    </a:lnTo>
                    <a:lnTo>
                      <a:pt x="643520" y="65222"/>
                    </a:lnTo>
                    <a:lnTo>
                      <a:pt x="680957" y="92034"/>
                    </a:lnTo>
                    <a:lnTo>
                      <a:pt x="715168" y="122701"/>
                    </a:lnTo>
                    <a:lnTo>
                      <a:pt x="745836" y="156910"/>
                    </a:lnTo>
                    <a:lnTo>
                      <a:pt x="772649" y="194347"/>
                    </a:lnTo>
                    <a:lnTo>
                      <a:pt x="795291" y="234696"/>
                    </a:lnTo>
                    <a:lnTo>
                      <a:pt x="813449" y="277644"/>
                    </a:lnTo>
                    <a:lnTo>
                      <a:pt x="826808" y="322875"/>
                    </a:lnTo>
                    <a:lnTo>
                      <a:pt x="835053" y="370077"/>
                    </a:lnTo>
                    <a:lnTo>
                      <a:pt x="837872" y="418934"/>
                    </a:lnTo>
                    <a:lnTo>
                      <a:pt x="834939" y="470730"/>
                    </a:lnTo>
                    <a:lnTo>
                      <a:pt x="826511" y="522403"/>
                    </a:lnTo>
                    <a:lnTo>
                      <a:pt x="813144" y="573688"/>
                    </a:lnTo>
                    <a:lnTo>
                      <a:pt x="795394" y="624320"/>
                    </a:lnTo>
                    <a:lnTo>
                      <a:pt x="773818" y="674036"/>
                    </a:lnTo>
                    <a:lnTo>
                      <a:pt x="748972" y="722572"/>
                    </a:lnTo>
                    <a:lnTo>
                      <a:pt x="721412" y="769662"/>
                    </a:lnTo>
                    <a:lnTo>
                      <a:pt x="691694" y="815043"/>
                    </a:lnTo>
                    <a:lnTo>
                      <a:pt x="660375" y="858450"/>
                    </a:lnTo>
                    <a:lnTo>
                      <a:pt x="628010" y="899619"/>
                    </a:lnTo>
                    <a:lnTo>
                      <a:pt x="595157" y="938286"/>
                    </a:lnTo>
                    <a:lnTo>
                      <a:pt x="562371" y="974186"/>
                    </a:lnTo>
                    <a:lnTo>
                      <a:pt x="530208" y="1007055"/>
                    </a:lnTo>
                    <a:lnTo>
                      <a:pt x="499225" y="1036629"/>
                    </a:lnTo>
                    <a:lnTo>
                      <a:pt x="469979" y="1062643"/>
                    </a:lnTo>
                    <a:lnTo>
                      <a:pt x="418918" y="1102935"/>
                    </a:lnTo>
                    <a:lnTo>
                      <a:pt x="393801" y="1083023"/>
                    </a:lnTo>
                    <a:lnTo>
                      <a:pt x="336292" y="1031773"/>
                    </a:lnTo>
                    <a:lnTo>
                      <a:pt x="304964" y="1000978"/>
                    </a:lnTo>
                    <a:lnTo>
                      <a:pt x="272630" y="967100"/>
                    </a:lnTo>
                    <a:lnTo>
                      <a:pt x="239823" y="930409"/>
                    </a:lnTo>
                    <a:lnTo>
                      <a:pt x="207075" y="891177"/>
                    </a:lnTo>
                    <a:lnTo>
                      <a:pt x="174919" y="849677"/>
                    </a:lnTo>
                    <a:lnTo>
                      <a:pt x="143887" y="806181"/>
                    </a:lnTo>
                    <a:lnTo>
                      <a:pt x="114512" y="760959"/>
                    </a:lnTo>
                    <a:lnTo>
                      <a:pt x="87326" y="714284"/>
                    </a:lnTo>
                    <a:lnTo>
                      <a:pt x="62861" y="666427"/>
                    </a:lnTo>
                    <a:lnTo>
                      <a:pt x="41651" y="617661"/>
                    </a:lnTo>
                    <a:lnTo>
                      <a:pt x="24227" y="568256"/>
                    </a:lnTo>
                    <a:lnTo>
                      <a:pt x="11122" y="518486"/>
                    </a:lnTo>
                    <a:lnTo>
                      <a:pt x="2869" y="468622"/>
                    </a:lnTo>
                    <a:lnTo>
                      <a:pt x="0" y="418934"/>
                    </a:lnTo>
                    <a:lnTo>
                      <a:pt x="2818" y="370077"/>
                    </a:lnTo>
                    <a:lnTo>
                      <a:pt x="11064" y="322875"/>
                    </a:lnTo>
                    <a:lnTo>
                      <a:pt x="24422" y="277644"/>
                    </a:lnTo>
                    <a:lnTo>
                      <a:pt x="42580" y="234696"/>
                    </a:lnTo>
                    <a:lnTo>
                      <a:pt x="65221" y="194347"/>
                    </a:lnTo>
                    <a:lnTo>
                      <a:pt x="92033" y="156910"/>
                    </a:lnTo>
                    <a:lnTo>
                      <a:pt x="122700" y="122701"/>
                    </a:lnTo>
                    <a:lnTo>
                      <a:pt x="156908" y="92034"/>
                    </a:lnTo>
                    <a:lnTo>
                      <a:pt x="194343" y="65222"/>
                    </a:lnTo>
                    <a:lnTo>
                      <a:pt x="234690" y="42580"/>
                    </a:lnTo>
                    <a:lnTo>
                      <a:pt x="277636" y="24422"/>
                    </a:lnTo>
                    <a:lnTo>
                      <a:pt x="322865" y="11064"/>
                    </a:lnTo>
                    <a:lnTo>
                      <a:pt x="370064" y="2818"/>
                    </a:lnTo>
                    <a:lnTo>
                      <a:pt x="418918" y="0"/>
                    </a:lnTo>
                    <a:close/>
                  </a:path>
                </a:pathLst>
              </a:custGeom>
              <a:noFill/>
              <a:ln w="7239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sp>
          <p:nvSpPr>
            <p:cNvPr id="1429" name="object 22"/>
            <p:cNvSpPr/>
            <p:nvPr/>
          </p:nvSpPr>
          <p:spPr>
            <a:xfrm>
              <a:off x="5180400" y="1792080"/>
              <a:ext cx="13320" cy="1294920"/>
            </a:xfrm>
            <a:custGeom>
              <a:avLst/>
              <a:gdLst>
                <a:gd name="textAreaLeft" fmla="*/ 0 w 13320"/>
                <a:gd name="textAreaRight" fmla="*/ 14040 w 13320"/>
                <a:gd name="textAreaTop" fmla="*/ 0 h 1294920"/>
                <a:gd name="textAreaBottom" fmla="*/ 1295640 h 1294920"/>
              </a:gdLst>
              <a:ahLst/>
              <a:rect l="textAreaLeft" t="textAreaTop" r="textAreaRight" b="textAreaBottom"/>
              <a:pathLst>
                <a:path w="13970" h="977264">
                  <a:moveTo>
                    <a:pt x="6954" y="0"/>
                  </a:moveTo>
                  <a:lnTo>
                    <a:pt x="4536" y="88395"/>
                  </a:lnTo>
                  <a:lnTo>
                    <a:pt x="2600" y="182059"/>
                  </a:lnTo>
                  <a:lnTo>
                    <a:pt x="1176" y="280369"/>
                  </a:lnTo>
                  <a:lnTo>
                    <a:pt x="299" y="382705"/>
                  </a:lnTo>
                  <a:lnTo>
                    <a:pt x="0" y="488444"/>
                  </a:lnTo>
                  <a:lnTo>
                    <a:pt x="299" y="594185"/>
                  </a:lnTo>
                  <a:lnTo>
                    <a:pt x="1176" y="696522"/>
                  </a:lnTo>
                  <a:lnTo>
                    <a:pt x="2600" y="794833"/>
                  </a:lnTo>
                  <a:lnTo>
                    <a:pt x="4536" y="888497"/>
                  </a:lnTo>
                  <a:lnTo>
                    <a:pt x="6954" y="976892"/>
                  </a:lnTo>
                  <a:lnTo>
                    <a:pt x="9373" y="888497"/>
                  </a:lnTo>
                  <a:lnTo>
                    <a:pt x="11310" y="794833"/>
                  </a:lnTo>
                  <a:lnTo>
                    <a:pt x="12733" y="696522"/>
                  </a:lnTo>
                  <a:lnTo>
                    <a:pt x="13610" y="594185"/>
                  </a:lnTo>
                  <a:lnTo>
                    <a:pt x="13910" y="488444"/>
                  </a:lnTo>
                  <a:lnTo>
                    <a:pt x="13610" y="382705"/>
                  </a:lnTo>
                  <a:lnTo>
                    <a:pt x="12733" y="280369"/>
                  </a:lnTo>
                  <a:lnTo>
                    <a:pt x="11310" y="182059"/>
                  </a:lnTo>
                  <a:lnTo>
                    <a:pt x="9373" y="88395"/>
                  </a:lnTo>
                  <a:lnTo>
                    <a:pt x="695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430" name="object 5"/>
          <p:cNvSpPr/>
          <p:nvPr/>
        </p:nvSpPr>
        <p:spPr>
          <a:xfrm>
            <a:off x="993960" y="58320"/>
            <a:ext cx="2070000" cy="1681920"/>
          </a:xfrm>
          <a:custGeom>
            <a:avLst/>
            <a:gdLst>
              <a:gd name="textAreaLeft" fmla="*/ 0 w 2070000"/>
              <a:gd name="textAreaRight" fmla="*/ 2070720 w 2070000"/>
              <a:gd name="textAreaTop" fmla="*/ 0 h 1681920"/>
              <a:gd name="textAreaBottom" fmla="*/ 1682640 h 1681920"/>
            </a:gdLst>
            <a:ahLst/>
            <a:rect l="textAreaLeft" t="textAreaTop" r="textAreaRight" b="textAreaBottom"/>
            <a:pathLst>
              <a:path w="2070735" h="1682750">
                <a:moveTo>
                  <a:pt x="969439" y="969440"/>
                </a:moveTo>
                <a:lnTo>
                  <a:pt x="969439" y="1447128"/>
                </a:lnTo>
                <a:lnTo>
                  <a:pt x="964632" y="1494443"/>
                </a:lnTo>
                <a:lnTo>
                  <a:pt x="950854" y="1538585"/>
                </a:lnTo>
                <a:lnTo>
                  <a:pt x="929072" y="1578586"/>
                </a:lnTo>
                <a:lnTo>
                  <a:pt x="900251" y="1613481"/>
                </a:lnTo>
                <a:lnTo>
                  <a:pt x="865357" y="1642303"/>
                </a:lnTo>
                <a:lnTo>
                  <a:pt x="825355" y="1664086"/>
                </a:lnTo>
                <a:lnTo>
                  <a:pt x="781213" y="1677865"/>
                </a:lnTo>
                <a:lnTo>
                  <a:pt x="733894" y="1682672"/>
                </a:lnTo>
                <a:lnTo>
                  <a:pt x="235544" y="1682672"/>
                </a:lnTo>
                <a:lnTo>
                  <a:pt x="188228" y="1677865"/>
                </a:lnTo>
                <a:lnTo>
                  <a:pt x="144086" y="1664086"/>
                </a:lnTo>
                <a:lnTo>
                  <a:pt x="104085" y="1642303"/>
                </a:lnTo>
                <a:lnTo>
                  <a:pt x="69190" y="1613481"/>
                </a:lnTo>
                <a:lnTo>
                  <a:pt x="40368" y="1578586"/>
                </a:lnTo>
                <a:lnTo>
                  <a:pt x="18585" y="1538585"/>
                </a:lnTo>
                <a:lnTo>
                  <a:pt x="4807" y="1494443"/>
                </a:lnTo>
                <a:lnTo>
                  <a:pt x="0" y="1447128"/>
                </a:lnTo>
                <a:lnTo>
                  <a:pt x="0" y="0"/>
                </a:lnTo>
                <a:lnTo>
                  <a:pt x="51237" y="0"/>
                </a:lnTo>
                <a:lnTo>
                  <a:pt x="102475" y="0"/>
                </a:lnTo>
                <a:lnTo>
                  <a:pt x="1280947" y="0"/>
                </a:lnTo>
                <a:lnTo>
                  <a:pt x="1328263" y="4807"/>
                </a:lnTo>
                <a:lnTo>
                  <a:pt x="1372404" y="18585"/>
                </a:lnTo>
                <a:lnTo>
                  <a:pt x="1412405" y="40368"/>
                </a:lnTo>
                <a:lnTo>
                  <a:pt x="1447299" y="69190"/>
                </a:lnTo>
                <a:lnTo>
                  <a:pt x="1476121" y="104085"/>
                </a:lnTo>
                <a:lnTo>
                  <a:pt x="1497903" y="144086"/>
                </a:lnTo>
                <a:lnTo>
                  <a:pt x="1511681" y="188228"/>
                </a:lnTo>
                <a:lnTo>
                  <a:pt x="1516489" y="235544"/>
                </a:lnTo>
                <a:lnTo>
                  <a:pt x="1516489" y="452965"/>
                </a:lnTo>
                <a:lnTo>
                  <a:pt x="1904648" y="452965"/>
                </a:lnTo>
                <a:lnTo>
                  <a:pt x="1948582" y="458912"/>
                </a:lnTo>
                <a:lnTo>
                  <a:pt x="1988142" y="475679"/>
                </a:lnTo>
                <a:lnTo>
                  <a:pt x="2021715" y="501655"/>
                </a:lnTo>
                <a:lnTo>
                  <a:pt x="2047691" y="535228"/>
                </a:lnTo>
                <a:lnTo>
                  <a:pt x="2064458" y="574789"/>
                </a:lnTo>
                <a:lnTo>
                  <a:pt x="2070406" y="618724"/>
                </a:lnTo>
                <a:lnTo>
                  <a:pt x="2070406" y="969440"/>
                </a:lnTo>
                <a:lnTo>
                  <a:pt x="2064458" y="1013374"/>
                </a:lnTo>
                <a:lnTo>
                  <a:pt x="2047691" y="1052933"/>
                </a:lnTo>
                <a:lnTo>
                  <a:pt x="2021715" y="1086506"/>
                </a:lnTo>
                <a:lnTo>
                  <a:pt x="1988142" y="1112481"/>
                </a:lnTo>
                <a:lnTo>
                  <a:pt x="1948582" y="1129247"/>
                </a:lnTo>
                <a:lnTo>
                  <a:pt x="1904648" y="1135194"/>
                </a:lnTo>
                <a:lnTo>
                  <a:pt x="1446698" y="1135194"/>
                </a:lnTo>
                <a:lnTo>
                  <a:pt x="1402764" y="1129247"/>
                </a:lnTo>
                <a:lnTo>
                  <a:pt x="1363204" y="1112481"/>
                </a:lnTo>
                <a:lnTo>
                  <a:pt x="1329631" y="1086506"/>
                </a:lnTo>
                <a:lnTo>
                  <a:pt x="1303655" y="1052933"/>
                </a:lnTo>
                <a:lnTo>
                  <a:pt x="1286888" y="1013374"/>
                </a:lnTo>
                <a:lnTo>
                  <a:pt x="1280941" y="969440"/>
                </a:lnTo>
                <a:lnTo>
                  <a:pt x="969439" y="969440"/>
                </a:lnTo>
                <a:close/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31" name="object 5"/>
          <p:cNvSpPr/>
          <p:nvPr/>
        </p:nvSpPr>
        <p:spPr>
          <a:xfrm>
            <a:off x="918720" y="-2520"/>
            <a:ext cx="2070000" cy="1681920"/>
          </a:xfrm>
          <a:custGeom>
            <a:avLst/>
            <a:gdLst>
              <a:gd name="textAreaLeft" fmla="*/ 0 w 2070000"/>
              <a:gd name="textAreaRight" fmla="*/ 2070720 w 2070000"/>
              <a:gd name="textAreaTop" fmla="*/ 0 h 1681920"/>
              <a:gd name="textAreaBottom" fmla="*/ 1682640 h 1681920"/>
            </a:gdLst>
            <a:ahLst/>
            <a:rect l="textAreaLeft" t="textAreaTop" r="textAreaRight" b="textAreaBottom"/>
            <a:pathLst>
              <a:path w="2070735" h="1682750">
                <a:moveTo>
                  <a:pt x="1280947" y="0"/>
                </a:moveTo>
                <a:lnTo>
                  <a:pt x="0" y="0"/>
                </a:lnTo>
                <a:lnTo>
                  <a:pt x="0" y="1447128"/>
                </a:lnTo>
                <a:lnTo>
                  <a:pt x="4807" y="1494443"/>
                </a:lnTo>
                <a:lnTo>
                  <a:pt x="18585" y="1538585"/>
                </a:lnTo>
                <a:lnTo>
                  <a:pt x="40368" y="1578586"/>
                </a:lnTo>
                <a:lnTo>
                  <a:pt x="69190" y="1613481"/>
                </a:lnTo>
                <a:lnTo>
                  <a:pt x="104085" y="1642303"/>
                </a:lnTo>
                <a:lnTo>
                  <a:pt x="144086" y="1664086"/>
                </a:lnTo>
                <a:lnTo>
                  <a:pt x="188228" y="1677865"/>
                </a:lnTo>
                <a:lnTo>
                  <a:pt x="235544" y="1682672"/>
                </a:lnTo>
                <a:lnTo>
                  <a:pt x="733894" y="1682672"/>
                </a:lnTo>
                <a:lnTo>
                  <a:pt x="781213" y="1677865"/>
                </a:lnTo>
                <a:lnTo>
                  <a:pt x="825355" y="1664086"/>
                </a:lnTo>
                <a:lnTo>
                  <a:pt x="865357" y="1642303"/>
                </a:lnTo>
                <a:lnTo>
                  <a:pt x="900251" y="1613481"/>
                </a:lnTo>
                <a:lnTo>
                  <a:pt x="929072" y="1578586"/>
                </a:lnTo>
                <a:lnTo>
                  <a:pt x="950854" y="1538585"/>
                </a:lnTo>
                <a:lnTo>
                  <a:pt x="964632" y="1494443"/>
                </a:lnTo>
                <a:lnTo>
                  <a:pt x="969439" y="1447128"/>
                </a:lnTo>
                <a:lnTo>
                  <a:pt x="969439" y="969440"/>
                </a:lnTo>
                <a:lnTo>
                  <a:pt x="1280941" y="969440"/>
                </a:lnTo>
                <a:lnTo>
                  <a:pt x="1286888" y="1013374"/>
                </a:lnTo>
                <a:lnTo>
                  <a:pt x="1303655" y="1052933"/>
                </a:lnTo>
                <a:lnTo>
                  <a:pt x="1329631" y="1086506"/>
                </a:lnTo>
                <a:lnTo>
                  <a:pt x="1363204" y="1112481"/>
                </a:lnTo>
                <a:lnTo>
                  <a:pt x="1402764" y="1129247"/>
                </a:lnTo>
                <a:lnTo>
                  <a:pt x="1446698" y="1135194"/>
                </a:lnTo>
                <a:lnTo>
                  <a:pt x="1904648" y="1135194"/>
                </a:lnTo>
                <a:lnTo>
                  <a:pt x="1948582" y="1129247"/>
                </a:lnTo>
                <a:lnTo>
                  <a:pt x="1988142" y="1112481"/>
                </a:lnTo>
                <a:lnTo>
                  <a:pt x="2021715" y="1086506"/>
                </a:lnTo>
                <a:lnTo>
                  <a:pt x="2047691" y="1052933"/>
                </a:lnTo>
                <a:lnTo>
                  <a:pt x="2064458" y="1013374"/>
                </a:lnTo>
                <a:lnTo>
                  <a:pt x="2070406" y="969440"/>
                </a:lnTo>
                <a:lnTo>
                  <a:pt x="2070406" y="618724"/>
                </a:lnTo>
                <a:lnTo>
                  <a:pt x="2064458" y="574789"/>
                </a:lnTo>
                <a:lnTo>
                  <a:pt x="2047691" y="535228"/>
                </a:lnTo>
                <a:lnTo>
                  <a:pt x="2021715" y="501655"/>
                </a:lnTo>
                <a:lnTo>
                  <a:pt x="1988142" y="475679"/>
                </a:lnTo>
                <a:lnTo>
                  <a:pt x="1948582" y="458912"/>
                </a:lnTo>
                <a:lnTo>
                  <a:pt x="1904648" y="452965"/>
                </a:lnTo>
                <a:lnTo>
                  <a:pt x="1516489" y="452965"/>
                </a:lnTo>
                <a:lnTo>
                  <a:pt x="1516489" y="235544"/>
                </a:lnTo>
                <a:lnTo>
                  <a:pt x="1511681" y="188228"/>
                </a:lnTo>
                <a:lnTo>
                  <a:pt x="1497903" y="144086"/>
                </a:lnTo>
                <a:lnTo>
                  <a:pt x="1476121" y="104085"/>
                </a:lnTo>
                <a:lnTo>
                  <a:pt x="1447299" y="69190"/>
                </a:lnTo>
                <a:lnTo>
                  <a:pt x="1412405" y="40368"/>
                </a:lnTo>
                <a:lnTo>
                  <a:pt x="1372404" y="18585"/>
                </a:lnTo>
                <a:lnTo>
                  <a:pt x="1328263" y="4807"/>
                </a:lnTo>
                <a:lnTo>
                  <a:pt x="1280947" y="0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32" name="object 6"/>
          <p:cNvSpPr/>
          <p:nvPr/>
        </p:nvSpPr>
        <p:spPr>
          <a:xfrm>
            <a:off x="4689000" y="1968120"/>
            <a:ext cx="1175400" cy="1335960"/>
          </a:xfrm>
          <a:custGeom>
            <a:avLst/>
            <a:gdLst>
              <a:gd name="textAreaLeft" fmla="*/ 0 w 1175400"/>
              <a:gd name="textAreaRight" fmla="*/ 1176120 w 1175400"/>
              <a:gd name="textAreaTop" fmla="*/ 0 h 1335960"/>
              <a:gd name="textAreaBottom" fmla="*/ 1336680 h 1335960"/>
            </a:gdLst>
            <a:ahLst/>
            <a:rect l="textAreaLeft" t="textAreaTop" r="textAreaRight" b="textAreaBottom"/>
            <a:pathLst>
              <a:path w="1176020" h="1336675">
                <a:moveTo>
                  <a:pt x="0" y="1336511"/>
                </a:moveTo>
                <a:lnTo>
                  <a:pt x="4807" y="1289193"/>
                </a:lnTo>
                <a:lnTo>
                  <a:pt x="18585" y="1245050"/>
                </a:lnTo>
                <a:lnTo>
                  <a:pt x="40368" y="1205049"/>
                </a:lnTo>
                <a:lnTo>
                  <a:pt x="69190" y="1170155"/>
                </a:lnTo>
                <a:lnTo>
                  <a:pt x="104085" y="1141334"/>
                </a:lnTo>
                <a:lnTo>
                  <a:pt x="144086" y="1119551"/>
                </a:lnTo>
                <a:lnTo>
                  <a:pt x="188228" y="1105774"/>
                </a:lnTo>
                <a:lnTo>
                  <a:pt x="235544" y="1100966"/>
                </a:lnTo>
                <a:lnTo>
                  <a:pt x="270050" y="1100966"/>
                </a:lnTo>
                <a:lnTo>
                  <a:pt x="270050" y="789458"/>
                </a:lnTo>
                <a:lnTo>
                  <a:pt x="274857" y="742143"/>
                </a:lnTo>
                <a:lnTo>
                  <a:pt x="288636" y="698002"/>
                </a:lnTo>
                <a:lnTo>
                  <a:pt x="310419" y="658001"/>
                </a:lnTo>
                <a:lnTo>
                  <a:pt x="339241" y="623107"/>
                </a:lnTo>
                <a:lnTo>
                  <a:pt x="374135" y="594286"/>
                </a:lnTo>
                <a:lnTo>
                  <a:pt x="414136" y="572503"/>
                </a:lnTo>
                <a:lnTo>
                  <a:pt x="458278" y="558725"/>
                </a:lnTo>
                <a:lnTo>
                  <a:pt x="505594" y="553918"/>
                </a:lnTo>
                <a:lnTo>
                  <a:pt x="723016" y="553918"/>
                </a:lnTo>
                <a:lnTo>
                  <a:pt x="723016" y="165759"/>
                </a:lnTo>
                <a:lnTo>
                  <a:pt x="728962" y="121824"/>
                </a:lnTo>
                <a:lnTo>
                  <a:pt x="745729" y="82264"/>
                </a:lnTo>
                <a:lnTo>
                  <a:pt x="771705" y="48690"/>
                </a:lnTo>
                <a:lnTo>
                  <a:pt x="805278" y="22714"/>
                </a:lnTo>
                <a:lnTo>
                  <a:pt x="844838" y="5947"/>
                </a:lnTo>
                <a:lnTo>
                  <a:pt x="888775" y="0"/>
                </a:lnTo>
                <a:lnTo>
                  <a:pt x="945889" y="0"/>
                </a:lnTo>
                <a:lnTo>
                  <a:pt x="999983" y="0"/>
                </a:lnTo>
                <a:lnTo>
                  <a:pt x="1050544" y="0"/>
                </a:lnTo>
                <a:lnTo>
                  <a:pt x="1097056" y="0"/>
                </a:lnTo>
                <a:lnTo>
                  <a:pt x="1139006" y="0"/>
                </a:lnTo>
                <a:lnTo>
                  <a:pt x="1175881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1433" name="Группа 36"/>
          <p:cNvGrpSpPr/>
          <p:nvPr/>
        </p:nvGrpSpPr>
        <p:grpSpPr>
          <a:xfrm>
            <a:off x="3909240" y="704520"/>
            <a:ext cx="1033560" cy="650520"/>
            <a:chOff x="3909240" y="704520"/>
            <a:chExt cx="1033560" cy="650520"/>
          </a:xfrm>
        </p:grpSpPr>
        <p:sp>
          <p:nvSpPr>
            <p:cNvPr id="1434" name="object 3"/>
            <p:cNvSpPr/>
            <p:nvPr/>
          </p:nvSpPr>
          <p:spPr>
            <a:xfrm>
              <a:off x="4538520" y="118836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35" name="object 4"/>
            <p:cNvSpPr/>
            <p:nvPr/>
          </p:nvSpPr>
          <p:spPr>
            <a:xfrm>
              <a:off x="4421520" y="95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36" name="object 5"/>
            <p:cNvSpPr/>
            <p:nvPr/>
          </p:nvSpPr>
          <p:spPr>
            <a:xfrm>
              <a:off x="4169880" y="95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37" name="object 6"/>
            <p:cNvSpPr/>
            <p:nvPr/>
          </p:nvSpPr>
          <p:spPr>
            <a:xfrm>
              <a:off x="4295880" y="95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38" name="object 7"/>
            <p:cNvSpPr/>
            <p:nvPr/>
          </p:nvSpPr>
          <p:spPr>
            <a:xfrm>
              <a:off x="491436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39" name="object 8"/>
            <p:cNvSpPr/>
            <p:nvPr/>
          </p:nvSpPr>
          <p:spPr>
            <a:xfrm>
              <a:off x="4169880" y="1076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40" name="object 9"/>
            <p:cNvSpPr/>
            <p:nvPr/>
          </p:nvSpPr>
          <p:spPr>
            <a:xfrm>
              <a:off x="4169880" y="1317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41" name="object 10"/>
            <p:cNvSpPr/>
            <p:nvPr/>
          </p:nvSpPr>
          <p:spPr>
            <a:xfrm>
              <a:off x="4295880" y="1317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42" name="object 11"/>
            <p:cNvSpPr/>
            <p:nvPr/>
          </p:nvSpPr>
          <p:spPr>
            <a:xfrm>
              <a:off x="4421520" y="1076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43" name="object 12"/>
            <p:cNvSpPr/>
            <p:nvPr/>
          </p:nvSpPr>
          <p:spPr>
            <a:xfrm>
              <a:off x="4421520" y="1197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44" name="object 13"/>
            <p:cNvSpPr/>
            <p:nvPr/>
          </p:nvSpPr>
          <p:spPr>
            <a:xfrm>
              <a:off x="4547520" y="1076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45" name="object 14"/>
            <p:cNvSpPr/>
            <p:nvPr/>
          </p:nvSpPr>
          <p:spPr>
            <a:xfrm>
              <a:off x="4547520" y="1317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46" name="object 15"/>
            <p:cNvSpPr/>
            <p:nvPr/>
          </p:nvSpPr>
          <p:spPr>
            <a:xfrm>
              <a:off x="4673160" y="1076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47" name="object 16"/>
            <p:cNvSpPr/>
            <p:nvPr/>
          </p:nvSpPr>
          <p:spPr>
            <a:xfrm>
              <a:off x="4673160" y="1197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48" name="object 17"/>
            <p:cNvSpPr/>
            <p:nvPr/>
          </p:nvSpPr>
          <p:spPr>
            <a:xfrm>
              <a:off x="4799160" y="95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49" name="object 18"/>
            <p:cNvSpPr/>
            <p:nvPr/>
          </p:nvSpPr>
          <p:spPr>
            <a:xfrm>
              <a:off x="4290480" y="11880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50" name="object 19"/>
            <p:cNvSpPr/>
            <p:nvPr/>
          </p:nvSpPr>
          <p:spPr>
            <a:xfrm>
              <a:off x="4542480" y="94608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51" name="object 20"/>
            <p:cNvSpPr/>
            <p:nvPr/>
          </p:nvSpPr>
          <p:spPr>
            <a:xfrm>
              <a:off x="4680000" y="130932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52" name="object 21"/>
            <p:cNvSpPr/>
            <p:nvPr/>
          </p:nvSpPr>
          <p:spPr>
            <a:xfrm>
              <a:off x="4169880" y="713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53" name="object 22"/>
            <p:cNvSpPr/>
            <p:nvPr/>
          </p:nvSpPr>
          <p:spPr>
            <a:xfrm>
              <a:off x="429588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54" name="object 23"/>
            <p:cNvSpPr/>
            <p:nvPr/>
          </p:nvSpPr>
          <p:spPr>
            <a:xfrm>
              <a:off x="391824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55" name="object 24"/>
            <p:cNvSpPr/>
            <p:nvPr/>
          </p:nvSpPr>
          <p:spPr>
            <a:xfrm>
              <a:off x="404388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56" name="object 25"/>
            <p:cNvSpPr/>
            <p:nvPr/>
          </p:nvSpPr>
          <p:spPr>
            <a:xfrm>
              <a:off x="3909240" y="704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57" name="object 26"/>
            <p:cNvSpPr/>
            <p:nvPr/>
          </p:nvSpPr>
          <p:spPr>
            <a:xfrm>
              <a:off x="4914360" y="1197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58" name="object 27"/>
            <p:cNvSpPr/>
            <p:nvPr/>
          </p:nvSpPr>
          <p:spPr>
            <a:xfrm>
              <a:off x="4169880" y="83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459" name="Прямоугольник: скругленные верхние углы 64"/>
          <p:cNvSpPr/>
          <p:nvPr/>
        </p:nvSpPr>
        <p:spPr>
          <a:xfrm rot="16200000">
            <a:off x="255960" y="351000"/>
            <a:ext cx="1224360" cy="1423440"/>
          </a:xfrm>
          <a:prstGeom prst="round2SameRect">
            <a:avLst>
              <a:gd name="adj1" fmla="val 21671"/>
              <a:gd name="adj2" fmla="val 0"/>
            </a:avLst>
          </a:prstGeom>
          <a:solidFill>
            <a:srgbClr val="ff4e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460" name="Группа 33"/>
          <p:cNvGrpSpPr/>
          <p:nvPr/>
        </p:nvGrpSpPr>
        <p:grpSpPr>
          <a:xfrm>
            <a:off x="496800" y="855360"/>
            <a:ext cx="263520" cy="1866960"/>
            <a:chOff x="496800" y="855360"/>
            <a:chExt cx="263520" cy="1866960"/>
          </a:xfrm>
        </p:grpSpPr>
        <p:sp>
          <p:nvSpPr>
            <p:cNvPr id="1461" name="object 37"/>
            <p:cNvSpPr/>
            <p:nvPr/>
          </p:nvSpPr>
          <p:spPr>
            <a:xfrm>
              <a:off x="496800" y="855360"/>
              <a:ext cx="263520" cy="263520"/>
            </a:xfrm>
            <a:custGeom>
              <a:avLst/>
              <a:gdLst>
                <a:gd name="textAreaLeft" fmla="*/ 0 w 263520"/>
                <a:gd name="textAreaRight" fmla="*/ 264240 w 263520"/>
                <a:gd name="textAreaTop" fmla="*/ 0 h 263520"/>
                <a:gd name="textAreaBottom" fmla="*/ 264240 h 263520"/>
              </a:gdLst>
              <a:ahLst/>
              <a:rect l="textAreaLeft" t="textAreaTop" r="textAreaRight" b="textAreaBottom"/>
              <a:pathLst>
                <a:path w="264159" h="264159">
                  <a:moveTo>
                    <a:pt x="131946" y="0"/>
                  </a:moveTo>
                  <a:lnTo>
                    <a:pt x="173653" y="6726"/>
                  </a:lnTo>
                  <a:lnTo>
                    <a:pt x="209875" y="25458"/>
                  </a:lnTo>
                  <a:lnTo>
                    <a:pt x="238439" y="54021"/>
                  </a:lnTo>
                  <a:lnTo>
                    <a:pt x="257171" y="90242"/>
                  </a:lnTo>
                  <a:lnTo>
                    <a:pt x="263898" y="131946"/>
                  </a:lnTo>
                  <a:lnTo>
                    <a:pt x="257171" y="173651"/>
                  </a:lnTo>
                  <a:lnTo>
                    <a:pt x="238439" y="209872"/>
                  </a:lnTo>
                  <a:lnTo>
                    <a:pt x="209875" y="238435"/>
                  </a:lnTo>
                  <a:lnTo>
                    <a:pt x="173653" y="257167"/>
                  </a:lnTo>
                  <a:lnTo>
                    <a:pt x="131946" y="263894"/>
                  </a:lnTo>
                  <a:lnTo>
                    <a:pt x="90241" y="257167"/>
                  </a:lnTo>
                  <a:lnTo>
                    <a:pt x="54021" y="238435"/>
                  </a:lnTo>
                  <a:lnTo>
                    <a:pt x="25458" y="209872"/>
                  </a:lnTo>
                  <a:lnTo>
                    <a:pt x="6726" y="173651"/>
                  </a:lnTo>
                  <a:lnTo>
                    <a:pt x="0" y="131946"/>
                  </a:lnTo>
                  <a:lnTo>
                    <a:pt x="6726" y="90242"/>
                  </a:lnTo>
                  <a:lnTo>
                    <a:pt x="25458" y="54021"/>
                  </a:lnTo>
                  <a:lnTo>
                    <a:pt x="54021" y="25458"/>
                  </a:lnTo>
                  <a:lnTo>
                    <a:pt x="90241" y="6726"/>
                  </a:lnTo>
                  <a:lnTo>
                    <a:pt x="131946" y="0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62" name="object 5"/>
            <p:cNvSpPr/>
            <p:nvPr/>
          </p:nvSpPr>
          <p:spPr>
            <a:xfrm>
              <a:off x="589680" y="948240"/>
              <a:ext cx="77760" cy="77760"/>
            </a:xfrm>
            <a:custGeom>
              <a:avLst/>
              <a:gdLst>
                <a:gd name="textAreaLeft" fmla="*/ 0 w 77760"/>
                <a:gd name="textAreaRight" fmla="*/ 78480 w 77760"/>
                <a:gd name="textAreaTop" fmla="*/ 0 h 77760"/>
                <a:gd name="textAreaBottom" fmla="*/ 78480 h 777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chemeClr val="bg1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463" name="object 35"/>
            <p:cNvSpPr/>
            <p:nvPr/>
          </p:nvSpPr>
          <p:spPr>
            <a:xfrm>
              <a:off x="622800" y="1194120"/>
              <a:ext cx="11880" cy="1528200"/>
            </a:xfrm>
            <a:custGeom>
              <a:avLst/>
              <a:gdLst>
                <a:gd name="textAreaLeft" fmla="*/ 0 w 11880"/>
                <a:gd name="textAreaRight" fmla="*/ 12600 w 11880"/>
                <a:gd name="textAreaTop" fmla="*/ 0 h 1528200"/>
                <a:gd name="textAreaBottom" fmla="*/ 1528920 h 1528200"/>
              </a:gdLst>
              <a:ahLst/>
              <a:rect l="textAreaLeft" t="textAreaTop" r="textAreaRight" b="textAreaBottom"/>
              <a:pathLst>
                <a:path w="12700" h="1529080">
                  <a:moveTo>
                    <a:pt x="6177" y="0"/>
                  </a:moveTo>
                  <a:lnTo>
                    <a:pt x="2833" y="235207"/>
                  </a:lnTo>
                  <a:lnTo>
                    <a:pt x="730" y="491517"/>
                  </a:lnTo>
                  <a:lnTo>
                    <a:pt x="0" y="764424"/>
                  </a:lnTo>
                  <a:lnTo>
                    <a:pt x="730" y="1037330"/>
                  </a:lnTo>
                  <a:lnTo>
                    <a:pt x="2833" y="1293641"/>
                  </a:lnTo>
                  <a:lnTo>
                    <a:pt x="6177" y="1528848"/>
                  </a:lnTo>
                  <a:lnTo>
                    <a:pt x="9521" y="1293641"/>
                  </a:lnTo>
                  <a:lnTo>
                    <a:pt x="11624" y="1037330"/>
                  </a:lnTo>
                  <a:lnTo>
                    <a:pt x="12354" y="764424"/>
                  </a:lnTo>
                  <a:lnTo>
                    <a:pt x="11624" y="491517"/>
                  </a:lnTo>
                  <a:lnTo>
                    <a:pt x="9521" y="235207"/>
                  </a:lnTo>
                  <a:lnTo>
                    <a:pt x="617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1464" name="Рисунок 66" descr=""/>
          <p:cNvPicPr/>
          <p:nvPr/>
        </p:nvPicPr>
        <p:blipFill>
          <a:blip r:embed="rId4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465" name="TextBox 3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466" name="PlaceHolder 1"/>
          <p:cNvSpPr>
            <a:spLocks noGrp="1"/>
          </p:cNvSpPr>
          <p:nvPr>
            <p:ph type="title"/>
          </p:nvPr>
        </p:nvSpPr>
        <p:spPr>
          <a:xfrm>
            <a:off x="394200" y="246960"/>
            <a:ext cx="3773520" cy="46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467" name="PlaceHolder 2"/>
          <p:cNvSpPr>
            <a:spLocks noGrp="1"/>
          </p:cNvSpPr>
          <p:nvPr>
            <p:ph type="body"/>
          </p:nvPr>
        </p:nvSpPr>
        <p:spPr>
          <a:xfrm>
            <a:off x="394200" y="717480"/>
            <a:ext cx="2379960" cy="10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468" name="PlaceHolder 3"/>
          <p:cNvSpPr>
            <a:spLocks noGrp="1"/>
          </p:cNvSpPr>
          <p:nvPr>
            <p:ph type="sldNum" idx="18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07643E0-5F08-4D0F-8B1B-E09AD32E7A8F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9" r:id="rId5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72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73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474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475" name="PlaceHolder 1"/>
          <p:cNvSpPr>
            <a:spLocks noGrp="1"/>
          </p:cNvSpPr>
          <p:nvPr>
            <p:ph type="title"/>
          </p:nvPr>
        </p:nvSpPr>
        <p:spPr>
          <a:xfrm>
            <a:off x="394200" y="246960"/>
            <a:ext cx="3773520" cy="46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476" name="PlaceHolder 2"/>
          <p:cNvSpPr>
            <a:spLocks noGrp="1"/>
          </p:cNvSpPr>
          <p:nvPr>
            <p:ph type="body"/>
          </p:nvPr>
        </p:nvSpPr>
        <p:spPr>
          <a:xfrm>
            <a:off x="394200" y="717480"/>
            <a:ext cx="2379960" cy="10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477" name="PlaceHolder 3"/>
          <p:cNvSpPr>
            <a:spLocks noGrp="1"/>
          </p:cNvSpPr>
          <p:nvPr>
            <p:ph type="ftr" idx="1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8" name="PlaceHolder 4"/>
          <p:cNvSpPr>
            <a:spLocks noGrp="1"/>
          </p:cNvSpPr>
          <p:nvPr>
            <p:ph type="sldNum" idx="20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dk1">
                    <a:tint val="75000"/>
                  </a:schemeClr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031514F-FBD6-4967-BF6E-3457E344CD09}" type="slidenum">
              <a:rPr b="0" lang="ru-RU" sz="600" spc="-1" strike="noStrike">
                <a:solidFill>
                  <a:schemeClr val="dk1">
                    <a:tint val="75000"/>
                  </a:schemeClr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9" name="PlaceHolder 5"/>
          <p:cNvSpPr>
            <a:spLocks noGrp="1"/>
          </p:cNvSpPr>
          <p:nvPr>
            <p:ph type="dt" idx="2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83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84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485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486" name="PlaceHolder 1"/>
          <p:cNvSpPr>
            <a:spLocks noGrp="1"/>
          </p:cNvSpPr>
          <p:nvPr>
            <p:ph type="title"/>
          </p:nvPr>
        </p:nvSpPr>
        <p:spPr>
          <a:xfrm>
            <a:off x="292680" y="131400"/>
            <a:ext cx="5268600" cy="54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487" name="PlaceHolder 2"/>
          <p:cNvSpPr>
            <a:spLocks noGrp="1"/>
          </p:cNvSpPr>
          <p:nvPr>
            <p:ph type="body"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374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Для правки структуры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щёлкните мышью</a:t>
            </a: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Шестой уровень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Седьмой уровень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3" r:id="rId3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89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90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491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492" name="object 25"/>
          <p:cNvSpPr/>
          <p:nvPr/>
        </p:nvSpPr>
        <p:spPr>
          <a:xfrm>
            <a:off x="0" y="151920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0" y="0"/>
                </a:moveTo>
                <a:lnTo>
                  <a:pt x="5852156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93" name="object 8"/>
          <p:cNvSpPr/>
          <p:nvPr/>
        </p:nvSpPr>
        <p:spPr>
          <a:xfrm>
            <a:off x="0" y="-5760"/>
            <a:ext cx="5851440" cy="67680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676800"/>
              <a:gd name="textAreaBottom" fmla="*/ 677520 h 676800"/>
            </a:gdLst>
            <a:ahLst/>
            <a:rect l="textAreaLeft" t="textAreaTop" r="textAreaRight" b="textAreaBottom"/>
            <a:pathLst>
              <a:path w="5852160" h="677545">
                <a:moveTo>
                  <a:pt x="5852156" y="0"/>
                </a:moveTo>
                <a:lnTo>
                  <a:pt x="0" y="0"/>
                </a:lnTo>
                <a:lnTo>
                  <a:pt x="0" y="677007"/>
                </a:lnTo>
                <a:lnTo>
                  <a:pt x="6836" y="676389"/>
                </a:lnTo>
                <a:lnTo>
                  <a:pt x="13776" y="676071"/>
                </a:lnTo>
                <a:lnTo>
                  <a:pt x="4213588" y="676071"/>
                </a:lnTo>
                <a:lnTo>
                  <a:pt x="4213588" y="409682"/>
                </a:lnTo>
                <a:lnTo>
                  <a:pt x="4220461" y="364420"/>
                </a:lnTo>
                <a:lnTo>
                  <a:pt x="4239858" y="323756"/>
                </a:lnTo>
                <a:lnTo>
                  <a:pt x="4269945" y="289311"/>
                </a:lnTo>
                <a:lnTo>
                  <a:pt x="4308887" y="262703"/>
                </a:lnTo>
                <a:lnTo>
                  <a:pt x="4354850" y="245552"/>
                </a:lnTo>
                <a:lnTo>
                  <a:pt x="4406000" y="239475"/>
                </a:lnTo>
                <a:lnTo>
                  <a:pt x="5852156" y="239475"/>
                </a:lnTo>
                <a:lnTo>
                  <a:pt x="5852156" y="0"/>
                </a:lnTo>
                <a:close/>
              </a:path>
            </a:pathLst>
          </a:custGeom>
          <a:solidFill>
            <a:srgbClr val="7c94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94" name="PlaceHolder 1"/>
          <p:cNvSpPr>
            <a:spLocks noGrp="1"/>
          </p:cNvSpPr>
          <p:nvPr>
            <p:ph type="sldNum" idx="22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74D81D6-1661-4244-AEA5-CE7D098AD25F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5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6" name="Прямоугольник 9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gradFill rotWithShape="0">
            <a:gsLst>
              <a:gs pos="3000">
                <a:srgbClr val="101828"/>
              </a:gs>
              <a:gs pos="100000">
                <a:srgbClr val="1d2533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7" name="object 39"/>
          <p:cNvSpPr/>
          <p:nvPr/>
        </p:nvSpPr>
        <p:spPr>
          <a:xfrm>
            <a:off x="2544840" y="2800800"/>
            <a:ext cx="3306960" cy="489960"/>
          </a:xfrm>
          <a:custGeom>
            <a:avLst/>
            <a:gdLst>
              <a:gd name="textAreaLeft" fmla="*/ 0 w 3306960"/>
              <a:gd name="textAreaRight" fmla="*/ 3307680 w 3306960"/>
              <a:gd name="textAreaTop" fmla="*/ 0 h 489960"/>
              <a:gd name="textAreaBottom" fmla="*/ 490680 h 489960"/>
            </a:gdLst>
            <a:ahLst/>
            <a:rect l="textAreaLeft" t="textAreaTop" r="textAreaRight" b="textAreaBottom"/>
            <a:pathLst>
              <a:path w="3307715" h="490854">
                <a:moveTo>
                  <a:pt x="0" y="490820"/>
                </a:moveTo>
                <a:lnTo>
                  <a:pt x="0" y="338392"/>
                </a:lnTo>
                <a:lnTo>
                  <a:pt x="8180" y="302576"/>
                </a:lnTo>
                <a:lnTo>
                  <a:pt x="30485" y="273320"/>
                </a:lnTo>
                <a:lnTo>
                  <a:pt x="63561" y="253591"/>
                </a:lnTo>
                <a:lnTo>
                  <a:pt x="104054" y="246355"/>
                </a:lnTo>
                <a:lnTo>
                  <a:pt x="1654930" y="246355"/>
                </a:lnTo>
                <a:lnTo>
                  <a:pt x="1654930" y="112287"/>
                </a:lnTo>
                <a:lnTo>
                  <a:pt x="1664909" y="68575"/>
                </a:lnTo>
                <a:lnTo>
                  <a:pt x="1692123" y="32884"/>
                </a:lnTo>
                <a:lnTo>
                  <a:pt x="1732488" y="8822"/>
                </a:lnTo>
                <a:lnTo>
                  <a:pt x="1781920" y="0"/>
                </a:lnTo>
                <a:lnTo>
                  <a:pt x="3307179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158" name="Группа 11"/>
          <p:cNvGrpSpPr/>
          <p:nvPr/>
        </p:nvGrpSpPr>
        <p:grpSpPr>
          <a:xfrm>
            <a:off x="1774440" y="275400"/>
            <a:ext cx="1033560" cy="650160"/>
            <a:chOff x="1774440" y="275400"/>
            <a:chExt cx="1033560" cy="650160"/>
          </a:xfrm>
        </p:grpSpPr>
        <p:sp>
          <p:nvSpPr>
            <p:cNvPr id="159" name="object 3"/>
            <p:cNvSpPr/>
            <p:nvPr/>
          </p:nvSpPr>
          <p:spPr>
            <a:xfrm>
              <a:off x="2404080" y="75888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60" name="object 4"/>
            <p:cNvSpPr/>
            <p:nvPr/>
          </p:nvSpPr>
          <p:spPr>
            <a:xfrm>
              <a:off x="2287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61" name="object 5"/>
            <p:cNvSpPr/>
            <p:nvPr/>
          </p:nvSpPr>
          <p:spPr>
            <a:xfrm>
              <a:off x="203544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62" name="object 6"/>
            <p:cNvSpPr/>
            <p:nvPr/>
          </p:nvSpPr>
          <p:spPr>
            <a:xfrm>
              <a:off x="2161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63" name="object 7"/>
            <p:cNvSpPr/>
            <p:nvPr/>
          </p:nvSpPr>
          <p:spPr>
            <a:xfrm>
              <a:off x="277956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64" name="object 8"/>
            <p:cNvSpPr/>
            <p:nvPr/>
          </p:nvSpPr>
          <p:spPr>
            <a:xfrm>
              <a:off x="203544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65" name="object 9"/>
            <p:cNvSpPr/>
            <p:nvPr/>
          </p:nvSpPr>
          <p:spPr>
            <a:xfrm>
              <a:off x="203544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66" name="object 10"/>
            <p:cNvSpPr/>
            <p:nvPr/>
          </p:nvSpPr>
          <p:spPr>
            <a:xfrm>
              <a:off x="2161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67" name="object 11"/>
            <p:cNvSpPr/>
            <p:nvPr/>
          </p:nvSpPr>
          <p:spPr>
            <a:xfrm>
              <a:off x="2287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68" name="object 12"/>
            <p:cNvSpPr/>
            <p:nvPr/>
          </p:nvSpPr>
          <p:spPr>
            <a:xfrm>
              <a:off x="228708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69" name="object 13"/>
            <p:cNvSpPr/>
            <p:nvPr/>
          </p:nvSpPr>
          <p:spPr>
            <a:xfrm>
              <a:off x="2413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70" name="object 14"/>
            <p:cNvSpPr/>
            <p:nvPr/>
          </p:nvSpPr>
          <p:spPr>
            <a:xfrm>
              <a:off x="2413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71" name="object 15"/>
            <p:cNvSpPr/>
            <p:nvPr/>
          </p:nvSpPr>
          <p:spPr>
            <a:xfrm>
              <a:off x="253872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72" name="object 16"/>
            <p:cNvSpPr/>
            <p:nvPr/>
          </p:nvSpPr>
          <p:spPr>
            <a:xfrm>
              <a:off x="253872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73" name="object 17"/>
            <p:cNvSpPr/>
            <p:nvPr/>
          </p:nvSpPr>
          <p:spPr>
            <a:xfrm>
              <a:off x="266472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74" name="object 18"/>
            <p:cNvSpPr/>
            <p:nvPr/>
          </p:nvSpPr>
          <p:spPr>
            <a:xfrm>
              <a:off x="2156040" y="7585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75" name="object 19"/>
            <p:cNvSpPr/>
            <p:nvPr/>
          </p:nvSpPr>
          <p:spPr>
            <a:xfrm>
              <a:off x="2407680" y="5166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76" name="object 20"/>
            <p:cNvSpPr/>
            <p:nvPr/>
          </p:nvSpPr>
          <p:spPr>
            <a:xfrm>
              <a:off x="2545560" y="87984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77" name="object 21"/>
            <p:cNvSpPr/>
            <p:nvPr/>
          </p:nvSpPr>
          <p:spPr>
            <a:xfrm>
              <a:off x="2035440" y="284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78" name="object 22"/>
            <p:cNvSpPr/>
            <p:nvPr/>
          </p:nvSpPr>
          <p:spPr>
            <a:xfrm>
              <a:off x="216108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79" name="object 23"/>
            <p:cNvSpPr/>
            <p:nvPr/>
          </p:nvSpPr>
          <p:spPr>
            <a:xfrm>
              <a:off x="178380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80" name="object 24"/>
            <p:cNvSpPr/>
            <p:nvPr/>
          </p:nvSpPr>
          <p:spPr>
            <a:xfrm>
              <a:off x="1909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81" name="object 25"/>
            <p:cNvSpPr/>
            <p:nvPr/>
          </p:nvSpPr>
          <p:spPr>
            <a:xfrm>
              <a:off x="1774440" y="2754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82" name="object 26"/>
            <p:cNvSpPr/>
            <p:nvPr/>
          </p:nvSpPr>
          <p:spPr>
            <a:xfrm>
              <a:off x="277956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83" name="object 27"/>
            <p:cNvSpPr/>
            <p:nvPr/>
          </p:nvSpPr>
          <p:spPr>
            <a:xfrm>
              <a:off x="2035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4" name="Группа 37"/>
          <p:cNvGrpSpPr/>
          <p:nvPr/>
        </p:nvGrpSpPr>
        <p:grpSpPr>
          <a:xfrm>
            <a:off x="109440" y="2954520"/>
            <a:ext cx="1033560" cy="288360"/>
            <a:chOff x="109440" y="2954520"/>
            <a:chExt cx="1033560" cy="288360"/>
          </a:xfrm>
        </p:grpSpPr>
        <p:sp>
          <p:nvSpPr>
            <p:cNvPr id="185" name="object 3"/>
            <p:cNvSpPr/>
            <p:nvPr/>
          </p:nvSpPr>
          <p:spPr>
            <a:xfrm>
              <a:off x="622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86" name="object 4"/>
            <p:cNvSpPr/>
            <p:nvPr/>
          </p:nvSpPr>
          <p:spPr>
            <a:xfrm>
              <a:off x="37044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87" name="object 5"/>
            <p:cNvSpPr/>
            <p:nvPr/>
          </p:nvSpPr>
          <p:spPr>
            <a:xfrm>
              <a:off x="496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88" name="object 6"/>
            <p:cNvSpPr/>
            <p:nvPr/>
          </p:nvSpPr>
          <p:spPr>
            <a:xfrm>
              <a:off x="111456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89" name="object 7"/>
            <p:cNvSpPr/>
            <p:nvPr/>
          </p:nvSpPr>
          <p:spPr>
            <a:xfrm>
              <a:off x="742680" y="319608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90" name="object 8"/>
            <p:cNvSpPr/>
            <p:nvPr/>
          </p:nvSpPr>
          <p:spPr>
            <a:xfrm>
              <a:off x="370440" y="2963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91" name="object 9"/>
            <p:cNvSpPr/>
            <p:nvPr/>
          </p:nvSpPr>
          <p:spPr>
            <a:xfrm>
              <a:off x="49608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92" name="object 10"/>
            <p:cNvSpPr/>
            <p:nvPr/>
          </p:nvSpPr>
          <p:spPr>
            <a:xfrm>
              <a:off x="118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93" name="object 11"/>
            <p:cNvSpPr/>
            <p:nvPr/>
          </p:nvSpPr>
          <p:spPr>
            <a:xfrm>
              <a:off x="244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94" name="object 12"/>
            <p:cNvSpPr/>
            <p:nvPr/>
          </p:nvSpPr>
          <p:spPr>
            <a:xfrm>
              <a:off x="109440" y="2954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95" name="object 13"/>
            <p:cNvSpPr/>
            <p:nvPr/>
          </p:nvSpPr>
          <p:spPr>
            <a:xfrm>
              <a:off x="370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96" name="Группа 49"/>
          <p:cNvGrpSpPr/>
          <p:nvPr/>
        </p:nvGrpSpPr>
        <p:grpSpPr>
          <a:xfrm>
            <a:off x="5360400" y="106200"/>
            <a:ext cx="415080" cy="279360"/>
            <a:chOff x="5360400" y="106200"/>
            <a:chExt cx="415080" cy="279360"/>
          </a:xfrm>
        </p:grpSpPr>
        <p:sp>
          <p:nvSpPr>
            <p:cNvPr id="197" name="object 14"/>
            <p:cNvSpPr/>
            <p:nvPr/>
          </p:nvSpPr>
          <p:spPr>
            <a:xfrm>
              <a:off x="5621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98" name="object 15"/>
            <p:cNvSpPr/>
            <p:nvPr/>
          </p:nvSpPr>
          <p:spPr>
            <a:xfrm>
              <a:off x="5747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99" name="object 16"/>
            <p:cNvSpPr/>
            <p:nvPr/>
          </p:nvSpPr>
          <p:spPr>
            <a:xfrm>
              <a:off x="5621040" y="1152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00" name="object 17"/>
            <p:cNvSpPr/>
            <p:nvPr/>
          </p:nvSpPr>
          <p:spPr>
            <a:xfrm>
              <a:off x="5747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01" name="object 18"/>
            <p:cNvSpPr/>
            <p:nvPr/>
          </p:nvSpPr>
          <p:spPr>
            <a:xfrm>
              <a:off x="536940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02" name="object 19"/>
            <p:cNvSpPr/>
            <p:nvPr/>
          </p:nvSpPr>
          <p:spPr>
            <a:xfrm>
              <a:off x="5495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03" name="object 20"/>
            <p:cNvSpPr/>
            <p:nvPr/>
          </p:nvSpPr>
          <p:spPr>
            <a:xfrm>
              <a:off x="5360400" y="1062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04" name="object 21"/>
            <p:cNvSpPr/>
            <p:nvPr/>
          </p:nvSpPr>
          <p:spPr>
            <a:xfrm>
              <a:off x="5621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05" name="object 4"/>
          <p:cNvSpPr/>
          <p:nvPr/>
        </p:nvSpPr>
        <p:spPr>
          <a:xfrm>
            <a:off x="0" y="0"/>
            <a:ext cx="1989360" cy="1122480"/>
          </a:xfrm>
          <a:custGeom>
            <a:avLst/>
            <a:gdLst>
              <a:gd name="textAreaLeft" fmla="*/ 0 w 1989360"/>
              <a:gd name="textAreaRight" fmla="*/ 1990080 w 1989360"/>
              <a:gd name="textAreaTop" fmla="*/ 0 h 1122480"/>
              <a:gd name="textAreaBottom" fmla="*/ 1123200 h 1122480"/>
            </a:gdLst>
            <a:ahLst/>
            <a:rect l="textAreaLeft" t="textAreaTop" r="textAreaRight" b="textAreaBottom"/>
            <a:pathLst>
              <a:path w="1990089" h="1123315">
                <a:moveTo>
                  <a:pt x="1989879" y="0"/>
                </a:moveTo>
                <a:lnTo>
                  <a:pt x="1989879" y="428500"/>
                </a:lnTo>
                <a:lnTo>
                  <a:pt x="1982287" y="472929"/>
                </a:lnTo>
                <a:lnTo>
                  <a:pt x="1960738" y="511593"/>
                </a:lnTo>
                <a:lnTo>
                  <a:pt x="1927071" y="538896"/>
                </a:lnTo>
                <a:lnTo>
                  <a:pt x="1883124" y="549240"/>
                </a:lnTo>
                <a:lnTo>
                  <a:pt x="1473855" y="549240"/>
                </a:lnTo>
                <a:lnTo>
                  <a:pt x="1473855" y="1019034"/>
                </a:lnTo>
                <a:lnTo>
                  <a:pt x="1466618" y="1059526"/>
                </a:lnTo>
                <a:lnTo>
                  <a:pt x="1446888" y="1092602"/>
                </a:lnTo>
                <a:lnTo>
                  <a:pt x="1417632" y="1114907"/>
                </a:lnTo>
                <a:lnTo>
                  <a:pt x="1381817" y="1123087"/>
                </a:lnTo>
                <a:lnTo>
                  <a:pt x="0" y="1123087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6" name="object 5"/>
          <p:cNvSpPr/>
          <p:nvPr/>
        </p:nvSpPr>
        <p:spPr>
          <a:xfrm>
            <a:off x="1906560" y="311760"/>
            <a:ext cx="1199520" cy="1130760"/>
          </a:xfrm>
          <a:custGeom>
            <a:avLst/>
            <a:gdLst>
              <a:gd name="textAreaLeft" fmla="*/ 0 w 1199520"/>
              <a:gd name="textAreaRight" fmla="*/ 1200240 w 1199520"/>
              <a:gd name="textAreaTop" fmla="*/ 0 h 1130760"/>
              <a:gd name="textAreaBottom" fmla="*/ 1131480 h 1130760"/>
            </a:gdLst>
            <a:ahLst/>
            <a:rect l="textAreaLeft" t="textAreaTop" r="textAreaRight" b="textAreaBottom"/>
            <a:pathLst>
              <a:path w="1200150" h="1131570">
                <a:moveTo>
                  <a:pt x="1063066" y="0"/>
                </a:moveTo>
                <a:lnTo>
                  <a:pt x="774324" y="0"/>
                </a:lnTo>
                <a:lnTo>
                  <a:pt x="731310" y="6986"/>
                </a:lnTo>
                <a:lnTo>
                  <a:pt x="693865" y="26418"/>
                </a:lnTo>
                <a:lnTo>
                  <a:pt x="664280" y="56002"/>
                </a:lnTo>
                <a:lnTo>
                  <a:pt x="644849" y="93448"/>
                </a:lnTo>
                <a:lnTo>
                  <a:pt x="637862" y="136461"/>
                </a:lnTo>
                <a:lnTo>
                  <a:pt x="637862" y="156456"/>
                </a:lnTo>
                <a:lnTo>
                  <a:pt x="457384" y="156456"/>
                </a:lnTo>
                <a:lnTo>
                  <a:pt x="414370" y="163443"/>
                </a:lnTo>
                <a:lnTo>
                  <a:pt x="376924" y="182876"/>
                </a:lnTo>
                <a:lnTo>
                  <a:pt x="347339" y="212462"/>
                </a:lnTo>
                <a:lnTo>
                  <a:pt x="327908" y="249906"/>
                </a:lnTo>
                <a:lnTo>
                  <a:pt x="320921" y="292917"/>
                </a:lnTo>
                <a:lnTo>
                  <a:pt x="320921" y="418895"/>
                </a:lnTo>
                <a:lnTo>
                  <a:pt x="96029" y="418895"/>
                </a:lnTo>
                <a:lnTo>
                  <a:pt x="58741" y="426472"/>
                </a:lnTo>
                <a:lnTo>
                  <a:pt x="28207" y="447103"/>
                </a:lnTo>
                <a:lnTo>
                  <a:pt x="7576" y="477636"/>
                </a:lnTo>
                <a:lnTo>
                  <a:pt x="0" y="514918"/>
                </a:lnTo>
                <a:lnTo>
                  <a:pt x="0" y="718120"/>
                </a:lnTo>
                <a:lnTo>
                  <a:pt x="7576" y="755412"/>
                </a:lnTo>
                <a:lnTo>
                  <a:pt x="28207" y="785949"/>
                </a:lnTo>
                <a:lnTo>
                  <a:pt x="58741" y="806580"/>
                </a:lnTo>
                <a:lnTo>
                  <a:pt x="96029" y="814157"/>
                </a:lnTo>
                <a:lnTo>
                  <a:pt x="361360" y="814157"/>
                </a:lnTo>
                <a:lnTo>
                  <a:pt x="398648" y="806580"/>
                </a:lnTo>
                <a:lnTo>
                  <a:pt x="429182" y="785949"/>
                </a:lnTo>
                <a:lnTo>
                  <a:pt x="449813" y="755412"/>
                </a:lnTo>
                <a:lnTo>
                  <a:pt x="457390" y="718120"/>
                </a:lnTo>
                <a:lnTo>
                  <a:pt x="637862" y="718120"/>
                </a:lnTo>
                <a:lnTo>
                  <a:pt x="637862" y="994881"/>
                </a:lnTo>
                <a:lnTo>
                  <a:pt x="644849" y="1037896"/>
                </a:lnTo>
                <a:lnTo>
                  <a:pt x="664280" y="1075341"/>
                </a:lnTo>
                <a:lnTo>
                  <a:pt x="693865" y="1104925"/>
                </a:lnTo>
                <a:lnTo>
                  <a:pt x="731310" y="1124356"/>
                </a:lnTo>
                <a:lnTo>
                  <a:pt x="774324" y="1131342"/>
                </a:lnTo>
                <a:lnTo>
                  <a:pt x="1063066" y="1131342"/>
                </a:lnTo>
                <a:lnTo>
                  <a:pt x="1106081" y="1124356"/>
                </a:lnTo>
                <a:lnTo>
                  <a:pt x="1143526" y="1104925"/>
                </a:lnTo>
                <a:lnTo>
                  <a:pt x="1173110" y="1075341"/>
                </a:lnTo>
                <a:lnTo>
                  <a:pt x="1192541" y="1037896"/>
                </a:lnTo>
                <a:lnTo>
                  <a:pt x="1199527" y="994881"/>
                </a:lnTo>
                <a:lnTo>
                  <a:pt x="1199527" y="136461"/>
                </a:lnTo>
                <a:lnTo>
                  <a:pt x="1192541" y="93448"/>
                </a:lnTo>
                <a:lnTo>
                  <a:pt x="1173110" y="56002"/>
                </a:lnTo>
                <a:lnTo>
                  <a:pt x="1143526" y="26418"/>
                </a:lnTo>
                <a:lnTo>
                  <a:pt x="1106081" y="6986"/>
                </a:lnTo>
                <a:lnTo>
                  <a:pt x="1063066" y="0"/>
                </a:lnTo>
                <a:close/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7" name="object 6"/>
          <p:cNvSpPr/>
          <p:nvPr/>
        </p:nvSpPr>
        <p:spPr>
          <a:xfrm>
            <a:off x="196200" y="127440"/>
            <a:ext cx="11880" cy="3052440"/>
          </a:xfrm>
          <a:custGeom>
            <a:avLst/>
            <a:gdLst>
              <a:gd name="textAreaLeft" fmla="*/ 0 w 11880"/>
              <a:gd name="textAreaRight" fmla="*/ 12600 w 11880"/>
              <a:gd name="textAreaTop" fmla="*/ 0 h 3052440"/>
              <a:gd name="textAreaBottom" fmla="*/ 3053160 h 3052440"/>
            </a:gdLst>
            <a:ahLst/>
            <a:rect l="textAreaLeft" t="textAreaTop" r="textAreaRight" b="textAreaBottom"/>
            <a:pathLst>
              <a:path w="12700" h="3053080">
                <a:moveTo>
                  <a:pt x="6250" y="0"/>
                </a:moveTo>
                <a:lnTo>
                  <a:pt x="3392" y="372072"/>
                </a:lnTo>
                <a:lnTo>
                  <a:pt x="0" y="1305028"/>
                </a:lnTo>
                <a:lnTo>
                  <a:pt x="1139" y="2228775"/>
                </a:lnTo>
                <a:lnTo>
                  <a:pt x="6250" y="3052810"/>
                </a:lnTo>
                <a:lnTo>
                  <a:pt x="10239" y="2483869"/>
                </a:lnTo>
                <a:lnTo>
                  <a:pt x="12621" y="1526406"/>
                </a:lnTo>
                <a:lnTo>
                  <a:pt x="11359" y="824035"/>
                </a:lnTo>
                <a:lnTo>
                  <a:pt x="6250" y="0"/>
                </a:lnTo>
                <a:close/>
              </a:path>
            </a:pathLst>
          </a:custGeom>
          <a:solidFill>
            <a:srgbClr val="728d9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8" name="object 29"/>
          <p:cNvSpPr/>
          <p:nvPr/>
        </p:nvSpPr>
        <p:spPr>
          <a:xfrm>
            <a:off x="2674800" y="367920"/>
            <a:ext cx="2844000" cy="1400040"/>
          </a:xfrm>
          <a:custGeom>
            <a:avLst/>
            <a:gdLst>
              <a:gd name="textAreaLeft" fmla="*/ 0 w 2844000"/>
              <a:gd name="textAreaRight" fmla="*/ 2844720 w 2844000"/>
              <a:gd name="textAreaTop" fmla="*/ 0 h 1400040"/>
              <a:gd name="textAreaBottom" fmla="*/ 1400760 h 1400040"/>
            </a:gdLst>
            <a:ahLst/>
            <a:rect l="textAreaLeft" t="textAreaTop" r="textAreaRight" b="textAreaBottom"/>
            <a:pathLst>
              <a:path w="2844800" h="1400810">
                <a:moveTo>
                  <a:pt x="2509635" y="0"/>
                </a:moveTo>
                <a:lnTo>
                  <a:pt x="2278509" y="0"/>
                </a:lnTo>
                <a:lnTo>
                  <a:pt x="2094379" y="0"/>
                </a:lnTo>
                <a:lnTo>
                  <a:pt x="2073853" y="3664"/>
                </a:lnTo>
                <a:lnTo>
                  <a:pt x="2057092" y="13660"/>
                </a:lnTo>
                <a:lnTo>
                  <a:pt x="2045790" y="28488"/>
                </a:lnTo>
                <a:lnTo>
                  <a:pt x="2041646" y="46652"/>
                </a:lnTo>
                <a:lnTo>
                  <a:pt x="2041646" y="119660"/>
                </a:lnTo>
                <a:lnTo>
                  <a:pt x="892516" y="119660"/>
                </a:lnTo>
                <a:lnTo>
                  <a:pt x="870950" y="123509"/>
                </a:lnTo>
                <a:lnTo>
                  <a:pt x="853332" y="134004"/>
                </a:lnTo>
                <a:lnTo>
                  <a:pt x="841451" y="149572"/>
                </a:lnTo>
                <a:lnTo>
                  <a:pt x="837093" y="168638"/>
                </a:lnTo>
                <a:lnTo>
                  <a:pt x="837093" y="252032"/>
                </a:lnTo>
                <a:lnTo>
                  <a:pt x="355090" y="252032"/>
                </a:lnTo>
                <a:lnTo>
                  <a:pt x="333501" y="255886"/>
                </a:lnTo>
                <a:lnTo>
                  <a:pt x="315874" y="266392"/>
                </a:lnTo>
                <a:lnTo>
                  <a:pt x="303992" y="281970"/>
                </a:lnTo>
                <a:lnTo>
                  <a:pt x="299636" y="301039"/>
                </a:lnTo>
                <a:lnTo>
                  <a:pt x="299636" y="381571"/>
                </a:lnTo>
                <a:lnTo>
                  <a:pt x="47809" y="381571"/>
                </a:lnTo>
                <a:lnTo>
                  <a:pt x="29198" y="384893"/>
                </a:lnTo>
                <a:lnTo>
                  <a:pt x="14001" y="393950"/>
                </a:lnTo>
                <a:lnTo>
                  <a:pt x="3756" y="407380"/>
                </a:lnTo>
                <a:lnTo>
                  <a:pt x="0" y="423820"/>
                </a:lnTo>
                <a:lnTo>
                  <a:pt x="0" y="1358056"/>
                </a:lnTo>
                <a:lnTo>
                  <a:pt x="3756" y="1374515"/>
                </a:lnTo>
                <a:lnTo>
                  <a:pt x="14001" y="1387955"/>
                </a:lnTo>
                <a:lnTo>
                  <a:pt x="29198" y="1397016"/>
                </a:lnTo>
                <a:lnTo>
                  <a:pt x="47809" y="1400338"/>
                </a:lnTo>
                <a:lnTo>
                  <a:pt x="528055" y="1400338"/>
                </a:lnTo>
                <a:lnTo>
                  <a:pt x="546666" y="1397016"/>
                </a:lnTo>
                <a:lnTo>
                  <a:pt x="561859" y="1387955"/>
                </a:lnTo>
                <a:lnTo>
                  <a:pt x="572101" y="1374515"/>
                </a:lnTo>
                <a:lnTo>
                  <a:pt x="575856" y="1358056"/>
                </a:lnTo>
                <a:lnTo>
                  <a:pt x="575856" y="1273233"/>
                </a:lnTo>
                <a:lnTo>
                  <a:pt x="1979816" y="1273233"/>
                </a:lnTo>
                <a:lnTo>
                  <a:pt x="2003810" y="1268951"/>
                </a:lnTo>
                <a:lnTo>
                  <a:pt x="2023403" y="1257272"/>
                </a:lnTo>
                <a:lnTo>
                  <a:pt x="2036612" y="1239948"/>
                </a:lnTo>
                <a:lnTo>
                  <a:pt x="2041456" y="1218732"/>
                </a:lnTo>
                <a:lnTo>
                  <a:pt x="2041456" y="1153656"/>
                </a:lnTo>
                <a:lnTo>
                  <a:pt x="2794223" y="1153656"/>
                </a:lnTo>
                <a:lnTo>
                  <a:pt x="2813879" y="1150144"/>
                </a:lnTo>
                <a:lnTo>
                  <a:pt x="2829934" y="1140569"/>
                </a:lnTo>
                <a:lnTo>
                  <a:pt x="2840760" y="1126368"/>
                </a:lnTo>
                <a:lnTo>
                  <a:pt x="2844731" y="1108983"/>
                </a:lnTo>
                <a:lnTo>
                  <a:pt x="2844731" y="295145"/>
                </a:lnTo>
                <a:lnTo>
                  <a:pt x="2840760" y="277759"/>
                </a:lnTo>
                <a:lnTo>
                  <a:pt x="2829934" y="263558"/>
                </a:lnTo>
                <a:lnTo>
                  <a:pt x="2813879" y="253981"/>
                </a:lnTo>
                <a:lnTo>
                  <a:pt x="2794223" y="250469"/>
                </a:lnTo>
                <a:lnTo>
                  <a:pt x="2566196" y="250469"/>
                </a:lnTo>
                <a:lnTo>
                  <a:pt x="2566196" y="51818"/>
                </a:lnTo>
                <a:lnTo>
                  <a:pt x="2549023" y="15166"/>
                </a:lnTo>
                <a:lnTo>
                  <a:pt x="2547298" y="14147"/>
                </a:lnTo>
                <a:lnTo>
                  <a:pt x="2546913" y="13669"/>
                </a:lnTo>
                <a:lnTo>
                  <a:pt x="2539118" y="7970"/>
                </a:lnTo>
                <a:lnTo>
                  <a:pt x="2530164" y="3667"/>
                </a:lnTo>
                <a:lnTo>
                  <a:pt x="2520264" y="948"/>
                </a:lnTo>
                <a:lnTo>
                  <a:pt x="2509635" y="0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09" name="Рисунок 63" descr=""/>
          <p:cNvPicPr/>
          <p:nvPr/>
        </p:nvPicPr>
        <p:blipFill>
          <a:blip r:embed="rId2"/>
          <a:stretch/>
        </p:blipFill>
        <p:spPr>
          <a:xfrm>
            <a:off x="418320" y="250920"/>
            <a:ext cx="815040" cy="232200"/>
          </a:xfrm>
          <a:prstGeom prst="rect">
            <a:avLst/>
          </a:prstGeom>
          <a:ln w="0">
            <a:noFill/>
          </a:ln>
        </p:spPr>
      </p:pic>
      <p:grpSp>
        <p:nvGrpSpPr>
          <p:cNvPr id="210" name="Группа 64"/>
          <p:cNvGrpSpPr/>
          <p:nvPr/>
        </p:nvGrpSpPr>
        <p:grpSpPr>
          <a:xfrm>
            <a:off x="4865760" y="1752480"/>
            <a:ext cx="498240" cy="655920"/>
            <a:chOff x="4865760" y="1752480"/>
            <a:chExt cx="498240" cy="655920"/>
          </a:xfrm>
        </p:grpSpPr>
        <p:sp>
          <p:nvSpPr>
            <p:cNvPr id="211" name="object 5"/>
            <p:cNvSpPr/>
            <p:nvPr/>
          </p:nvSpPr>
          <p:spPr>
            <a:xfrm>
              <a:off x="4996440" y="1883160"/>
              <a:ext cx="237600" cy="237600"/>
            </a:xfrm>
            <a:custGeom>
              <a:avLst/>
              <a:gdLst>
                <a:gd name="textAreaLeft" fmla="*/ 0 w 237600"/>
                <a:gd name="textAreaRight" fmla="*/ 238320 w 237600"/>
                <a:gd name="textAreaTop" fmla="*/ 0 h 237600"/>
                <a:gd name="textAreaBottom" fmla="*/ 238320 h 23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12" name="object 5"/>
            <p:cNvSpPr/>
            <p:nvPr/>
          </p:nvSpPr>
          <p:spPr>
            <a:xfrm>
              <a:off x="4865760" y="1752480"/>
              <a:ext cx="498240" cy="655920"/>
            </a:xfrm>
            <a:custGeom>
              <a:avLst/>
              <a:gdLst>
                <a:gd name="textAreaLeft" fmla="*/ 0 w 498240"/>
                <a:gd name="textAreaRight" fmla="*/ 498960 w 498240"/>
                <a:gd name="textAreaTop" fmla="*/ 0 h 655920"/>
                <a:gd name="textAreaBottom" fmla="*/ 656640 h 655920"/>
              </a:gdLst>
              <a:ahLst/>
              <a:rect l="textAreaLeft" t="textAreaTop" r="textAreaRight" b="textAreaBottom"/>
              <a:pathLst>
                <a:path w="838200" h="1102995">
                  <a:moveTo>
                    <a:pt x="418918" y="0"/>
                  </a:moveTo>
                  <a:lnTo>
                    <a:pt x="467779" y="2818"/>
                  </a:lnTo>
                  <a:lnTo>
                    <a:pt x="514984" y="11064"/>
                  </a:lnTo>
                  <a:lnTo>
                    <a:pt x="560219" y="24422"/>
                  </a:lnTo>
                  <a:lnTo>
                    <a:pt x="603169" y="42580"/>
                  </a:lnTo>
                  <a:lnTo>
                    <a:pt x="643520" y="65222"/>
                  </a:lnTo>
                  <a:lnTo>
                    <a:pt x="680957" y="92034"/>
                  </a:lnTo>
                  <a:lnTo>
                    <a:pt x="715168" y="122701"/>
                  </a:lnTo>
                  <a:lnTo>
                    <a:pt x="745836" y="156910"/>
                  </a:lnTo>
                  <a:lnTo>
                    <a:pt x="772649" y="194347"/>
                  </a:lnTo>
                  <a:lnTo>
                    <a:pt x="795291" y="234696"/>
                  </a:lnTo>
                  <a:lnTo>
                    <a:pt x="813449" y="277644"/>
                  </a:lnTo>
                  <a:lnTo>
                    <a:pt x="826808" y="322875"/>
                  </a:lnTo>
                  <a:lnTo>
                    <a:pt x="835053" y="370077"/>
                  </a:lnTo>
                  <a:lnTo>
                    <a:pt x="837872" y="418934"/>
                  </a:lnTo>
                  <a:lnTo>
                    <a:pt x="834939" y="470730"/>
                  </a:lnTo>
                  <a:lnTo>
                    <a:pt x="826511" y="522403"/>
                  </a:lnTo>
                  <a:lnTo>
                    <a:pt x="813144" y="573688"/>
                  </a:lnTo>
                  <a:lnTo>
                    <a:pt x="795394" y="624320"/>
                  </a:lnTo>
                  <a:lnTo>
                    <a:pt x="773818" y="674036"/>
                  </a:lnTo>
                  <a:lnTo>
                    <a:pt x="748972" y="722572"/>
                  </a:lnTo>
                  <a:lnTo>
                    <a:pt x="721412" y="769662"/>
                  </a:lnTo>
                  <a:lnTo>
                    <a:pt x="691694" y="815043"/>
                  </a:lnTo>
                  <a:lnTo>
                    <a:pt x="660375" y="858450"/>
                  </a:lnTo>
                  <a:lnTo>
                    <a:pt x="628010" y="899619"/>
                  </a:lnTo>
                  <a:lnTo>
                    <a:pt x="595157" y="938286"/>
                  </a:lnTo>
                  <a:lnTo>
                    <a:pt x="562371" y="974186"/>
                  </a:lnTo>
                  <a:lnTo>
                    <a:pt x="530208" y="1007055"/>
                  </a:lnTo>
                  <a:lnTo>
                    <a:pt x="499225" y="1036629"/>
                  </a:lnTo>
                  <a:lnTo>
                    <a:pt x="469979" y="1062643"/>
                  </a:lnTo>
                  <a:lnTo>
                    <a:pt x="418918" y="1102935"/>
                  </a:lnTo>
                  <a:lnTo>
                    <a:pt x="393801" y="1083023"/>
                  </a:lnTo>
                  <a:lnTo>
                    <a:pt x="336292" y="1031773"/>
                  </a:lnTo>
                  <a:lnTo>
                    <a:pt x="304964" y="1000978"/>
                  </a:lnTo>
                  <a:lnTo>
                    <a:pt x="272630" y="967100"/>
                  </a:lnTo>
                  <a:lnTo>
                    <a:pt x="239823" y="930409"/>
                  </a:lnTo>
                  <a:lnTo>
                    <a:pt x="207075" y="891177"/>
                  </a:lnTo>
                  <a:lnTo>
                    <a:pt x="174919" y="849677"/>
                  </a:lnTo>
                  <a:lnTo>
                    <a:pt x="143887" y="806181"/>
                  </a:lnTo>
                  <a:lnTo>
                    <a:pt x="114512" y="760959"/>
                  </a:lnTo>
                  <a:lnTo>
                    <a:pt x="87326" y="714284"/>
                  </a:lnTo>
                  <a:lnTo>
                    <a:pt x="62861" y="666427"/>
                  </a:lnTo>
                  <a:lnTo>
                    <a:pt x="41651" y="617661"/>
                  </a:lnTo>
                  <a:lnTo>
                    <a:pt x="24227" y="568256"/>
                  </a:lnTo>
                  <a:lnTo>
                    <a:pt x="11122" y="518486"/>
                  </a:lnTo>
                  <a:lnTo>
                    <a:pt x="2869" y="468622"/>
                  </a:lnTo>
                  <a:lnTo>
                    <a:pt x="0" y="418934"/>
                  </a:lnTo>
                  <a:lnTo>
                    <a:pt x="2818" y="370077"/>
                  </a:lnTo>
                  <a:lnTo>
                    <a:pt x="11064" y="322875"/>
                  </a:lnTo>
                  <a:lnTo>
                    <a:pt x="24422" y="277644"/>
                  </a:lnTo>
                  <a:lnTo>
                    <a:pt x="42580" y="234696"/>
                  </a:lnTo>
                  <a:lnTo>
                    <a:pt x="65221" y="194347"/>
                  </a:lnTo>
                  <a:lnTo>
                    <a:pt x="92033" y="156910"/>
                  </a:lnTo>
                  <a:lnTo>
                    <a:pt x="122700" y="122701"/>
                  </a:lnTo>
                  <a:lnTo>
                    <a:pt x="156908" y="92034"/>
                  </a:lnTo>
                  <a:lnTo>
                    <a:pt x="194343" y="65222"/>
                  </a:lnTo>
                  <a:lnTo>
                    <a:pt x="234690" y="42580"/>
                  </a:lnTo>
                  <a:lnTo>
                    <a:pt x="277636" y="24422"/>
                  </a:lnTo>
                  <a:lnTo>
                    <a:pt x="322865" y="11064"/>
                  </a:lnTo>
                  <a:lnTo>
                    <a:pt x="370064" y="2818"/>
                  </a:lnTo>
                  <a:lnTo>
                    <a:pt x="418918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13" name="Группа 70"/>
          <p:cNvGrpSpPr/>
          <p:nvPr/>
        </p:nvGrpSpPr>
        <p:grpSpPr>
          <a:xfrm>
            <a:off x="5604480" y="1223280"/>
            <a:ext cx="156600" cy="1467360"/>
            <a:chOff x="5604480" y="1223280"/>
            <a:chExt cx="156600" cy="1467360"/>
          </a:xfrm>
        </p:grpSpPr>
        <p:sp>
          <p:nvSpPr>
            <p:cNvPr id="214" name="object 34"/>
            <p:cNvSpPr/>
            <p:nvPr/>
          </p:nvSpPr>
          <p:spPr>
            <a:xfrm>
              <a:off x="5679720" y="1384560"/>
              <a:ext cx="6120" cy="130608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1306080"/>
                <a:gd name="textAreaBottom" fmla="*/ 1306800 h 1306080"/>
              </a:gdLst>
              <a:ahLst/>
              <a:rect l="textAreaLeft" t="textAreaTop" r="textAreaRight" b="textAreaBottom"/>
              <a:pathLst>
                <a:path w="6985" h="1306830">
                  <a:moveTo>
                    <a:pt x="3372" y="0"/>
                  </a:moveTo>
                  <a:lnTo>
                    <a:pt x="2445" y="90306"/>
                  </a:lnTo>
                  <a:lnTo>
                    <a:pt x="510" y="385414"/>
                  </a:lnTo>
                  <a:lnTo>
                    <a:pt x="0" y="708304"/>
                  </a:lnTo>
                  <a:lnTo>
                    <a:pt x="1006" y="1023438"/>
                  </a:lnTo>
                  <a:lnTo>
                    <a:pt x="3372" y="1306828"/>
                  </a:lnTo>
                  <a:lnTo>
                    <a:pt x="5737" y="1023438"/>
                  </a:lnTo>
                  <a:lnTo>
                    <a:pt x="6763" y="653413"/>
                  </a:lnTo>
                  <a:lnTo>
                    <a:pt x="6741" y="598523"/>
                  </a:lnTo>
                  <a:lnTo>
                    <a:pt x="5737" y="283392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215" name="Группа 72"/>
            <p:cNvGrpSpPr/>
            <p:nvPr/>
          </p:nvGrpSpPr>
          <p:grpSpPr>
            <a:xfrm>
              <a:off x="5604480" y="1223280"/>
              <a:ext cx="156600" cy="156600"/>
              <a:chOff x="5604480" y="1223280"/>
              <a:chExt cx="156600" cy="156600"/>
            </a:xfrm>
          </p:grpSpPr>
          <p:sp>
            <p:nvSpPr>
              <p:cNvPr id="216" name="object 5"/>
              <p:cNvSpPr/>
              <p:nvPr/>
            </p:nvSpPr>
            <p:spPr>
              <a:xfrm>
                <a:off x="5604480" y="122328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4e12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217" name="object 5"/>
              <p:cNvSpPr/>
              <p:nvPr/>
            </p:nvSpPr>
            <p:spPr>
              <a:xfrm>
                <a:off x="5658480" y="127728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rgbClr val="ff4e12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sp>
        <p:nvSpPr>
          <p:cNvPr id="218" name="object 40"/>
          <p:cNvSpPr/>
          <p:nvPr/>
        </p:nvSpPr>
        <p:spPr>
          <a:xfrm>
            <a:off x="5108400" y="2484000"/>
            <a:ext cx="13320" cy="753840"/>
          </a:xfrm>
          <a:custGeom>
            <a:avLst/>
            <a:gdLst>
              <a:gd name="textAreaLeft" fmla="*/ 0 w 13320"/>
              <a:gd name="textAreaRight" fmla="*/ 14040 w 13320"/>
              <a:gd name="textAreaTop" fmla="*/ 0 h 753840"/>
              <a:gd name="textAreaBottom" fmla="*/ 754560 h 753840"/>
            </a:gdLst>
            <a:ahLst/>
            <a:rect l="textAreaLeft" t="textAreaTop" r="textAreaRight" b="textAreaBottom"/>
            <a:pathLst>
              <a:path w="13970" h="754380">
                <a:moveTo>
                  <a:pt x="6954" y="0"/>
                </a:moveTo>
                <a:lnTo>
                  <a:pt x="5179" y="48306"/>
                </a:lnTo>
                <a:lnTo>
                  <a:pt x="3645" y="98758"/>
                </a:lnTo>
                <a:lnTo>
                  <a:pt x="2364" y="151180"/>
                </a:lnTo>
                <a:lnTo>
                  <a:pt x="1347" y="205398"/>
                </a:lnTo>
                <a:lnTo>
                  <a:pt x="606" y="261235"/>
                </a:lnTo>
                <a:lnTo>
                  <a:pt x="153" y="318518"/>
                </a:lnTo>
                <a:lnTo>
                  <a:pt x="0" y="377071"/>
                </a:lnTo>
                <a:lnTo>
                  <a:pt x="153" y="435624"/>
                </a:lnTo>
                <a:lnTo>
                  <a:pt x="606" y="492907"/>
                </a:lnTo>
                <a:lnTo>
                  <a:pt x="1347" y="548744"/>
                </a:lnTo>
                <a:lnTo>
                  <a:pt x="2364" y="602961"/>
                </a:lnTo>
                <a:lnTo>
                  <a:pt x="3645" y="655383"/>
                </a:lnTo>
                <a:lnTo>
                  <a:pt x="5179" y="705835"/>
                </a:lnTo>
                <a:lnTo>
                  <a:pt x="6954" y="754142"/>
                </a:lnTo>
                <a:lnTo>
                  <a:pt x="8729" y="705835"/>
                </a:lnTo>
                <a:lnTo>
                  <a:pt x="10264" y="655383"/>
                </a:lnTo>
                <a:lnTo>
                  <a:pt x="11545" y="602961"/>
                </a:lnTo>
                <a:lnTo>
                  <a:pt x="12562" y="548744"/>
                </a:lnTo>
                <a:lnTo>
                  <a:pt x="13303" y="492907"/>
                </a:lnTo>
                <a:lnTo>
                  <a:pt x="13756" y="435624"/>
                </a:lnTo>
                <a:lnTo>
                  <a:pt x="13910" y="377071"/>
                </a:lnTo>
                <a:lnTo>
                  <a:pt x="13756" y="318518"/>
                </a:lnTo>
                <a:lnTo>
                  <a:pt x="13303" y="261235"/>
                </a:lnTo>
                <a:lnTo>
                  <a:pt x="12562" y="205398"/>
                </a:lnTo>
                <a:lnTo>
                  <a:pt x="11545" y="151180"/>
                </a:lnTo>
                <a:lnTo>
                  <a:pt x="10264" y="98758"/>
                </a:lnTo>
                <a:lnTo>
                  <a:pt x="8729" y="48306"/>
                </a:lnTo>
                <a:lnTo>
                  <a:pt x="695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9" name="object 32"/>
          <p:cNvSpPr/>
          <p:nvPr/>
        </p:nvSpPr>
        <p:spPr>
          <a:xfrm>
            <a:off x="2729520" y="932400"/>
            <a:ext cx="600120" cy="566280"/>
          </a:xfrm>
          <a:custGeom>
            <a:avLst/>
            <a:gdLst>
              <a:gd name="textAreaLeft" fmla="*/ 0 w 600120"/>
              <a:gd name="textAreaRight" fmla="*/ 600840 w 600120"/>
              <a:gd name="textAreaTop" fmla="*/ 0 h 566280"/>
              <a:gd name="textAreaBottom" fmla="*/ 567000 h 566280"/>
            </a:gdLst>
            <a:ahLst/>
            <a:rect l="textAreaLeft" t="textAreaTop" r="textAreaRight" b="textAreaBottom"/>
            <a:pathLst>
              <a:path w="600710" h="567055">
                <a:moveTo>
                  <a:pt x="212893" y="0"/>
                </a:moveTo>
                <a:lnTo>
                  <a:pt x="68324" y="0"/>
                </a:lnTo>
                <a:lnTo>
                  <a:pt x="41794" y="5390"/>
                </a:lnTo>
                <a:lnTo>
                  <a:pt x="20069" y="20069"/>
                </a:lnTo>
                <a:lnTo>
                  <a:pt x="5390" y="41794"/>
                </a:lnTo>
                <a:lnTo>
                  <a:pt x="0" y="68324"/>
                </a:lnTo>
                <a:lnTo>
                  <a:pt x="0" y="498124"/>
                </a:lnTo>
                <a:lnTo>
                  <a:pt x="5390" y="524654"/>
                </a:lnTo>
                <a:lnTo>
                  <a:pt x="20069" y="546379"/>
                </a:lnTo>
                <a:lnTo>
                  <a:pt x="41794" y="561058"/>
                </a:lnTo>
                <a:lnTo>
                  <a:pt x="68324" y="566449"/>
                </a:lnTo>
                <a:lnTo>
                  <a:pt x="212893" y="566449"/>
                </a:lnTo>
                <a:lnTo>
                  <a:pt x="239423" y="561058"/>
                </a:lnTo>
                <a:lnTo>
                  <a:pt x="261147" y="546379"/>
                </a:lnTo>
                <a:lnTo>
                  <a:pt x="275826" y="524654"/>
                </a:lnTo>
                <a:lnTo>
                  <a:pt x="281217" y="498124"/>
                </a:lnTo>
                <a:lnTo>
                  <a:pt x="281217" y="359553"/>
                </a:lnTo>
                <a:lnTo>
                  <a:pt x="371577" y="359553"/>
                </a:lnTo>
                <a:lnTo>
                  <a:pt x="375371" y="378225"/>
                </a:lnTo>
                <a:lnTo>
                  <a:pt x="385701" y="393514"/>
                </a:lnTo>
                <a:lnTo>
                  <a:pt x="400989" y="403845"/>
                </a:lnTo>
                <a:lnTo>
                  <a:pt x="419658" y="407639"/>
                </a:lnTo>
                <a:lnTo>
                  <a:pt x="552507" y="407639"/>
                </a:lnTo>
                <a:lnTo>
                  <a:pt x="571176" y="403845"/>
                </a:lnTo>
                <a:lnTo>
                  <a:pt x="586464" y="393514"/>
                </a:lnTo>
                <a:lnTo>
                  <a:pt x="596794" y="378225"/>
                </a:lnTo>
                <a:lnTo>
                  <a:pt x="600588" y="359553"/>
                </a:lnTo>
                <a:lnTo>
                  <a:pt x="600588" y="257813"/>
                </a:lnTo>
                <a:lnTo>
                  <a:pt x="596794" y="239146"/>
                </a:lnTo>
                <a:lnTo>
                  <a:pt x="586464" y="223859"/>
                </a:lnTo>
                <a:lnTo>
                  <a:pt x="571176" y="213530"/>
                </a:lnTo>
                <a:lnTo>
                  <a:pt x="552507" y="209736"/>
                </a:lnTo>
                <a:lnTo>
                  <a:pt x="439905" y="209736"/>
                </a:lnTo>
                <a:lnTo>
                  <a:pt x="439905" y="146660"/>
                </a:lnTo>
                <a:lnTo>
                  <a:pt x="434514" y="120132"/>
                </a:lnTo>
                <a:lnTo>
                  <a:pt x="419836" y="98407"/>
                </a:lnTo>
                <a:lnTo>
                  <a:pt x="398111" y="83727"/>
                </a:lnTo>
                <a:lnTo>
                  <a:pt x="371581" y="78336"/>
                </a:lnTo>
                <a:lnTo>
                  <a:pt x="281217" y="78336"/>
                </a:lnTo>
                <a:lnTo>
                  <a:pt x="281217" y="68324"/>
                </a:lnTo>
                <a:lnTo>
                  <a:pt x="275826" y="41794"/>
                </a:lnTo>
                <a:lnTo>
                  <a:pt x="261147" y="20069"/>
                </a:lnTo>
                <a:lnTo>
                  <a:pt x="239423" y="5390"/>
                </a:lnTo>
                <a:lnTo>
                  <a:pt x="212893" y="0"/>
                </a:lnTo>
                <a:close/>
              </a:path>
            </a:pathLst>
          </a:custGeom>
          <a:solidFill>
            <a:srgbClr val="57d9b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0" name="object 31"/>
          <p:cNvSpPr/>
          <p:nvPr/>
        </p:nvSpPr>
        <p:spPr>
          <a:xfrm>
            <a:off x="3040200" y="703440"/>
            <a:ext cx="374040" cy="492120"/>
          </a:xfrm>
          <a:custGeom>
            <a:avLst/>
            <a:gdLst>
              <a:gd name="textAreaLeft" fmla="*/ 0 w 374040"/>
              <a:gd name="textAreaRight" fmla="*/ 374760 w 374040"/>
              <a:gd name="textAreaTop" fmla="*/ 0 h 492120"/>
              <a:gd name="textAreaBottom" fmla="*/ 492840 h 492120"/>
            </a:gdLst>
            <a:ahLst/>
            <a:rect l="textAreaLeft" t="textAreaTop" r="textAreaRight" b="textAreaBottom"/>
            <a:pathLst>
              <a:path w="374650" h="492759">
                <a:moveTo>
                  <a:pt x="187139" y="0"/>
                </a:moveTo>
                <a:lnTo>
                  <a:pt x="137391" y="6684"/>
                </a:lnTo>
                <a:lnTo>
                  <a:pt x="92687" y="25550"/>
                </a:lnTo>
                <a:lnTo>
                  <a:pt x="54812" y="54812"/>
                </a:lnTo>
                <a:lnTo>
                  <a:pt x="25550" y="92688"/>
                </a:lnTo>
                <a:lnTo>
                  <a:pt x="6684" y="137394"/>
                </a:lnTo>
                <a:lnTo>
                  <a:pt x="0" y="187145"/>
                </a:lnTo>
                <a:lnTo>
                  <a:pt x="5586" y="234400"/>
                </a:lnTo>
                <a:lnTo>
                  <a:pt x="20826" y="281397"/>
                </a:lnTo>
                <a:lnTo>
                  <a:pt x="43435" y="326970"/>
                </a:lnTo>
                <a:lnTo>
                  <a:pt x="71131" y="369954"/>
                </a:lnTo>
                <a:lnTo>
                  <a:pt x="101632" y="409185"/>
                </a:lnTo>
                <a:lnTo>
                  <a:pt x="132655" y="443496"/>
                </a:lnTo>
                <a:lnTo>
                  <a:pt x="161918" y="471724"/>
                </a:lnTo>
                <a:lnTo>
                  <a:pt x="187139" y="492702"/>
                </a:lnTo>
                <a:lnTo>
                  <a:pt x="211531" y="473341"/>
                </a:lnTo>
                <a:lnTo>
                  <a:pt x="240407" y="446332"/>
                </a:lnTo>
                <a:lnTo>
                  <a:pt x="271381" y="412810"/>
                </a:lnTo>
                <a:lnTo>
                  <a:pt x="302071" y="373907"/>
                </a:lnTo>
                <a:lnTo>
                  <a:pt x="330091" y="330756"/>
                </a:lnTo>
                <a:lnTo>
                  <a:pt x="353057" y="284490"/>
                </a:lnTo>
                <a:lnTo>
                  <a:pt x="355643" y="276457"/>
                </a:lnTo>
                <a:lnTo>
                  <a:pt x="187139" y="276457"/>
                </a:lnTo>
                <a:lnTo>
                  <a:pt x="152376" y="269439"/>
                </a:lnTo>
                <a:lnTo>
                  <a:pt x="123989" y="250299"/>
                </a:lnTo>
                <a:lnTo>
                  <a:pt x="104851" y="221910"/>
                </a:lnTo>
                <a:lnTo>
                  <a:pt x="97833" y="187145"/>
                </a:lnTo>
                <a:lnTo>
                  <a:pt x="104851" y="152378"/>
                </a:lnTo>
                <a:lnTo>
                  <a:pt x="123989" y="123990"/>
                </a:lnTo>
                <a:lnTo>
                  <a:pt x="152376" y="104851"/>
                </a:lnTo>
                <a:lnTo>
                  <a:pt x="187139" y="97833"/>
                </a:lnTo>
                <a:lnTo>
                  <a:pt x="350912" y="97833"/>
                </a:lnTo>
                <a:lnTo>
                  <a:pt x="348741" y="92688"/>
                </a:lnTo>
                <a:lnTo>
                  <a:pt x="319478" y="54812"/>
                </a:lnTo>
                <a:lnTo>
                  <a:pt x="281601" y="25550"/>
                </a:lnTo>
                <a:lnTo>
                  <a:pt x="236893" y="6684"/>
                </a:lnTo>
                <a:lnTo>
                  <a:pt x="187139" y="0"/>
                </a:lnTo>
                <a:close/>
              </a:path>
              <a:path w="374650" h="492759">
                <a:moveTo>
                  <a:pt x="350912" y="97833"/>
                </a:moveTo>
                <a:lnTo>
                  <a:pt x="187139" y="97833"/>
                </a:lnTo>
                <a:lnTo>
                  <a:pt x="221906" y="104851"/>
                </a:lnTo>
                <a:lnTo>
                  <a:pt x="250298" y="123990"/>
                </a:lnTo>
                <a:lnTo>
                  <a:pt x="269442" y="152378"/>
                </a:lnTo>
                <a:lnTo>
                  <a:pt x="276462" y="187145"/>
                </a:lnTo>
                <a:lnTo>
                  <a:pt x="269442" y="221910"/>
                </a:lnTo>
                <a:lnTo>
                  <a:pt x="250298" y="250299"/>
                </a:lnTo>
                <a:lnTo>
                  <a:pt x="221906" y="269439"/>
                </a:lnTo>
                <a:lnTo>
                  <a:pt x="187139" y="276457"/>
                </a:lnTo>
                <a:lnTo>
                  <a:pt x="355643" y="276457"/>
                </a:lnTo>
                <a:lnTo>
                  <a:pt x="368585" y="236242"/>
                </a:lnTo>
                <a:lnTo>
                  <a:pt x="374291" y="187145"/>
                </a:lnTo>
                <a:lnTo>
                  <a:pt x="367606" y="137394"/>
                </a:lnTo>
                <a:lnTo>
                  <a:pt x="350912" y="97833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96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97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498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499" name="object 2"/>
          <p:cNvSpPr/>
          <p:nvPr/>
        </p:nvSpPr>
        <p:spPr>
          <a:xfrm>
            <a:off x="0" y="0"/>
            <a:ext cx="5853960" cy="1172160"/>
          </a:xfrm>
          <a:custGeom>
            <a:avLst/>
            <a:gdLst>
              <a:gd name="textAreaLeft" fmla="*/ 0 w 5853960"/>
              <a:gd name="textAreaRight" fmla="*/ 5854680 w 5853960"/>
              <a:gd name="textAreaTop" fmla="*/ 0 h 1172160"/>
              <a:gd name="textAreaBottom" fmla="*/ 1172880 h 1172160"/>
            </a:gdLst>
            <a:ahLst/>
            <a:rect l="textAreaLeft" t="textAreaTop" r="textAreaRight" b="textAreaBottom"/>
            <a:pathLst>
              <a:path w="5852160" h="1172845">
                <a:moveTo>
                  <a:pt x="0" y="1172659"/>
                </a:moveTo>
                <a:lnTo>
                  <a:pt x="5852156" y="1172659"/>
                </a:lnTo>
                <a:lnTo>
                  <a:pt x="5852156" y="0"/>
                </a:lnTo>
                <a:lnTo>
                  <a:pt x="0" y="0"/>
                </a:lnTo>
                <a:lnTo>
                  <a:pt x="0" y="1172659"/>
                </a:lnTo>
                <a:close/>
              </a:path>
            </a:pathLst>
          </a:custGeom>
          <a:solidFill>
            <a:srgbClr val="e3e7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00" name="Прямоугольник: скругленные углы 399"/>
          <p:cNvSpPr/>
          <p:nvPr/>
        </p:nvSpPr>
        <p:spPr>
          <a:xfrm>
            <a:off x="415800" y="888840"/>
            <a:ext cx="1305360" cy="1305360"/>
          </a:xfrm>
          <a:prstGeom prst="roundRect">
            <a:avLst>
              <a:gd name="adj" fmla="val 22607"/>
            </a:avLst>
          </a:prstGeom>
          <a:solidFill>
            <a:srgbClr val="1c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01" name="object 19"/>
          <p:cNvSpPr/>
          <p:nvPr/>
        </p:nvSpPr>
        <p:spPr>
          <a:xfrm>
            <a:off x="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313a49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1502" name="Группа 19"/>
          <p:cNvGrpSpPr/>
          <p:nvPr/>
        </p:nvGrpSpPr>
        <p:grpSpPr>
          <a:xfrm>
            <a:off x="5347080" y="839160"/>
            <a:ext cx="415080" cy="279360"/>
            <a:chOff x="5347080" y="839160"/>
            <a:chExt cx="415080" cy="279360"/>
          </a:xfrm>
        </p:grpSpPr>
        <p:sp>
          <p:nvSpPr>
            <p:cNvPr id="1503" name="object 24"/>
            <p:cNvSpPr/>
            <p:nvPr/>
          </p:nvSpPr>
          <p:spPr>
            <a:xfrm>
              <a:off x="5608080" y="10900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2" y="28602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2" y="4147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2" y="24455"/>
                  </a:lnTo>
                  <a:lnTo>
                    <a:pt x="28602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04" name="object 25"/>
            <p:cNvSpPr/>
            <p:nvPr/>
          </p:nvSpPr>
          <p:spPr>
            <a:xfrm>
              <a:off x="5733720" y="10900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2" y="28602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2" y="4147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2" y="24455"/>
                  </a:lnTo>
                  <a:lnTo>
                    <a:pt x="28602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05" name="object 26"/>
            <p:cNvSpPr/>
            <p:nvPr/>
          </p:nvSpPr>
          <p:spPr>
            <a:xfrm>
              <a:off x="5608080" y="848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2" y="28601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2" y="4147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2" y="24455"/>
                  </a:lnTo>
                  <a:lnTo>
                    <a:pt x="28602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06" name="object 27"/>
            <p:cNvSpPr/>
            <p:nvPr/>
          </p:nvSpPr>
          <p:spPr>
            <a:xfrm>
              <a:off x="5733720" y="969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2" y="28597"/>
                  </a:lnTo>
                  <a:lnTo>
                    <a:pt x="28602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2" y="4142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2" y="24453"/>
                  </a:lnTo>
                  <a:lnTo>
                    <a:pt x="28602" y="4142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07" name="object 28"/>
            <p:cNvSpPr/>
            <p:nvPr/>
          </p:nvSpPr>
          <p:spPr>
            <a:xfrm>
              <a:off x="5356440" y="969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2" y="28597"/>
                  </a:lnTo>
                  <a:lnTo>
                    <a:pt x="28602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2" y="4142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2" y="24453"/>
                  </a:lnTo>
                  <a:lnTo>
                    <a:pt x="28602" y="4142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08" name="object 29"/>
            <p:cNvSpPr/>
            <p:nvPr/>
          </p:nvSpPr>
          <p:spPr>
            <a:xfrm>
              <a:off x="5482080" y="969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2" y="28597"/>
                  </a:lnTo>
                  <a:lnTo>
                    <a:pt x="28602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2" y="4142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2" y="24453"/>
                  </a:lnTo>
                  <a:lnTo>
                    <a:pt x="28602" y="4142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09" name="object 30"/>
            <p:cNvSpPr/>
            <p:nvPr/>
          </p:nvSpPr>
          <p:spPr>
            <a:xfrm>
              <a:off x="5347080" y="83916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10" name="object 31"/>
            <p:cNvSpPr/>
            <p:nvPr/>
          </p:nvSpPr>
          <p:spPr>
            <a:xfrm>
              <a:off x="5608080" y="969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2" y="28601"/>
                  </a:lnTo>
                  <a:lnTo>
                    <a:pt x="28602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511" name="Группа 375"/>
          <p:cNvGrpSpPr/>
          <p:nvPr/>
        </p:nvGrpSpPr>
        <p:grpSpPr>
          <a:xfrm>
            <a:off x="109440" y="2662560"/>
            <a:ext cx="1033560" cy="288000"/>
            <a:chOff x="109440" y="2662560"/>
            <a:chExt cx="1033560" cy="288000"/>
          </a:xfrm>
        </p:grpSpPr>
        <p:sp>
          <p:nvSpPr>
            <p:cNvPr id="1512" name="object 32"/>
            <p:cNvSpPr/>
            <p:nvPr/>
          </p:nvSpPr>
          <p:spPr>
            <a:xfrm>
              <a:off x="624240" y="2915280"/>
              <a:ext cx="24120" cy="24120"/>
            </a:xfrm>
            <a:custGeom>
              <a:avLst/>
              <a:gdLst>
                <a:gd name="textAreaLeft" fmla="*/ 0 w 24120"/>
                <a:gd name="textAreaRight" fmla="*/ 24840 w 24120"/>
                <a:gd name="textAreaTop" fmla="*/ 0 h 24120"/>
                <a:gd name="textAreaBottom" fmla="*/ 24840 h 24120"/>
              </a:gdLst>
              <a:ahLst/>
              <a:rect l="textAreaLeft" t="textAreaTop" r="textAreaRight" b="textAreaBottom"/>
              <a:pathLst>
                <a:path w="24765" h="24764">
                  <a:moveTo>
                    <a:pt x="24455" y="0"/>
                  </a:moveTo>
                  <a:lnTo>
                    <a:pt x="0" y="0"/>
                  </a:lnTo>
                  <a:lnTo>
                    <a:pt x="0" y="24455"/>
                  </a:lnTo>
                  <a:lnTo>
                    <a:pt x="24455" y="24455"/>
                  </a:lnTo>
                  <a:lnTo>
                    <a:pt x="24455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13" name="object 33"/>
            <p:cNvSpPr/>
            <p:nvPr/>
          </p:nvSpPr>
          <p:spPr>
            <a:xfrm>
              <a:off x="370440" y="2913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14" name="object 34"/>
            <p:cNvSpPr/>
            <p:nvPr/>
          </p:nvSpPr>
          <p:spPr>
            <a:xfrm>
              <a:off x="496080" y="2913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15" name="object 35"/>
            <p:cNvSpPr/>
            <p:nvPr/>
          </p:nvSpPr>
          <p:spPr>
            <a:xfrm>
              <a:off x="622080" y="2913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16" name="object 36"/>
            <p:cNvSpPr/>
            <p:nvPr/>
          </p:nvSpPr>
          <p:spPr>
            <a:xfrm>
              <a:off x="1114560" y="2913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7"/>
                  </a:lnTo>
                  <a:lnTo>
                    <a:pt x="28599" y="4147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17" name="object 37"/>
            <p:cNvSpPr/>
            <p:nvPr/>
          </p:nvSpPr>
          <p:spPr>
            <a:xfrm>
              <a:off x="742680" y="290376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4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6" y="33976"/>
                  </a:lnTo>
                  <a:lnTo>
                    <a:pt x="5384" y="13539"/>
                  </a:lnTo>
                  <a:lnTo>
                    <a:pt x="10774" y="4730"/>
                  </a:lnTo>
                  <a:lnTo>
                    <a:pt x="30899" y="4730"/>
                  </a:lnTo>
                  <a:lnTo>
                    <a:pt x="27524" y="1887"/>
                  </a:lnTo>
                  <a:lnTo>
                    <a:pt x="19514" y="0"/>
                  </a:lnTo>
                  <a:close/>
                </a:path>
                <a:path w="39370" h="47625">
                  <a:moveTo>
                    <a:pt x="30899" y="4730"/>
                  </a:moveTo>
                  <a:lnTo>
                    <a:pt x="27928" y="4730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1" y="7015"/>
                  </a:lnTo>
                  <a:lnTo>
                    <a:pt x="30899" y="473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18" name="object 38"/>
            <p:cNvSpPr/>
            <p:nvPr/>
          </p:nvSpPr>
          <p:spPr>
            <a:xfrm>
              <a:off x="370440" y="2671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3" y="4146"/>
                  </a:lnTo>
                  <a:lnTo>
                    <a:pt x="24453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19" name="object 39"/>
            <p:cNvSpPr/>
            <p:nvPr/>
          </p:nvSpPr>
          <p:spPr>
            <a:xfrm>
              <a:off x="496080" y="2792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3" y="4144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20" name="object 40"/>
            <p:cNvSpPr/>
            <p:nvPr/>
          </p:nvSpPr>
          <p:spPr>
            <a:xfrm>
              <a:off x="118440" y="2792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3" y="4144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21" name="object 41"/>
            <p:cNvSpPr/>
            <p:nvPr/>
          </p:nvSpPr>
          <p:spPr>
            <a:xfrm>
              <a:off x="244440" y="2792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22" name="object 42"/>
            <p:cNvSpPr/>
            <p:nvPr/>
          </p:nvSpPr>
          <p:spPr>
            <a:xfrm>
              <a:off x="109440" y="266256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23" name="object 43"/>
            <p:cNvSpPr/>
            <p:nvPr/>
          </p:nvSpPr>
          <p:spPr>
            <a:xfrm>
              <a:off x="370440" y="2792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0" y="0"/>
                  </a:moveTo>
                  <a:lnTo>
                    <a:pt x="0" y="0"/>
                  </a:lnTo>
                  <a:lnTo>
                    <a:pt x="0" y="28600"/>
                  </a:lnTo>
                  <a:lnTo>
                    <a:pt x="28600" y="28600"/>
                  </a:lnTo>
                  <a:lnTo>
                    <a:pt x="28600" y="24460"/>
                  </a:lnTo>
                  <a:lnTo>
                    <a:pt x="28600" y="4152"/>
                  </a:lnTo>
                  <a:lnTo>
                    <a:pt x="28600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524" name="PlaceHolder 1"/>
          <p:cNvSpPr>
            <a:spLocks noGrp="1"/>
          </p:cNvSpPr>
          <p:nvPr>
            <p:ph type="sldNum" idx="23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981AEA9-1440-4001-9A04-8FA99654BE38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7" r:id="rId3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63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64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565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566" name="object 4"/>
          <p:cNvSpPr/>
          <p:nvPr/>
        </p:nvSpPr>
        <p:spPr>
          <a:xfrm>
            <a:off x="0" y="698760"/>
            <a:ext cx="4145760" cy="2600280"/>
          </a:xfrm>
          <a:custGeom>
            <a:avLst/>
            <a:gdLst>
              <a:gd name="textAreaLeft" fmla="*/ 0 w 4145760"/>
              <a:gd name="textAreaRight" fmla="*/ 4146480 w 4145760"/>
              <a:gd name="textAreaTop" fmla="*/ 0 h 2600280"/>
              <a:gd name="textAreaBottom" fmla="*/ 2601000 h 2600280"/>
            </a:gdLst>
            <a:ahLst/>
            <a:rect l="textAreaLeft" t="textAreaTop" r="textAreaRight" b="textAreaBottom"/>
            <a:pathLst>
              <a:path w="3606800" h="2411095">
                <a:moveTo>
                  <a:pt x="3606304" y="291719"/>
                </a:moveTo>
                <a:lnTo>
                  <a:pt x="3604933" y="291719"/>
                </a:lnTo>
                <a:lnTo>
                  <a:pt x="3602926" y="264490"/>
                </a:lnTo>
                <a:lnTo>
                  <a:pt x="3593109" y="220840"/>
                </a:lnTo>
                <a:lnTo>
                  <a:pt x="3577361" y="179717"/>
                </a:lnTo>
                <a:lnTo>
                  <a:pt x="3556152" y="141592"/>
                </a:lnTo>
                <a:lnTo>
                  <a:pt x="3529977" y="106959"/>
                </a:lnTo>
                <a:lnTo>
                  <a:pt x="3499345" y="76314"/>
                </a:lnTo>
                <a:lnTo>
                  <a:pt x="3464712" y="50152"/>
                </a:lnTo>
                <a:lnTo>
                  <a:pt x="3426587" y="28943"/>
                </a:lnTo>
                <a:lnTo>
                  <a:pt x="3385451" y="13195"/>
                </a:lnTo>
                <a:lnTo>
                  <a:pt x="3341814" y="3378"/>
                </a:lnTo>
                <a:lnTo>
                  <a:pt x="3296132" y="0"/>
                </a:lnTo>
                <a:lnTo>
                  <a:pt x="720598" y="0"/>
                </a:lnTo>
                <a:lnTo>
                  <a:pt x="674916" y="3378"/>
                </a:lnTo>
                <a:lnTo>
                  <a:pt x="631278" y="13195"/>
                </a:lnTo>
                <a:lnTo>
                  <a:pt x="590143" y="28943"/>
                </a:lnTo>
                <a:lnTo>
                  <a:pt x="552018" y="50152"/>
                </a:lnTo>
                <a:lnTo>
                  <a:pt x="517385" y="76314"/>
                </a:lnTo>
                <a:lnTo>
                  <a:pt x="486752" y="106959"/>
                </a:lnTo>
                <a:lnTo>
                  <a:pt x="460578" y="141592"/>
                </a:lnTo>
                <a:lnTo>
                  <a:pt x="439369" y="179717"/>
                </a:lnTo>
                <a:lnTo>
                  <a:pt x="423621" y="220840"/>
                </a:lnTo>
                <a:lnTo>
                  <a:pt x="413804" y="264490"/>
                </a:lnTo>
                <a:lnTo>
                  <a:pt x="411784" y="291719"/>
                </a:lnTo>
                <a:lnTo>
                  <a:pt x="0" y="291719"/>
                </a:lnTo>
                <a:lnTo>
                  <a:pt x="0" y="2410891"/>
                </a:lnTo>
                <a:lnTo>
                  <a:pt x="3606304" y="2410891"/>
                </a:lnTo>
                <a:lnTo>
                  <a:pt x="3606304" y="966406"/>
                </a:lnTo>
                <a:lnTo>
                  <a:pt x="3606304" y="310159"/>
                </a:lnTo>
                <a:lnTo>
                  <a:pt x="3606304" y="291719"/>
                </a:lnTo>
                <a:close/>
              </a:path>
            </a:pathLst>
          </a:custGeom>
          <a:solidFill>
            <a:srgbClr val="e3e7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67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1c2533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68" name="Рисунок 12" descr=""/>
          <p:cNvPicPr/>
          <p:nvPr/>
        </p:nvPicPr>
        <p:blipFill>
          <a:blip r:embed="rId3"/>
          <a:stretch/>
        </p:blipFill>
        <p:spPr>
          <a:xfrm>
            <a:off x="403560" y="3106800"/>
            <a:ext cx="448200" cy="58680"/>
          </a:xfrm>
          <a:prstGeom prst="rect">
            <a:avLst/>
          </a:prstGeom>
          <a:ln w="0">
            <a:noFill/>
          </a:ln>
        </p:spPr>
      </p:pic>
      <p:sp>
        <p:nvSpPr>
          <p:cNvPr id="1569" name="object 4"/>
          <p:cNvSpPr/>
          <p:nvPr/>
        </p:nvSpPr>
        <p:spPr>
          <a:xfrm>
            <a:off x="144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70" name="object 18"/>
          <p:cNvSpPr/>
          <p:nvPr/>
        </p:nvSpPr>
        <p:spPr>
          <a:xfrm flipH="1">
            <a:off x="3146040" y="2350800"/>
            <a:ext cx="1586520" cy="940320"/>
          </a:xfrm>
          <a:custGeom>
            <a:avLst/>
            <a:gdLst>
              <a:gd name="textAreaLeft" fmla="*/ 360 w 1586520"/>
              <a:gd name="textAreaRight" fmla="*/ 1587600 w 1586520"/>
              <a:gd name="textAreaTop" fmla="*/ 0 h 940320"/>
              <a:gd name="textAreaBottom" fmla="*/ 941040 h 940320"/>
            </a:gdLst>
            <a:ahLst/>
            <a:rect l="textAreaLeft" t="textAreaTop" r="textAreaRight" b="textAreaBottom"/>
            <a:pathLst>
              <a:path w="1135379" h="941070">
                <a:moveTo>
                  <a:pt x="521" y="940950"/>
                </a:moveTo>
                <a:lnTo>
                  <a:pt x="0" y="789458"/>
                </a:lnTo>
                <a:lnTo>
                  <a:pt x="4680" y="742143"/>
                </a:lnTo>
                <a:lnTo>
                  <a:pt x="18398" y="698002"/>
                </a:lnTo>
                <a:lnTo>
                  <a:pt x="40174" y="658001"/>
                </a:lnTo>
                <a:lnTo>
                  <a:pt x="69024" y="623107"/>
                </a:lnTo>
                <a:lnTo>
                  <a:pt x="103968" y="594286"/>
                </a:lnTo>
                <a:lnTo>
                  <a:pt x="144024" y="572503"/>
                </a:lnTo>
                <a:lnTo>
                  <a:pt x="188210" y="558725"/>
                </a:lnTo>
                <a:lnTo>
                  <a:pt x="235544" y="553918"/>
                </a:lnTo>
                <a:lnTo>
                  <a:pt x="452965" y="553918"/>
                </a:lnTo>
                <a:lnTo>
                  <a:pt x="452965" y="165759"/>
                </a:lnTo>
                <a:lnTo>
                  <a:pt x="458912" y="121824"/>
                </a:lnTo>
                <a:lnTo>
                  <a:pt x="475679" y="82264"/>
                </a:lnTo>
                <a:lnTo>
                  <a:pt x="501654" y="48690"/>
                </a:lnTo>
                <a:lnTo>
                  <a:pt x="535228" y="22714"/>
                </a:lnTo>
                <a:lnTo>
                  <a:pt x="574788" y="5947"/>
                </a:lnTo>
                <a:lnTo>
                  <a:pt x="618724" y="0"/>
                </a:lnTo>
                <a:lnTo>
                  <a:pt x="969440" y="0"/>
                </a:lnTo>
                <a:lnTo>
                  <a:pt x="1013374" y="5947"/>
                </a:lnTo>
                <a:lnTo>
                  <a:pt x="1052933" y="22714"/>
                </a:lnTo>
                <a:lnTo>
                  <a:pt x="1086506" y="48690"/>
                </a:lnTo>
                <a:lnTo>
                  <a:pt x="1112481" y="82264"/>
                </a:lnTo>
                <a:lnTo>
                  <a:pt x="1129247" y="121824"/>
                </a:lnTo>
                <a:lnTo>
                  <a:pt x="1135194" y="165759"/>
                </a:lnTo>
                <a:lnTo>
                  <a:pt x="1135194" y="623707"/>
                </a:lnTo>
                <a:lnTo>
                  <a:pt x="1129247" y="667642"/>
                </a:lnTo>
                <a:lnTo>
                  <a:pt x="1112481" y="707202"/>
                </a:lnTo>
                <a:lnTo>
                  <a:pt x="1086506" y="740775"/>
                </a:lnTo>
                <a:lnTo>
                  <a:pt x="1052933" y="766751"/>
                </a:lnTo>
                <a:lnTo>
                  <a:pt x="1013374" y="783519"/>
                </a:lnTo>
                <a:lnTo>
                  <a:pt x="969440" y="789466"/>
                </a:lnTo>
                <a:lnTo>
                  <a:pt x="969440" y="94095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1571" name="Группа 36"/>
          <p:cNvGrpSpPr/>
          <p:nvPr/>
        </p:nvGrpSpPr>
        <p:grpSpPr>
          <a:xfrm>
            <a:off x="5347080" y="615600"/>
            <a:ext cx="415080" cy="279360"/>
            <a:chOff x="5347080" y="615600"/>
            <a:chExt cx="415080" cy="279360"/>
          </a:xfrm>
        </p:grpSpPr>
        <p:sp>
          <p:nvSpPr>
            <p:cNvPr id="1572" name="object 24"/>
            <p:cNvSpPr/>
            <p:nvPr/>
          </p:nvSpPr>
          <p:spPr>
            <a:xfrm>
              <a:off x="5608080" y="866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2" y="28602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2" y="4147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2" y="24455"/>
                  </a:lnTo>
                  <a:lnTo>
                    <a:pt x="28602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73" name="object 25"/>
            <p:cNvSpPr/>
            <p:nvPr/>
          </p:nvSpPr>
          <p:spPr>
            <a:xfrm>
              <a:off x="5733720" y="866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2" y="28602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2" y="4147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2" y="24455"/>
                  </a:lnTo>
                  <a:lnTo>
                    <a:pt x="28602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74" name="object 26"/>
            <p:cNvSpPr/>
            <p:nvPr/>
          </p:nvSpPr>
          <p:spPr>
            <a:xfrm>
              <a:off x="5608080" y="624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2" y="28601"/>
                  </a:lnTo>
                  <a:lnTo>
                    <a:pt x="28602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2" y="4147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2" y="24455"/>
                  </a:lnTo>
                  <a:lnTo>
                    <a:pt x="28602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75" name="object 27"/>
            <p:cNvSpPr/>
            <p:nvPr/>
          </p:nvSpPr>
          <p:spPr>
            <a:xfrm>
              <a:off x="5733720" y="745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2" y="28597"/>
                  </a:lnTo>
                  <a:lnTo>
                    <a:pt x="28602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2" y="4142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2" y="24453"/>
                  </a:lnTo>
                  <a:lnTo>
                    <a:pt x="28602" y="4142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76" name="object 28"/>
            <p:cNvSpPr/>
            <p:nvPr/>
          </p:nvSpPr>
          <p:spPr>
            <a:xfrm>
              <a:off x="5356440" y="745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2" y="28597"/>
                  </a:lnTo>
                  <a:lnTo>
                    <a:pt x="28602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2" y="4142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2" y="24453"/>
                  </a:lnTo>
                  <a:lnTo>
                    <a:pt x="28602" y="4142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77" name="object 29"/>
            <p:cNvSpPr/>
            <p:nvPr/>
          </p:nvSpPr>
          <p:spPr>
            <a:xfrm>
              <a:off x="5482080" y="745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2" y="28597"/>
                  </a:lnTo>
                  <a:lnTo>
                    <a:pt x="28602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2" y="4142"/>
                  </a:lnTo>
                  <a:lnTo>
                    <a:pt x="28602" y="0"/>
                  </a:lnTo>
                  <a:close/>
                </a:path>
                <a:path w="29210" h="29209">
                  <a:moveTo>
                    <a:pt x="28602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2" y="24453"/>
                  </a:lnTo>
                  <a:lnTo>
                    <a:pt x="28602" y="4142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78" name="object 30"/>
            <p:cNvSpPr/>
            <p:nvPr/>
          </p:nvSpPr>
          <p:spPr>
            <a:xfrm>
              <a:off x="5347080" y="6156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79" name="object 31"/>
            <p:cNvSpPr/>
            <p:nvPr/>
          </p:nvSpPr>
          <p:spPr>
            <a:xfrm>
              <a:off x="5608080" y="745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2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2" y="28601"/>
                  </a:lnTo>
                  <a:lnTo>
                    <a:pt x="28602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580" name="Группа 45"/>
          <p:cNvGrpSpPr/>
          <p:nvPr/>
        </p:nvGrpSpPr>
        <p:grpSpPr>
          <a:xfrm>
            <a:off x="109440" y="2662560"/>
            <a:ext cx="1033560" cy="288000"/>
            <a:chOff x="109440" y="2662560"/>
            <a:chExt cx="1033560" cy="288000"/>
          </a:xfrm>
        </p:grpSpPr>
        <p:sp>
          <p:nvSpPr>
            <p:cNvPr id="1581" name="object 32"/>
            <p:cNvSpPr/>
            <p:nvPr/>
          </p:nvSpPr>
          <p:spPr>
            <a:xfrm>
              <a:off x="624240" y="2915280"/>
              <a:ext cx="24120" cy="24120"/>
            </a:xfrm>
            <a:custGeom>
              <a:avLst/>
              <a:gdLst>
                <a:gd name="textAreaLeft" fmla="*/ 0 w 24120"/>
                <a:gd name="textAreaRight" fmla="*/ 24840 w 24120"/>
                <a:gd name="textAreaTop" fmla="*/ 0 h 24120"/>
                <a:gd name="textAreaBottom" fmla="*/ 24840 h 24120"/>
              </a:gdLst>
              <a:ahLst/>
              <a:rect l="textAreaLeft" t="textAreaTop" r="textAreaRight" b="textAreaBottom"/>
              <a:pathLst>
                <a:path w="24765" h="24764">
                  <a:moveTo>
                    <a:pt x="24455" y="0"/>
                  </a:moveTo>
                  <a:lnTo>
                    <a:pt x="0" y="0"/>
                  </a:lnTo>
                  <a:lnTo>
                    <a:pt x="0" y="24455"/>
                  </a:lnTo>
                  <a:lnTo>
                    <a:pt x="24455" y="24455"/>
                  </a:lnTo>
                  <a:lnTo>
                    <a:pt x="24455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82" name="object 33"/>
            <p:cNvSpPr/>
            <p:nvPr/>
          </p:nvSpPr>
          <p:spPr>
            <a:xfrm>
              <a:off x="370440" y="2913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83" name="object 34"/>
            <p:cNvSpPr/>
            <p:nvPr/>
          </p:nvSpPr>
          <p:spPr>
            <a:xfrm>
              <a:off x="496080" y="2913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84" name="object 35"/>
            <p:cNvSpPr/>
            <p:nvPr/>
          </p:nvSpPr>
          <p:spPr>
            <a:xfrm>
              <a:off x="622080" y="2913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85" name="object 36"/>
            <p:cNvSpPr/>
            <p:nvPr/>
          </p:nvSpPr>
          <p:spPr>
            <a:xfrm>
              <a:off x="1114560" y="2913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7"/>
                  </a:lnTo>
                  <a:lnTo>
                    <a:pt x="28599" y="4147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7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86" name="object 37"/>
            <p:cNvSpPr/>
            <p:nvPr/>
          </p:nvSpPr>
          <p:spPr>
            <a:xfrm>
              <a:off x="742680" y="290376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4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6" y="33976"/>
                  </a:lnTo>
                  <a:lnTo>
                    <a:pt x="5384" y="13539"/>
                  </a:lnTo>
                  <a:lnTo>
                    <a:pt x="10774" y="4730"/>
                  </a:lnTo>
                  <a:lnTo>
                    <a:pt x="30899" y="4730"/>
                  </a:lnTo>
                  <a:lnTo>
                    <a:pt x="27524" y="1887"/>
                  </a:lnTo>
                  <a:lnTo>
                    <a:pt x="19514" y="0"/>
                  </a:lnTo>
                  <a:close/>
                </a:path>
                <a:path w="39370" h="47625">
                  <a:moveTo>
                    <a:pt x="30899" y="4730"/>
                  </a:moveTo>
                  <a:lnTo>
                    <a:pt x="27928" y="4730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1" y="7015"/>
                  </a:lnTo>
                  <a:lnTo>
                    <a:pt x="30899" y="473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87" name="object 38"/>
            <p:cNvSpPr/>
            <p:nvPr/>
          </p:nvSpPr>
          <p:spPr>
            <a:xfrm>
              <a:off x="370440" y="26715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3" y="4146"/>
                  </a:lnTo>
                  <a:lnTo>
                    <a:pt x="24453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88" name="object 39"/>
            <p:cNvSpPr/>
            <p:nvPr/>
          </p:nvSpPr>
          <p:spPr>
            <a:xfrm>
              <a:off x="496080" y="2792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3" y="4144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89" name="object 40"/>
            <p:cNvSpPr/>
            <p:nvPr/>
          </p:nvSpPr>
          <p:spPr>
            <a:xfrm>
              <a:off x="118440" y="2792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3" y="4144"/>
                  </a:lnTo>
                  <a:lnTo>
                    <a:pt x="24453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90" name="object 41"/>
            <p:cNvSpPr/>
            <p:nvPr/>
          </p:nvSpPr>
          <p:spPr>
            <a:xfrm>
              <a:off x="244440" y="2792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91" name="object 42"/>
            <p:cNvSpPr/>
            <p:nvPr/>
          </p:nvSpPr>
          <p:spPr>
            <a:xfrm>
              <a:off x="109440" y="266256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592" name="object 43"/>
            <p:cNvSpPr/>
            <p:nvPr/>
          </p:nvSpPr>
          <p:spPr>
            <a:xfrm>
              <a:off x="370440" y="2792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0" y="0"/>
                  </a:moveTo>
                  <a:lnTo>
                    <a:pt x="0" y="0"/>
                  </a:lnTo>
                  <a:lnTo>
                    <a:pt x="0" y="28600"/>
                  </a:lnTo>
                  <a:lnTo>
                    <a:pt x="28600" y="28600"/>
                  </a:lnTo>
                  <a:lnTo>
                    <a:pt x="28600" y="24460"/>
                  </a:lnTo>
                  <a:lnTo>
                    <a:pt x="28600" y="4152"/>
                  </a:lnTo>
                  <a:lnTo>
                    <a:pt x="28600" y="0"/>
                  </a:lnTo>
                  <a:close/>
                </a:path>
              </a:pathLst>
            </a:custGeom>
            <a:solidFill>
              <a:srgbClr val="7c94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593" name="TextBox 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rgbClr val="1c2533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594" name="PlaceHolder 1"/>
          <p:cNvSpPr>
            <a:spLocks noGrp="1"/>
          </p:cNvSpPr>
          <p:nvPr>
            <p:ph type="title"/>
          </p:nvPr>
        </p:nvSpPr>
        <p:spPr>
          <a:xfrm>
            <a:off x="292680" y="131400"/>
            <a:ext cx="5268600" cy="54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595" name="PlaceHolder 2"/>
          <p:cNvSpPr>
            <a:spLocks noGrp="1"/>
          </p:cNvSpPr>
          <p:nvPr>
            <p:ph type="body"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374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Для правки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структуры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щёлкните </a:t>
            </a: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мышью</a:t>
            </a: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Второй </a:t>
            </a: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уровень </a:t>
            </a: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структуры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Третий </a:t>
            </a: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уровень </a:t>
            </a: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структуры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Четвёрты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й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уровень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структур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Пяты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й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урове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нь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струк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Ш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й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ов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ен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кт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д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м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й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о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в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е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н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ь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к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т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у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р</a:t>
            </a: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1" r:id="rId4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76" name="object 18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77" name="TextBox 11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678" name="Рисунок 3" descr=""/>
          <p:cNvPicPr/>
          <p:nvPr/>
        </p:nvPicPr>
        <p:blipFill>
          <a:blip r:embed="rId2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1679" name="object 2"/>
          <p:cNvSpPr/>
          <p:nvPr/>
        </p:nvSpPr>
        <p:spPr>
          <a:xfrm>
            <a:off x="0" y="0"/>
            <a:ext cx="5853960" cy="3295080"/>
          </a:xfrm>
          <a:custGeom>
            <a:avLst/>
            <a:gdLst>
              <a:gd name="textAreaLeft" fmla="*/ 0 w 5853960"/>
              <a:gd name="textAreaRight" fmla="*/ 5854680 w 5853960"/>
              <a:gd name="textAreaTop" fmla="*/ 0 h 3295080"/>
              <a:gd name="textAreaBottom" fmla="*/ 3295800 h 3295080"/>
            </a:gdLst>
            <a:ahLst/>
            <a:rect l="textAreaLeft" t="textAreaTop" r="textAreaRight" b="textAreaBottom"/>
            <a:pathLst>
              <a:path w="5852160" h="1172845">
                <a:moveTo>
                  <a:pt x="0" y="1172659"/>
                </a:moveTo>
                <a:lnTo>
                  <a:pt x="5852156" y="1172659"/>
                </a:lnTo>
                <a:lnTo>
                  <a:pt x="5852156" y="0"/>
                </a:lnTo>
                <a:lnTo>
                  <a:pt x="0" y="0"/>
                </a:lnTo>
                <a:lnTo>
                  <a:pt x="0" y="1172659"/>
                </a:lnTo>
                <a:close/>
              </a:path>
            </a:pathLst>
          </a:custGeom>
          <a:solidFill>
            <a:srgbClr val="e3e7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80" name="object 19"/>
          <p:cNvSpPr/>
          <p:nvPr/>
        </p:nvSpPr>
        <p:spPr>
          <a:xfrm>
            <a:off x="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313a49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81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1c2533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682" name="Рисунок 50" descr=""/>
          <p:cNvPicPr/>
          <p:nvPr/>
        </p:nvPicPr>
        <p:blipFill>
          <a:blip r:embed="rId3"/>
          <a:stretch/>
        </p:blipFill>
        <p:spPr>
          <a:xfrm>
            <a:off x="403560" y="3106800"/>
            <a:ext cx="448200" cy="58680"/>
          </a:xfrm>
          <a:prstGeom prst="rect">
            <a:avLst/>
          </a:prstGeom>
          <a:ln w="0">
            <a:noFill/>
          </a:ln>
        </p:spPr>
      </p:pic>
      <p:sp>
        <p:nvSpPr>
          <p:cNvPr id="1683" name="object 4"/>
          <p:cNvSpPr/>
          <p:nvPr/>
        </p:nvSpPr>
        <p:spPr>
          <a:xfrm>
            <a:off x="2897280" y="0"/>
            <a:ext cx="2954520" cy="2910240"/>
          </a:xfrm>
          <a:custGeom>
            <a:avLst/>
            <a:gdLst>
              <a:gd name="textAreaLeft" fmla="*/ 0 w 2954520"/>
              <a:gd name="textAreaRight" fmla="*/ 2955240 w 2954520"/>
              <a:gd name="textAreaTop" fmla="*/ 0 h 2910240"/>
              <a:gd name="textAreaBottom" fmla="*/ 2910960 h 2910240"/>
            </a:gdLst>
            <a:ahLst/>
            <a:rect l="textAreaLeft" t="textAreaTop" r="textAreaRight" b="textAreaBottom"/>
            <a:pathLst>
              <a:path w="2955290" h="2910840">
                <a:moveTo>
                  <a:pt x="2954969" y="0"/>
                </a:moveTo>
                <a:lnTo>
                  <a:pt x="0" y="0"/>
                </a:lnTo>
                <a:lnTo>
                  <a:pt x="0" y="1236059"/>
                </a:lnTo>
                <a:lnTo>
                  <a:pt x="4440" y="1285203"/>
                </a:lnTo>
                <a:lnTo>
                  <a:pt x="17233" y="1331525"/>
                </a:lnTo>
                <a:lnTo>
                  <a:pt x="37591" y="1374234"/>
                </a:lnTo>
                <a:lnTo>
                  <a:pt x="64721" y="1412540"/>
                </a:lnTo>
                <a:lnTo>
                  <a:pt x="97834" y="1445654"/>
                </a:lnTo>
                <a:lnTo>
                  <a:pt x="136141" y="1472784"/>
                </a:lnTo>
                <a:lnTo>
                  <a:pt x="178850" y="1493141"/>
                </a:lnTo>
                <a:lnTo>
                  <a:pt x="225172" y="1505935"/>
                </a:lnTo>
                <a:lnTo>
                  <a:pt x="274316" y="1510375"/>
                </a:lnTo>
                <a:lnTo>
                  <a:pt x="463673" y="1510375"/>
                </a:lnTo>
                <a:lnTo>
                  <a:pt x="464535" y="1516566"/>
                </a:lnTo>
                <a:lnTo>
                  <a:pt x="465283" y="1534404"/>
                </a:lnTo>
                <a:lnTo>
                  <a:pt x="465924" y="1562783"/>
                </a:lnTo>
                <a:lnTo>
                  <a:pt x="466912" y="1646752"/>
                </a:lnTo>
                <a:lnTo>
                  <a:pt x="467770" y="1824169"/>
                </a:lnTo>
                <a:lnTo>
                  <a:pt x="467363" y="2636521"/>
                </a:lnTo>
                <a:lnTo>
                  <a:pt x="471803" y="2685665"/>
                </a:lnTo>
                <a:lnTo>
                  <a:pt x="484597" y="2731987"/>
                </a:lnTo>
                <a:lnTo>
                  <a:pt x="504954" y="2774696"/>
                </a:lnTo>
                <a:lnTo>
                  <a:pt x="532084" y="2813002"/>
                </a:lnTo>
                <a:lnTo>
                  <a:pt x="565197" y="2846114"/>
                </a:lnTo>
                <a:lnTo>
                  <a:pt x="603502" y="2873244"/>
                </a:lnTo>
                <a:lnTo>
                  <a:pt x="646210" y="2893600"/>
                </a:lnTo>
                <a:lnTo>
                  <a:pt x="692530" y="2906393"/>
                </a:lnTo>
                <a:lnTo>
                  <a:pt x="741672" y="2910833"/>
                </a:lnTo>
                <a:lnTo>
                  <a:pt x="2954969" y="2910833"/>
                </a:lnTo>
                <a:lnTo>
                  <a:pt x="2954969" y="0"/>
                </a:lnTo>
                <a:close/>
              </a:path>
            </a:pathLst>
          </a:custGeom>
          <a:solidFill>
            <a:srgbClr val="7c94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1c2533"/>
              </a:solidFill>
              <a:latin typeface="Calibri"/>
            </a:endParaRPr>
          </a:p>
        </p:txBody>
      </p:sp>
      <p:sp>
        <p:nvSpPr>
          <p:cNvPr id="1684" name="TextBox 1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rgbClr val="1c2533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685" name="PlaceHolder 1"/>
          <p:cNvSpPr>
            <a:spLocks noGrp="1"/>
          </p:cNvSpPr>
          <p:nvPr>
            <p:ph type="sldNum" idx="28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8231532-BCBF-483B-89BC-3BC2E48BC6AA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6" name="PlaceHolder 2"/>
          <p:cNvSpPr>
            <a:spLocks noGrp="1"/>
          </p:cNvSpPr>
          <p:nvPr>
            <p:ph type="title"/>
          </p:nvPr>
        </p:nvSpPr>
        <p:spPr>
          <a:xfrm>
            <a:off x="292680" y="131400"/>
            <a:ext cx="5268600" cy="54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687" name="PlaceHolder 3"/>
          <p:cNvSpPr>
            <a:spLocks noGrp="1"/>
          </p:cNvSpPr>
          <p:nvPr>
            <p:ph type="body"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374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9" r:id="rId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2" name="Прямоугольник 9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gradFill rotWithShape="0">
            <a:gsLst>
              <a:gs pos="3000">
                <a:srgbClr val="101828"/>
              </a:gs>
              <a:gs pos="100000">
                <a:srgbClr val="1d2533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3" name="object 39"/>
          <p:cNvSpPr/>
          <p:nvPr/>
        </p:nvSpPr>
        <p:spPr>
          <a:xfrm>
            <a:off x="2544840" y="2800800"/>
            <a:ext cx="3306960" cy="489960"/>
          </a:xfrm>
          <a:custGeom>
            <a:avLst/>
            <a:gdLst>
              <a:gd name="textAreaLeft" fmla="*/ 0 w 3306960"/>
              <a:gd name="textAreaRight" fmla="*/ 3307680 w 3306960"/>
              <a:gd name="textAreaTop" fmla="*/ 0 h 489960"/>
              <a:gd name="textAreaBottom" fmla="*/ 490680 h 489960"/>
            </a:gdLst>
            <a:ahLst/>
            <a:rect l="textAreaLeft" t="textAreaTop" r="textAreaRight" b="textAreaBottom"/>
            <a:pathLst>
              <a:path w="3307715" h="490854">
                <a:moveTo>
                  <a:pt x="0" y="490820"/>
                </a:moveTo>
                <a:lnTo>
                  <a:pt x="0" y="338392"/>
                </a:lnTo>
                <a:lnTo>
                  <a:pt x="8180" y="302576"/>
                </a:lnTo>
                <a:lnTo>
                  <a:pt x="30485" y="273320"/>
                </a:lnTo>
                <a:lnTo>
                  <a:pt x="63561" y="253591"/>
                </a:lnTo>
                <a:lnTo>
                  <a:pt x="104054" y="246355"/>
                </a:lnTo>
                <a:lnTo>
                  <a:pt x="1654930" y="246355"/>
                </a:lnTo>
                <a:lnTo>
                  <a:pt x="1654930" y="112287"/>
                </a:lnTo>
                <a:lnTo>
                  <a:pt x="1664909" y="68575"/>
                </a:lnTo>
                <a:lnTo>
                  <a:pt x="1692123" y="32884"/>
                </a:lnTo>
                <a:lnTo>
                  <a:pt x="1732488" y="8822"/>
                </a:lnTo>
                <a:lnTo>
                  <a:pt x="1781920" y="0"/>
                </a:lnTo>
                <a:lnTo>
                  <a:pt x="3307179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224" name="Группа 11"/>
          <p:cNvGrpSpPr/>
          <p:nvPr/>
        </p:nvGrpSpPr>
        <p:grpSpPr>
          <a:xfrm>
            <a:off x="1774440" y="275400"/>
            <a:ext cx="1033560" cy="650160"/>
            <a:chOff x="1774440" y="275400"/>
            <a:chExt cx="1033560" cy="650160"/>
          </a:xfrm>
        </p:grpSpPr>
        <p:sp>
          <p:nvSpPr>
            <p:cNvPr id="225" name="object 3"/>
            <p:cNvSpPr/>
            <p:nvPr/>
          </p:nvSpPr>
          <p:spPr>
            <a:xfrm>
              <a:off x="2404080" y="75888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26" name="object 4"/>
            <p:cNvSpPr/>
            <p:nvPr/>
          </p:nvSpPr>
          <p:spPr>
            <a:xfrm>
              <a:off x="2287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27" name="object 5"/>
            <p:cNvSpPr/>
            <p:nvPr/>
          </p:nvSpPr>
          <p:spPr>
            <a:xfrm>
              <a:off x="203544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28" name="object 6"/>
            <p:cNvSpPr/>
            <p:nvPr/>
          </p:nvSpPr>
          <p:spPr>
            <a:xfrm>
              <a:off x="2161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29" name="object 7"/>
            <p:cNvSpPr/>
            <p:nvPr/>
          </p:nvSpPr>
          <p:spPr>
            <a:xfrm>
              <a:off x="277956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0" name="object 8"/>
            <p:cNvSpPr/>
            <p:nvPr/>
          </p:nvSpPr>
          <p:spPr>
            <a:xfrm>
              <a:off x="203544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1" name="object 9"/>
            <p:cNvSpPr/>
            <p:nvPr/>
          </p:nvSpPr>
          <p:spPr>
            <a:xfrm>
              <a:off x="203544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2" name="object 10"/>
            <p:cNvSpPr/>
            <p:nvPr/>
          </p:nvSpPr>
          <p:spPr>
            <a:xfrm>
              <a:off x="2161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3" name="object 11"/>
            <p:cNvSpPr/>
            <p:nvPr/>
          </p:nvSpPr>
          <p:spPr>
            <a:xfrm>
              <a:off x="2287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4" name="object 12"/>
            <p:cNvSpPr/>
            <p:nvPr/>
          </p:nvSpPr>
          <p:spPr>
            <a:xfrm>
              <a:off x="228708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5" name="object 13"/>
            <p:cNvSpPr/>
            <p:nvPr/>
          </p:nvSpPr>
          <p:spPr>
            <a:xfrm>
              <a:off x="2413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6" name="object 14"/>
            <p:cNvSpPr/>
            <p:nvPr/>
          </p:nvSpPr>
          <p:spPr>
            <a:xfrm>
              <a:off x="2413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7" name="object 15"/>
            <p:cNvSpPr/>
            <p:nvPr/>
          </p:nvSpPr>
          <p:spPr>
            <a:xfrm>
              <a:off x="253872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8" name="object 16"/>
            <p:cNvSpPr/>
            <p:nvPr/>
          </p:nvSpPr>
          <p:spPr>
            <a:xfrm>
              <a:off x="253872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9" name="object 17"/>
            <p:cNvSpPr/>
            <p:nvPr/>
          </p:nvSpPr>
          <p:spPr>
            <a:xfrm>
              <a:off x="266472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0" name="object 18"/>
            <p:cNvSpPr/>
            <p:nvPr/>
          </p:nvSpPr>
          <p:spPr>
            <a:xfrm>
              <a:off x="2156040" y="7585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1" name="object 19"/>
            <p:cNvSpPr/>
            <p:nvPr/>
          </p:nvSpPr>
          <p:spPr>
            <a:xfrm>
              <a:off x="2407680" y="5166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2" name="object 20"/>
            <p:cNvSpPr/>
            <p:nvPr/>
          </p:nvSpPr>
          <p:spPr>
            <a:xfrm>
              <a:off x="2545560" y="87984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3" name="object 21"/>
            <p:cNvSpPr/>
            <p:nvPr/>
          </p:nvSpPr>
          <p:spPr>
            <a:xfrm>
              <a:off x="2035440" y="284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4" name="object 22"/>
            <p:cNvSpPr/>
            <p:nvPr/>
          </p:nvSpPr>
          <p:spPr>
            <a:xfrm>
              <a:off x="216108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5" name="object 23"/>
            <p:cNvSpPr/>
            <p:nvPr/>
          </p:nvSpPr>
          <p:spPr>
            <a:xfrm>
              <a:off x="178380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6" name="object 24"/>
            <p:cNvSpPr/>
            <p:nvPr/>
          </p:nvSpPr>
          <p:spPr>
            <a:xfrm>
              <a:off x="1909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7" name="object 25"/>
            <p:cNvSpPr/>
            <p:nvPr/>
          </p:nvSpPr>
          <p:spPr>
            <a:xfrm>
              <a:off x="1774440" y="2754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8" name="object 26"/>
            <p:cNvSpPr/>
            <p:nvPr/>
          </p:nvSpPr>
          <p:spPr>
            <a:xfrm>
              <a:off x="277956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49" name="object 27"/>
            <p:cNvSpPr/>
            <p:nvPr/>
          </p:nvSpPr>
          <p:spPr>
            <a:xfrm>
              <a:off x="2035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50" name="Группа 37"/>
          <p:cNvGrpSpPr/>
          <p:nvPr/>
        </p:nvGrpSpPr>
        <p:grpSpPr>
          <a:xfrm>
            <a:off x="109440" y="2954520"/>
            <a:ext cx="1033560" cy="288360"/>
            <a:chOff x="109440" y="2954520"/>
            <a:chExt cx="1033560" cy="288360"/>
          </a:xfrm>
        </p:grpSpPr>
        <p:sp>
          <p:nvSpPr>
            <p:cNvPr id="251" name="object 3"/>
            <p:cNvSpPr/>
            <p:nvPr/>
          </p:nvSpPr>
          <p:spPr>
            <a:xfrm>
              <a:off x="622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52" name="object 4"/>
            <p:cNvSpPr/>
            <p:nvPr/>
          </p:nvSpPr>
          <p:spPr>
            <a:xfrm>
              <a:off x="37044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53" name="object 5"/>
            <p:cNvSpPr/>
            <p:nvPr/>
          </p:nvSpPr>
          <p:spPr>
            <a:xfrm>
              <a:off x="496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54" name="object 6"/>
            <p:cNvSpPr/>
            <p:nvPr/>
          </p:nvSpPr>
          <p:spPr>
            <a:xfrm>
              <a:off x="111456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55" name="object 7"/>
            <p:cNvSpPr/>
            <p:nvPr/>
          </p:nvSpPr>
          <p:spPr>
            <a:xfrm>
              <a:off x="742680" y="319608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56" name="object 8"/>
            <p:cNvSpPr/>
            <p:nvPr/>
          </p:nvSpPr>
          <p:spPr>
            <a:xfrm>
              <a:off x="370440" y="2963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57" name="object 9"/>
            <p:cNvSpPr/>
            <p:nvPr/>
          </p:nvSpPr>
          <p:spPr>
            <a:xfrm>
              <a:off x="49608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58" name="object 10"/>
            <p:cNvSpPr/>
            <p:nvPr/>
          </p:nvSpPr>
          <p:spPr>
            <a:xfrm>
              <a:off x="118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59" name="object 11"/>
            <p:cNvSpPr/>
            <p:nvPr/>
          </p:nvSpPr>
          <p:spPr>
            <a:xfrm>
              <a:off x="244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60" name="object 12"/>
            <p:cNvSpPr/>
            <p:nvPr/>
          </p:nvSpPr>
          <p:spPr>
            <a:xfrm>
              <a:off x="109440" y="2954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61" name="object 13"/>
            <p:cNvSpPr/>
            <p:nvPr/>
          </p:nvSpPr>
          <p:spPr>
            <a:xfrm>
              <a:off x="370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62" name="Группа 49"/>
          <p:cNvGrpSpPr/>
          <p:nvPr/>
        </p:nvGrpSpPr>
        <p:grpSpPr>
          <a:xfrm>
            <a:off x="5360400" y="106200"/>
            <a:ext cx="415080" cy="279360"/>
            <a:chOff x="5360400" y="106200"/>
            <a:chExt cx="415080" cy="279360"/>
          </a:xfrm>
        </p:grpSpPr>
        <p:sp>
          <p:nvSpPr>
            <p:cNvPr id="263" name="object 14"/>
            <p:cNvSpPr/>
            <p:nvPr/>
          </p:nvSpPr>
          <p:spPr>
            <a:xfrm>
              <a:off x="5621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64" name="object 15"/>
            <p:cNvSpPr/>
            <p:nvPr/>
          </p:nvSpPr>
          <p:spPr>
            <a:xfrm>
              <a:off x="5747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65" name="object 16"/>
            <p:cNvSpPr/>
            <p:nvPr/>
          </p:nvSpPr>
          <p:spPr>
            <a:xfrm>
              <a:off x="5621040" y="1152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66" name="object 17"/>
            <p:cNvSpPr/>
            <p:nvPr/>
          </p:nvSpPr>
          <p:spPr>
            <a:xfrm>
              <a:off x="5747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67" name="object 18"/>
            <p:cNvSpPr/>
            <p:nvPr/>
          </p:nvSpPr>
          <p:spPr>
            <a:xfrm>
              <a:off x="536940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68" name="object 19"/>
            <p:cNvSpPr/>
            <p:nvPr/>
          </p:nvSpPr>
          <p:spPr>
            <a:xfrm>
              <a:off x="5495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69" name="object 20"/>
            <p:cNvSpPr/>
            <p:nvPr/>
          </p:nvSpPr>
          <p:spPr>
            <a:xfrm>
              <a:off x="5360400" y="1062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70" name="object 21"/>
            <p:cNvSpPr/>
            <p:nvPr/>
          </p:nvSpPr>
          <p:spPr>
            <a:xfrm>
              <a:off x="5621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71" name="object 4"/>
          <p:cNvSpPr/>
          <p:nvPr/>
        </p:nvSpPr>
        <p:spPr>
          <a:xfrm>
            <a:off x="0" y="0"/>
            <a:ext cx="1989360" cy="1122480"/>
          </a:xfrm>
          <a:custGeom>
            <a:avLst/>
            <a:gdLst>
              <a:gd name="textAreaLeft" fmla="*/ 0 w 1989360"/>
              <a:gd name="textAreaRight" fmla="*/ 1990080 w 1989360"/>
              <a:gd name="textAreaTop" fmla="*/ 0 h 1122480"/>
              <a:gd name="textAreaBottom" fmla="*/ 1123200 h 1122480"/>
            </a:gdLst>
            <a:ahLst/>
            <a:rect l="textAreaLeft" t="textAreaTop" r="textAreaRight" b="textAreaBottom"/>
            <a:pathLst>
              <a:path w="1990089" h="1123315">
                <a:moveTo>
                  <a:pt x="1989879" y="0"/>
                </a:moveTo>
                <a:lnTo>
                  <a:pt x="1989879" y="428500"/>
                </a:lnTo>
                <a:lnTo>
                  <a:pt x="1982287" y="472929"/>
                </a:lnTo>
                <a:lnTo>
                  <a:pt x="1960738" y="511593"/>
                </a:lnTo>
                <a:lnTo>
                  <a:pt x="1927071" y="538896"/>
                </a:lnTo>
                <a:lnTo>
                  <a:pt x="1883124" y="549240"/>
                </a:lnTo>
                <a:lnTo>
                  <a:pt x="1473855" y="549240"/>
                </a:lnTo>
                <a:lnTo>
                  <a:pt x="1473855" y="1019034"/>
                </a:lnTo>
                <a:lnTo>
                  <a:pt x="1466618" y="1059526"/>
                </a:lnTo>
                <a:lnTo>
                  <a:pt x="1446888" y="1092602"/>
                </a:lnTo>
                <a:lnTo>
                  <a:pt x="1417632" y="1114907"/>
                </a:lnTo>
                <a:lnTo>
                  <a:pt x="1381817" y="1123087"/>
                </a:lnTo>
                <a:lnTo>
                  <a:pt x="0" y="1123087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2" name="object 5"/>
          <p:cNvSpPr/>
          <p:nvPr/>
        </p:nvSpPr>
        <p:spPr>
          <a:xfrm>
            <a:off x="1906560" y="311760"/>
            <a:ext cx="1199520" cy="1130760"/>
          </a:xfrm>
          <a:custGeom>
            <a:avLst/>
            <a:gdLst>
              <a:gd name="textAreaLeft" fmla="*/ 0 w 1199520"/>
              <a:gd name="textAreaRight" fmla="*/ 1200240 w 1199520"/>
              <a:gd name="textAreaTop" fmla="*/ 0 h 1130760"/>
              <a:gd name="textAreaBottom" fmla="*/ 1131480 h 1130760"/>
            </a:gdLst>
            <a:ahLst/>
            <a:rect l="textAreaLeft" t="textAreaTop" r="textAreaRight" b="textAreaBottom"/>
            <a:pathLst>
              <a:path w="1200150" h="1131570">
                <a:moveTo>
                  <a:pt x="1063066" y="0"/>
                </a:moveTo>
                <a:lnTo>
                  <a:pt x="774324" y="0"/>
                </a:lnTo>
                <a:lnTo>
                  <a:pt x="731310" y="6986"/>
                </a:lnTo>
                <a:lnTo>
                  <a:pt x="693865" y="26418"/>
                </a:lnTo>
                <a:lnTo>
                  <a:pt x="664280" y="56002"/>
                </a:lnTo>
                <a:lnTo>
                  <a:pt x="644849" y="93448"/>
                </a:lnTo>
                <a:lnTo>
                  <a:pt x="637862" y="136461"/>
                </a:lnTo>
                <a:lnTo>
                  <a:pt x="637862" y="156456"/>
                </a:lnTo>
                <a:lnTo>
                  <a:pt x="457384" y="156456"/>
                </a:lnTo>
                <a:lnTo>
                  <a:pt x="414370" y="163443"/>
                </a:lnTo>
                <a:lnTo>
                  <a:pt x="376924" y="182876"/>
                </a:lnTo>
                <a:lnTo>
                  <a:pt x="347339" y="212462"/>
                </a:lnTo>
                <a:lnTo>
                  <a:pt x="327908" y="249906"/>
                </a:lnTo>
                <a:lnTo>
                  <a:pt x="320921" y="292917"/>
                </a:lnTo>
                <a:lnTo>
                  <a:pt x="320921" y="418895"/>
                </a:lnTo>
                <a:lnTo>
                  <a:pt x="96029" y="418895"/>
                </a:lnTo>
                <a:lnTo>
                  <a:pt x="58741" y="426472"/>
                </a:lnTo>
                <a:lnTo>
                  <a:pt x="28207" y="447103"/>
                </a:lnTo>
                <a:lnTo>
                  <a:pt x="7576" y="477636"/>
                </a:lnTo>
                <a:lnTo>
                  <a:pt x="0" y="514918"/>
                </a:lnTo>
                <a:lnTo>
                  <a:pt x="0" y="718120"/>
                </a:lnTo>
                <a:lnTo>
                  <a:pt x="7576" y="755412"/>
                </a:lnTo>
                <a:lnTo>
                  <a:pt x="28207" y="785949"/>
                </a:lnTo>
                <a:lnTo>
                  <a:pt x="58741" y="806580"/>
                </a:lnTo>
                <a:lnTo>
                  <a:pt x="96029" y="814157"/>
                </a:lnTo>
                <a:lnTo>
                  <a:pt x="361360" y="814157"/>
                </a:lnTo>
                <a:lnTo>
                  <a:pt x="398648" y="806580"/>
                </a:lnTo>
                <a:lnTo>
                  <a:pt x="429182" y="785949"/>
                </a:lnTo>
                <a:lnTo>
                  <a:pt x="449813" y="755412"/>
                </a:lnTo>
                <a:lnTo>
                  <a:pt x="457390" y="718120"/>
                </a:lnTo>
                <a:lnTo>
                  <a:pt x="637862" y="718120"/>
                </a:lnTo>
                <a:lnTo>
                  <a:pt x="637862" y="994881"/>
                </a:lnTo>
                <a:lnTo>
                  <a:pt x="644849" y="1037896"/>
                </a:lnTo>
                <a:lnTo>
                  <a:pt x="664280" y="1075341"/>
                </a:lnTo>
                <a:lnTo>
                  <a:pt x="693865" y="1104925"/>
                </a:lnTo>
                <a:lnTo>
                  <a:pt x="731310" y="1124356"/>
                </a:lnTo>
                <a:lnTo>
                  <a:pt x="774324" y="1131342"/>
                </a:lnTo>
                <a:lnTo>
                  <a:pt x="1063066" y="1131342"/>
                </a:lnTo>
                <a:lnTo>
                  <a:pt x="1106081" y="1124356"/>
                </a:lnTo>
                <a:lnTo>
                  <a:pt x="1143526" y="1104925"/>
                </a:lnTo>
                <a:lnTo>
                  <a:pt x="1173110" y="1075341"/>
                </a:lnTo>
                <a:lnTo>
                  <a:pt x="1192541" y="1037896"/>
                </a:lnTo>
                <a:lnTo>
                  <a:pt x="1199527" y="994881"/>
                </a:lnTo>
                <a:lnTo>
                  <a:pt x="1199527" y="136461"/>
                </a:lnTo>
                <a:lnTo>
                  <a:pt x="1192541" y="93448"/>
                </a:lnTo>
                <a:lnTo>
                  <a:pt x="1173110" y="56002"/>
                </a:lnTo>
                <a:lnTo>
                  <a:pt x="1143526" y="26418"/>
                </a:lnTo>
                <a:lnTo>
                  <a:pt x="1106081" y="6986"/>
                </a:lnTo>
                <a:lnTo>
                  <a:pt x="1063066" y="0"/>
                </a:lnTo>
                <a:close/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3" name="object 6"/>
          <p:cNvSpPr/>
          <p:nvPr/>
        </p:nvSpPr>
        <p:spPr>
          <a:xfrm>
            <a:off x="196200" y="127440"/>
            <a:ext cx="11880" cy="3052440"/>
          </a:xfrm>
          <a:custGeom>
            <a:avLst/>
            <a:gdLst>
              <a:gd name="textAreaLeft" fmla="*/ 0 w 11880"/>
              <a:gd name="textAreaRight" fmla="*/ 12600 w 11880"/>
              <a:gd name="textAreaTop" fmla="*/ 0 h 3052440"/>
              <a:gd name="textAreaBottom" fmla="*/ 3053160 h 3052440"/>
            </a:gdLst>
            <a:ahLst/>
            <a:rect l="textAreaLeft" t="textAreaTop" r="textAreaRight" b="textAreaBottom"/>
            <a:pathLst>
              <a:path w="12700" h="3053080">
                <a:moveTo>
                  <a:pt x="6250" y="0"/>
                </a:moveTo>
                <a:lnTo>
                  <a:pt x="3392" y="372072"/>
                </a:lnTo>
                <a:lnTo>
                  <a:pt x="0" y="1305028"/>
                </a:lnTo>
                <a:lnTo>
                  <a:pt x="1139" y="2228775"/>
                </a:lnTo>
                <a:lnTo>
                  <a:pt x="6250" y="3052810"/>
                </a:lnTo>
                <a:lnTo>
                  <a:pt x="10239" y="2483869"/>
                </a:lnTo>
                <a:lnTo>
                  <a:pt x="12621" y="1526406"/>
                </a:lnTo>
                <a:lnTo>
                  <a:pt x="11359" y="824035"/>
                </a:lnTo>
                <a:lnTo>
                  <a:pt x="6250" y="0"/>
                </a:lnTo>
                <a:close/>
              </a:path>
            </a:pathLst>
          </a:custGeom>
          <a:solidFill>
            <a:srgbClr val="728d9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4" name="object 29"/>
          <p:cNvSpPr/>
          <p:nvPr/>
        </p:nvSpPr>
        <p:spPr>
          <a:xfrm>
            <a:off x="2674800" y="367920"/>
            <a:ext cx="2844000" cy="1400040"/>
          </a:xfrm>
          <a:custGeom>
            <a:avLst/>
            <a:gdLst>
              <a:gd name="textAreaLeft" fmla="*/ 0 w 2844000"/>
              <a:gd name="textAreaRight" fmla="*/ 2844720 w 2844000"/>
              <a:gd name="textAreaTop" fmla="*/ 0 h 1400040"/>
              <a:gd name="textAreaBottom" fmla="*/ 1400760 h 1400040"/>
            </a:gdLst>
            <a:ahLst/>
            <a:rect l="textAreaLeft" t="textAreaTop" r="textAreaRight" b="textAreaBottom"/>
            <a:pathLst>
              <a:path w="2844800" h="1400810">
                <a:moveTo>
                  <a:pt x="2509635" y="0"/>
                </a:moveTo>
                <a:lnTo>
                  <a:pt x="2278509" y="0"/>
                </a:lnTo>
                <a:lnTo>
                  <a:pt x="2094379" y="0"/>
                </a:lnTo>
                <a:lnTo>
                  <a:pt x="2073853" y="3664"/>
                </a:lnTo>
                <a:lnTo>
                  <a:pt x="2057092" y="13660"/>
                </a:lnTo>
                <a:lnTo>
                  <a:pt x="2045790" y="28488"/>
                </a:lnTo>
                <a:lnTo>
                  <a:pt x="2041646" y="46652"/>
                </a:lnTo>
                <a:lnTo>
                  <a:pt x="2041646" y="119660"/>
                </a:lnTo>
                <a:lnTo>
                  <a:pt x="892516" y="119660"/>
                </a:lnTo>
                <a:lnTo>
                  <a:pt x="870950" y="123509"/>
                </a:lnTo>
                <a:lnTo>
                  <a:pt x="853332" y="134004"/>
                </a:lnTo>
                <a:lnTo>
                  <a:pt x="841451" y="149572"/>
                </a:lnTo>
                <a:lnTo>
                  <a:pt x="837093" y="168638"/>
                </a:lnTo>
                <a:lnTo>
                  <a:pt x="837093" y="252032"/>
                </a:lnTo>
                <a:lnTo>
                  <a:pt x="355090" y="252032"/>
                </a:lnTo>
                <a:lnTo>
                  <a:pt x="333501" y="255886"/>
                </a:lnTo>
                <a:lnTo>
                  <a:pt x="315874" y="266392"/>
                </a:lnTo>
                <a:lnTo>
                  <a:pt x="303992" y="281970"/>
                </a:lnTo>
                <a:lnTo>
                  <a:pt x="299636" y="301039"/>
                </a:lnTo>
                <a:lnTo>
                  <a:pt x="299636" y="381571"/>
                </a:lnTo>
                <a:lnTo>
                  <a:pt x="47809" y="381571"/>
                </a:lnTo>
                <a:lnTo>
                  <a:pt x="29198" y="384893"/>
                </a:lnTo>
                <a:lnTo>
                  <a:pt x="14001" y="393950"/>
                </a:lnTo>
                <a:lnTo>
                  <a:pt x="3756" y="407380"/>
                </a:lnTo>
                <a:lnTo>
                  <a:pt x="0" y="423820"/>
                </a:lnTo>
                <a:lnTo>
                  <a:pt x="0" y="1358056"/>
                </a:lnTo>
                <a:lnTo>
                  <a:pt x="3756" y="1374515"/>
                </a:lnTo>
                <a:lnTo>
                  <a:pt x="14001" y="1387955"/>
                </a:lnTo>
                <a:lnTo>
                  <a:pt x="29198" y="1397016"/>
                </a:lnTo>
                <a:lnTo>
                  <a:pt x="47809" y="1400338"/>
                </a:lnTo>
                <a:lnTo>
                  <a:pt x="528055" y="1400338"/>
                </a:lnTo>
                <a:lnTo>
                  <a:pt x="546666" y="1397016"/>
                </a:lnTo>
                <a:lnTo>
                  <a:pt x="561859" y="1387955"/>
                </a:lnTo>
                <a:lnTo>
                  <a:pt x="572101" y="1374515"/>
                </a:lnTo>
                <a:lnTo>
                  <a:pt x="575856" y="1358056"/>
                </a:lnTo>
                <a:lnTo>
                  <a:pt x="575856" y="1273233"/>
                </a:lnTo>
                <a:lnTo>
                  <a:pt x="1979816" y="1273233"/>
                </a:lnTo>
                <a:lnTo>
                  <a:pt x="2003810" y="1268951"/>
                </a:lnTo>
                <a:lnTo>
                  <a:pt x="2023403" y="1257272"/>
                </a:lnTo>
                <a:lnTo>
                  <a:pt x="2036612" y="1239948"/>
                </a:lnTo>
                <a:lnTo>
                  <a:pt x="2041456" y="1218732"/>
                </a:lnTo>
                <a:lnTo>
                  <a:pt x="2041456" y="1153656"/>
                </a:lnTo>
                <a:lnTo>
                  <a:pt x="2794223" y="1153656"/>
                </a:lnTo>
                <a:lnTo>
                  <a:pt x="2813879" y="1150144"/>
                </a:lnTo>
                <a:lnTo>
                  <a:pt x="2829934" y="1140569"/>
                </a:lnTo>
                <a:lnTo>
                  <a:pt x="2840760" y="1126368"/>
                </a:lnTo>
                <a:lnTo>
                  <a:pt x="2844731" y="1108983"/>
                </a:lnTo>
                <a:lnTo>
                  <a:pt x="2844731" y="295145"/>
                </a:lnTo>
                <a:lnTo>
                  <a:pt x="2840760" y="277759"/>
                </a:lnTo>
                <a:lnTo>
                  <a:pt x="2829934" y="263558"/>
                </a:lnTo>
                <a:lnTo>
                  <a:pt x="2813879" y="253981"/>
                </a:lnTo>
                <a:lnTo>
                  <a:pt x="2794223" y="250469"/>
                </a:lnTo>
                <a:lnTo>
                  <a:pt x="2566196" y="250469"/>
                </a:lnTo>
                <a:lnTo>
                  <a:pt x="2566196" y="51818"/>
                </a:lnTo>
                <a:lnTo>
                  <a:pt x="2549023" y="15166"/>
                </a:lnTo>
                <a:lnTo>
                  <a:pt x="2547298" y="14147"/>
                </a:lnTo>
                <a:lnTo>
                  <a:pt x="2546913" y="13669"/>
                </a:lnTo>
                <a:lnTo>
                  <a:pt x="2539118" y="7970"/>
                </a:lnTo>
                <a:lnTo>
                  <a:pt x="2530164" y="3667"/>
                </a:lnTo>
                <a:lnTo>
                  <a:pt x="2520264" y="948"/>
                </a:lnTo>
                <a:lnTo>
                  <a:pt x="2509635" y="0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75" name="Рисунок 63" descr=""/>
          <p:cNvPicPr/>
          <p:nvPr/>
        </p:nvPicPr>
        <p:blipFill>
          <a:blip r:embed="rId2"/>
          <a:stretch/>
        </p:blipFill>
        <p:spPr>
          <a:xfrm>
            <a:off x="418320" y="250920"/>
            <a:ext cx="815040" cy="232200"/>
          </a:xfrm>
          <a:prstGeom prst="rect">
            <a:avLst/>
          </a:prstGeom>
          <a:ln w="0">
            <a:noFill/>
          </a:ln>
        </p:spPr>
      </p:pic>
      <p:grpSp>
        <p:nvGrpSpPr>
          <p:cNvPr id="276" name="Группа 64"/>
          <p:cNvGrpSpPr/>
          <p:nvPr/>
        </p:nvGrpSpPr>
        <p:grpSpPr>
          <a:xfrm>
            <a:off x="4865760" y="1752480"/>
            <a:ext cx="498240" cy="655920"/>
            <a:chOff x="4865760" y="1752480"/>
            <a:chExt cx="498240" cy="655920"/>
          </a:xfrm>
        </p:grpSpPr>
        <p:sp>
          <p:nvSpPr>
            <p:cNvPr id="277" name="object 5"/>
            <p:cNvSpPr/>
            <p:nvPr/>
          </p:nvSpPr>
          <p:spPr>
            <a:xfrm>
              <a:off x="4996440" y="1883160"/>
              <a:ext cx="237600" cy="237600"/>
            </a:xfrm>
            <a:custGeom>
              <a:avLst/>
              <a:gdLst>
                <a:gd name="textAreaLeft" fmla="*/ 0 w 237600"/>
                <a:gd name="textAreaRight" fmla="*/ 238320 w 237600"/>
                <a:gd name="textAreaTop" fmla="*/ 0 h 237600"/>
                <a:gd name="textAreaBottom" fmla="*/ 238320 h 23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78" name="object 5"/>
            <p:cNvSpPr/>
            <p:nvPr/>
          </p:nvSpPr>
          <p:spPr>
            <a:xfrm>
              <a:off x="4865760" y="1752480"/>
              <a:ext cx="498240" cy="655920"/>
            </a:xfrm>
            <a:custGeom>
              <a:avLst/>
              <a:gdLst>
                <a:gd name="textAreaLeft" fmla="*/ 0 w 498240"/>
                <a:gd name="textAreaRight" fmla="*/ 498960 w 498240"/>
                <a:gd name="textAreaTop" fmla="*/ 0 h 655920"/>
                <a:gd name="textAreaBottom" fmla="*/ 656640 h 655920"/>
              </a:gdLst>
              <a:ahLst/>
              <a:rect l="textAreaLeft" t="textAreaTop" r="textAreaRight" b="textAreaBottom"/>
              <a:pathLst>
                <a:path w="838200" h="1102995">
                  <a:moveTo>
                    <a:pt x="418918" y="0"/>
                  </a:moveTo>
                  <a:lnTo>
                    <a:pt x="467779" y="2818"/>
                  </a:lnTo>
                  <a:lnTo>
                    <a:pt x="514984" y="11064"/>
                  </a:lnTo>
                  <a:lnTo>
                    <a:pt x="560219" y="24422"/>
                  </a:lnTo>
                  <a:lnTo>
                    <a:pt x="603169" y="42580"/>
                  </a:lnTo>
                  <a:lnTo>
                    <a:pt x="643520" y="65222"/>
                  </a:lnTo>
                  <a:lnTo>
                    <a:pt x="680957" y="92034"/>
                  </a:lnTo>
                  <a:lnTo>
                    <a:pt x="715168" y="122701"/>
                  </a:lnTo>
                  <a:lnTo>
                    <a:pt x="745836" y="156910"/>
                  </a:lnTo>
                  <a:lnTo>
                    <a:pt x="772649" y="194347"/>
                  </a:lnTo>
                  <a:lnTo>
                    <a:pt x="795291" y="234696"/>
                  </a:lnTo>
                  <a:lnTo>
                    <a:pt x="813449" y="277644"/>
                  </a:lnTo>
                  <a:lnTo>
                    <a:pt x="826808" y="322875"/>
                  </a:lnTo>
                  <a:lnTo>
                    <a:pt x="835053" y="370077"/>
                  </a:lnTo>
                  <a:lnTo>
                    <a:pt x="837872" y="418934"/>
                  </a:lnTo>
                  <a:lnTo>
                    <a:pt x="834939" y="470730"/>
                  </a:lnTo>
                  <a:lnTo>
                    <a:pt x="826511" y="522403"/>
                  </a:lnTo>
                  <a:lnTo>
                    <a:pt x="813144" y="573688"/>
                  </a:lnTo>
                  <a:lnTo>
                    <a:pt x="795394" y="624320"/>
                  </a:lnTo>
                  <a:lnTo>
                    <a:pt x="773818" y="674036"/>
                  </a:lnTo>
                  <a:lnTo>
                    <a:pt x="748972" y="722572"/>
                  </a:lnTo>
                  <a:lnTo>
                    <a:pt x="721412" y="769662"/>
                  </a:lnTo>
                  <a:lnTo>
                    <a:pt x="691694" y="815043"/>
                  </a:lnTo>
                  <a:lnTo>
                    <a:pt x="660375" y="858450"/>
                  </a:lnTo>
                  <a:lnTo>
                    <a:pt x="628010" y="899619"/>
                  </a:lnTo>
                  <a:lnTo>
                    <a:pt x="595157" y="938286"/>
                  </a:lnTo>
                  <a:lnTo>
                    <a:pt x="562371" y="974186"/>
                  </a:lnTo>
                  <a:lnTo>
                    <a:pt x="530208" y="1007055"/>
                  </a:lnTo>
                  <a:lnTo>
                    <a:pt x="499225" y="1036629"/>
                  </a:lnTo>
                  <a:lnTo>
                    <a:pt x="469979" y="1062643"/>
                  </a:lnTo>
                  <a:lnTo>
                    <a:pt x="418918" y="1102935"/>
                  </a:lnTo>
                  <a:lnTo>
                    <a:pt x="393801" y="1083023"/>
                  </a:lnTo>
                  <a:lnTo>
                    <a:pt x="336292" y="1031773"/>
                  </a:lnTo>
                  <a:lnTo>
                    <a:pt x="304964" y="1000978"/>
                  </a:lnTo>
                  <a:lnTo>
                    <a:pt x="272630" y="967100"/>
                  </a:lnTo>
                  <a:lnTo>
                    <a:pt x="239823" y="930409"/>
                  </a:lnTo>
                  <a:lnTo>
                    <a:pt x="207075" y="891177"/>
                  </a:lnTo>
                  <a:lnTo>
                    <a:pt x="174919" y="849677"/>
                  </a:lnTo>
                  <a:lnTo>
                    <a:pt x="143887" y="806181"/>
                  </a:lnTo>
                  <a:lnTo>
                    <a:pt x="114512" y="760959"/>
                  </a:lnTo>
                  <a:lnTo>
                    <a:pt x="87326" y="714284"/>
                  </a:lnTo>
                  <a:lnTo>
                    <a:pt x="62861" y="666427"/>
                  </a:lnTo>
                  <a:lnTo>
                    <a:pt x="41651" y="617661"/>
                  </a:lnTo>
                  <a:lnTo>
                    <a:pt x="24227" y="568256"/>
                  </a:lnTo>
                  <a:lnTo>
                    <a:pt x="11122" y="518486"/>
                  </a:lnTo>
                  <a:lnTo>
                    <a:pt x="2869" y="468622"/>
                  </a:lnTo>
                  <a:lnTo>
                    <a:pt x="0" y="418934"/>
                  </a:lnTo>
                  <a:lnTo>
                    <a:pt x="2818" y="370077"/>
                  </a:lnTo>
                  <a:lnTo>
                    <a:pt x="11064" y="322875"/>
                  </a:lnTo>
                  <a:lnTo>
                    <a:pt x="24422" y="277644"/>
                  </a:lnTo>
                  <a:lnTo>
                    <a:pt x="42580" y="234696"/>
                  </a:lnTo>
                  <a:lnTo>
                    <a:pt x="65221" y="194347"/>
                  </a:lnTo>
                  <a:lnTo>
                    <a:pt x="92033" y="156910"/>
                  </a:lnTo>
                  <a:lnTo>
                    <a:pt x="122700" y="122701"/>
                  </a:lnTo>
                  <a:lnTo>
                    <a:pt x="156908" y="92034"/>
                  </a:lnTo>
                  <a:lnTo>
                    <a:pt x="194343" y="65222"/>
                  </a:lnTo>
                  <a:lnTo>
                    <a:pt x="234690" y="42580"/>
                  </a:lnTo>
                  <a:lnTo>
                    <a:pt x="277636" y="24422"/>
                  </a:lnTo>
                  <a:lnTo>
                    <a:pt x="322865" y="11064"/>
                  </a:lnTo>
                  <a:lnTo>
                    <a:pt x="370064" y="2818"/>
                  </a:lnTo>
                  <a:lnTo>
                    <a:pt x="418918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79" name="Группа 70"/>
          <p:cNvGrpSpPr/>
          <p:nvPr/>
        </p:nvGrpSpPr>
        <p:grpSpPr>
          <a:xfrm>
            <a:off x="5604480" y="1223280"/>
            <a:ext cx="156600" cy="1467360"/>
            <a:chOff x="5604480" y="1223280"/>
            <a:chExt cx="156600" cy="1467360"/>
          </a:xfrm>
        </p:grpSpPr>
        <p:sp>
          <p:nvSpPr>
            <p:cNvPr id="280" name="object 34"/>
            <p:cNvSpPr/>
            <p:nvPr/>
          </p:nvSpPr>
          <p:spPr>
            <a:xfrm>
              <a:off x="5679720" y="1384560"/>
              <a:ext cx="6120" cy="130608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1306080"/>
                <a:gd name="textAreaBottom" fmla="*/ 1306800 h 1306080"/>
              </a:gdLst>
              <a:ahLst/>
              <a:rect l="textAreaLeft" t="textAreaTop" r="textAreaRight" b="textAreaBottom"/>
              <a:pathLst>
                <a:path w="6985" h="1306830">
                  <a:moveTo>
                    <a:pt x="3372" y="0"/>
                  </a:moveTo>
                  <a:lnTo>
                    <a:pt x="2445" y="90306"/>
                  </a:lnTo>
                  <a:lnTo>
                    <a:pt x="510" y="385414"/>
                  </a:lnTo>
                  <a:lnTo>
                    <a:pt x="0" y="708304"/>
                  </a:lnTo>
                  <a:lnTo>
                    <a:pt x="1006" y="1023438"/>
                  </a:lnTo>
                  <a:lnTo>
                    <a:pt x="3372" y="1306828"/>
                  </a:lnTo>
                  <a:lnTo>
                    <a:pt x="5737" y="1023438"/>
                  </a:lnTo>
                  <a:lnTo>
                    <a:pt x="6763" y="653413"/>
                  </a:lnTo>
                  <a:lnTo>
                    <a:pt x="6741" y="598523"/>
                  </a:lnTo>
                  <a:lnTo>
                    <a:pt x="5737" y="283392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281" name="Группа 72"/>
            <p:cNvGrpSpPr/>
            <p:nvPr/>
          </p:nvGrpSpPr>
          <p:grpSpPr>
            <a:xfrm>
              <a:off x="5604480" y="1223280"/>
              <a:ext cx="156600" cy="156600"/>
              <a:chOff x="5604480" y="1223280"/>
              <a:chExt cx="156600" cy="156600"/>
            </a:xfrm>
          </p:grpSpPr>
          <p:sp>
            <p:nvSpPr>
              <p:cNvPr id="282" name="object 5"/>
              <p:cNvSpPr/>
              <p:nvPr/>
            </p:nvSpPr>
            <p:spPr>
              <a:xfrm>
                <a:off x="5604480" y="122328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4e12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283" name="object 5"/>
              <p:cNvSpPr/>
              <p:nvPr/>
            </p:nvSpPr>
            <p:spPr>
              <a:xfrm>
                <a:off x="5658480" y="127728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rgbClr val="ff4e12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sp>
        <p:nvSpPr>
          <p:cNvPr id="284" name="object 40"/>
          <p:cNvSpPr/>
          <p:nvPr/>
        </p:nvSpPr>
        <p:spPr>
          <a:xfrm>
            <a:off x="5108400" y="2484000"/>
            <a:ext cx="13320" cy="753840"/>
          </a:xfrm>
          <a:custGeom>
            <a:avLst/>
            <a:gdLst>
              <a:gd name="textAreaLeft" fmla="*/ 0 w 13320"/>
              <a:gd name="textAreaRight" fmla="*/ 14040 w 13320"/>
              <a:gd name="textAreaTop" fmla="*/ 0 h 753840"/>
              <a:gd name="textAreaBottom" fmla="*/ 754560 h 753840"/>
            </a:gdLst>
            <a:ahLst/>
            <a:rect l="textAreaLeft" t="textAreaTop" r="textAreaRight" b="textAreaBottom"/>
            <a:pathLst>
              <a:path w="13970" h="754380">
                <a:moveTo>
                  <a:pt x="6954" y="0"/>
                </a:moveTo>
                <a:lnTo>
                  <a:pt x="5179" y="48306"/>
                </a:lnTo>
                <a:lnTo>
                  <a:pt x="3645" y="98758"/>
                </a:lnTo>
                <a:lnTo>
                  <a:pt x="2364" y="151180"/>
                </a:lnTo>
                <a:lnTo>
                  <a:pt x="1347" y="205398"/>
                </a:lnTo>
                <a:lnTo>
                  <a:pt x="606" y="261235"/>
                </a:lnTo>
                <a:lnTo>
                  <a:pt x="153" y="318518"/>
                </a:lnTo>
                <a:lnTo>
                  <a:pt x="0" y="377071"/>
                </a:lnTo>
                <a:lnTo>
                  <a:pt x="153" y="435624"/>
                </a:lnTo>
                <a:lnTo>
                  <a:pt x="606" y="492907"/>
                </a:lnTo>
                <a:lnTo>
                  <a:pt x="1347" y="548744"/>
                </a:lnTo>
                <a:lnTo>
                  <a:pt x="2364" y="602961"/>
                </a:lnTo>
                <a:lnTo>
                  <a:pt x="3645" y="655383"/>
                </a:lnTo>
                <a:lnTo>
                  <a:pt x="5179" y="705835"/>
                </a:lnTo>
                <a:lnTo>
                  <a:pt x="6954" y="754142"/>
                </a:lnTo>
                <a:lnTo>
                  <a:pt x="8729" y="705835"/>
                </a:lnTo>
                <a:lnTo>
                  <a:pt x="10264" y="655383"/>
                </a:lnTo>
                <a:lnTo>
                  <a:pt x="11545" y="602961"/>
                </a:lnTo>
                <a:lnTo>
                  <a:pt x="12562" y="548744"/>
                </a:lnTo>
                <a:lnTo>
                  <a:pt x="13303" y="492907"/>
                </a:lnTo>
                <a:lnTo>
                  <a:pt x="13756" y="435624"/>
                </a:lnTo>
                <a:lnTo>
                  <a:pt x="13910" y="377071"/>
                </a:lnTo>
                <a:lnTo>
                  <a:pt x="13756" y="318518"/>
                </a:lnTo>
                <a:lnTo>
                  <a:pt x="13303" y="261235"/>
                </a:lnTo>
                <a:lnTo>
                  <a:pt x="12562" y="205398"/>
                </a:lnTo>
                <a:lnTo>
                  <a:pt x="11545" y="151180"/>
                </a:lnTo>
                <a:lnTo>
                  <a:pt x="10264" y="98758"/>
                </a:lnTo>
                <a:lnTo>
                  <a:pt x="8729" y="48306"/>
                </a:lnTo>
                <a:lnTo>
                  <a:pt x="695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5" name="object 32"/>
          <p:cNvSpPr/>
          <p:nvPr/>
        </p:nvSpPr>
        <p:spPr>
          <a:xfrm>
            <a:off x="2797200" y="984240"/>
            <a:ext cx="502920" cy="727560"/>
          </a:xfrm>
          <a:custGeom>
            <a:avLst/>
            <a:gdLst>
              <a:gd name="textAreaLeft" fmla="*/ 0 w 502920"/>
              <a:gd name="textAreaRight" fmla="*/ 503640 w 502920"/>
              <a:gd name="textAreaTop" fmla="*/ 0 h 727560"/>
              <a:gd name="textAreaBottom" fmla="*/ 728280 h 727560"/>
            </a:gdLst>
            <a:ahLst/>
            <a:rect l="textAreaLeft" t="textAreaTop" r="textAreaRight" b="textAreaBottom"/>
            <a:pathLst>
              <a:path w="503554" h="728344">
                <a:moveTo>
                  <a:pt x="472615" y="0"/>
                </a:moveTo>
                <a:lnTo>
                  <a:pt x="343922" y="0"/>
                </a:lnTo>
                <a:lnTo>
                  <a:pt x="331951" y="2432"/>
                </a:lnTo>
                <a:lnTo>
                  <a:pt x="322146" y="9056"/>
                </a:lnTo>
                <a:lnTo>
                  <a:pt x="315521" y="18860"/>
                </a:lnTo>
                <a:lnTo>
                  <a:pt x="313088" y="30830"/>
                </a:lnTo>
                <a:lnTo>
                  <a:pt x="313088" y="117353"/>
                </a:lnTo>
                <a:lnTo>
                  <a:pt x="185996" y="117353"/>
                </a:lnTo>
                <a:lnTo>
                  <a:pt x="171762" y="120245"/>
                </a:lnTo>
                <a:lnTo>
                  <a:pt x="160106" y="128120"/>
                </a:lnTo>
                <a:lnTo>
                  <a:pt x="152230" y="139777"/>
                </a:lnTo>
                <a:lnTo>
                  <a:pt x="149338" y="154011"/>
                </a:lnTo>
                <a:lnTo>
                  <a:pt x="149338" y="159988"/>
                </a:lnTo>
                <a:lnTo>
                  <a:pt x="36662" y="159988"/>
                </a:lnTo>
                <a:lnTo>
                  <a:pt x="22427" y="162881"/>
                </a:lnTo>
                <a:lnTo>
                  <a:pt x="10769" y="170758"/>
                </a:lnTo>
                <a:lnTo>
                  <a:pt x="2892" y="182415"/>
                </a:lnTo>
                <a:lnTo>
                  <a:pt x="0" y="196650"/>
                </a:lnTo>
                <a:lnTo>
                  <a:pt x="0" y="403811"/>
                </a:lnTo>
                <a:lnTo>
                  <a:pt x="2892" y="418046"/>
                </a:lnTo>
                <a:lnTo>
                  <a:pt x="10769" y="429704"/>
                </a:lnTo>
                <a:lnTo>
                  <a:pt x="22427" y="437581"/>
                </a:lnTo>
                <a:lnTo>
                  <a:pt x="36662" y="440474"/>
                </a:lnTo>
                <a:lnTo>
                  <a:pt x="124501" y="440474"/>
                </a:lnTo>
                <a:lnTo>
                  <a:pt x="124501" y="691657"/>
                </a:lnTo>
                <a:lnTo>
                  <a:pt x="127394" y="705892"/>
                </a:lnTo>
                <a:lnTo>
                  <a:pt x="135270" y="717549"/>
                </a:lnTo>
                <a:lnTo>
                  <a:pt x="146927" y="725426"/>
                </a:lnTo>
                <a:lnTo>
                  <a:pt x="161164" y="728319"/>
                </a:lnTo>
                <a:lnTo>
                  <a:pt x="236588" y="728319"/>
                </a:lnTo>
                <a:lnTo>
                  <a:pt x="250823" y="725426"/>
                </a:lnTo>
                <a:lnTo>
                  <a:pt x="262480" y="717549"/>
                </a:lnTo>
                <a:lnTo>
                  <a:pt x="270357" y="705892"/>
                </a:lnTo>
                <a:lnTo>
                  <a:pt x="273250" y="691657"/>
                </a:lnTo>
                <a:lnTo>
                  <a:pt x="273250" y="523937"/>
                </a:lnTo>
                <a:lnTo>
                  <a:pt x="416599" y="523937"/>
                </a:lnTo>
                <a:lnTo>
                  <a:pt x="430833" y="521044"/>
                </a:lnTo>
                <a:lnTo>
                  <a:pt x="442489" y="513168"/>
                </a:lnTo>
                <a:lnTo>
                  <a:pt x="450365" y="501511"/>
                </a:lnTo>
                <a:lnTo>
                  <a:pt x="453257" y="487274"/>
                </a:lnTo>
                <a:lnTo>
                  <a:pt x="453257" y="352151"/>
                </a:lnTo>
                <a:lnTo>
                  <a:pt x="472615" y="352151"/>
                </a:lnTo>
                <a:lnTo>
                  <a:pt x="484587" y="349719"/>
                </a:lnTo>
                <a:lnTo>
                  <a:pt x="494391" y="343095"/>
                </a:lnTo>
                <a:lnTo>
                  <a:pt x="501015" y="333292"/>
                </a:lnTo>
                <a:lnTo>
                  <a:pt x="503448" y="321321"/>
                </a:lnTo>
                <a:lnTo>
                  <a:pt x="503448" y="30830"/>
                </a:lnTo>
                <a:lnTo>
                  <a:pt x="501015" y="18860"/>
                </a:lnTo>
                <a:lnTo>
                  <a:pt x="494391" y="9056"/>
                </a:lnTo>
                <a:lnTo>
                  <a:pt x="484587" y="2432"/>
                </a:lnTo>
                <a:lnTo>
                  <a:pt x="472615" y="0"/>
                </a:lnTo>
                <a:close/>
              </a:path>
            </a:pathLst>
          </a:custGeom>
          <a:solidFill>
            <a:srgbClr val="57d9b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6" name="object 31"/>
          <p:cNvSpPr/>
          <p:nvPr/>
        </p:nvSpPr>
        <p:spPr>
          <a:xfrm>
            <a:off x="3113280" y="711000"/>
            <a:ext cx="374040" cy="492120"/>
          </a:xfrm>
          <a:custGeom>
            <a:avLst/>
            <a:gdLst>
              <a:gd name="textAreaLeft" fmla="*/ 0 w 374040"/>
              <a:gd name="textAreaRight" fmla="*/ 374760 w 374040"/>
              <a:gd name="textAreaTop" fmla="*/ 0 h 492120"/>
              <a:gd name="textAreaBottom" fmla="*/ 492840 h 492120"/>
            </a:gdLst>
            <a:ahLst/>
            <a:rect l="textAreaLeft" t="textAreaTop" r="textAreaRight" b="textAreaBottom"/>
            <a:pathLst>
              <a:path w="374650" h="492759">
                <a:moveTo>
                  <a:pt x="187139" y="0"/>
                </a:moveTo>
                <a:lnTo>
                  <a:pt x="137391" y="6684"/>
                </a:lnTo>
                <a:lnTo>
                  <a:pt x="92687" y="25550"/>
                </a:lnTo>
                <a:lnTo>
                  <a:pt x="54812" y="54812"/>
                </a:lnTo>
                <a:lnTo>
                  <a:pt x="25550" y="92688"/>
                </a:lnTo>
                <a:lnTo>
                  <a:pt x="6684" y="137394"/>
                </a:lnTo>
                <a:lnTo>
                  <a:pt x="0" y="187145"/>
                </a:lnTo>
                <a:lnTo>
                  <a:pt x="5586" y="234400"/>
                </a:lnTo>
                <a:lnTo>
                  <a:pt x="20826" y="281397"/>
                </a:lnTo>
                <a:lnTo>
                  <a:pt x="43435" y="326970"/>
                </a:lnTo>
                <a:lnTo>
                  <a:pt x="71131" y="369954"/>
                </a:lnTo>
                <a:lnTo>
                  <a:pt x="101632" y="409185"/>
                </a:lnTo>
                <a:lnTo>
                  <a:pt x="132655" y="443496"/>
                </a:lnTo>
                <a:lnTo>
                  <a:pt x="161918" y="471724"/>
                </a:lnTo>
                <a:lnTo>
                  <a:pt x="187139" y="492702"/>
                </a:lnTo>
                <a:lnTo>
                  <a:pt x="211531" y="473341"/>
                </a:lnTo>
                <a:lnTo>
                  <a:pt x="240407" y="446332"/>
                </a:lnTo>
                <a:lnTo>
                  <a:pt x="271381" y="412810"/>
                </a:lnTo>
                <a:lnTo>
                  <a:pt x="302071" y="373907"/>
                </a:lnTo>
                <a:lnTo>
                  <a:pt x="330091" y="330756"/>
                </a:lnTo>
                <a:lnTo>
                  <a:pt x="353057" y="284490"/>
                </a:lnTo>
                <a:lnTo>
                  <a:pt x="355643" y="276457"/>
                </a:lnTo>
                <a:lnTo>
                  <a:pt x="187139" y="276457"/>
                </a:lnTo>
                <a:lnTo>
                  <a:pt x="152376" y="269439"/>
                </a:lnTo>
                <a:lnTo>
                  <a:pt x="123989" y="250299"/>
                </a:lnTo>
                <a:lnTo>
                  <a:pt x="104851" y="221910"/>
                </a:lnTo>
                <a:lnTo>
                  <a:pt x="97833" y="187145"/>
                </a:lnTo>
                <a:lnTo>
                  <a:pt x="104851" y="152378"/>
                </a:lnTo>
                <a:lnTo>
                  <a:pt x="123989" y="123990"/>
                </a:lnTo>
                <a:lnTo>
                  <a:pt x="152376" y="104851"/>
                </a:lnTo>
                <a:lnTo>
                  <a:pt x="187139" y="97833"/>
                </a:lnTo>
                <a:lnTo>
                  <a:pt x="350912" y="97833"/>
                </a:lnTo>
                <a:lnTo>
                  <a:pt x="348741" y="92688"/>
                </a:lnTo>
                <a:lnTo>
                  <a:pt x="319478" y="54812"/>
                </a:lnTo>
                <a:lnTo>
                  <a:pt x="281601" y="25550"/>
                </a:lnTo>
                <a:lnTo>
                  <a:pt x="236893" y="6684"/>
                </a:lnTo>
                <a:lnTo>
                  <a:pt x="187139" y="0"/>
                </a:lnTo>
                <a:close/>
              </a:path>
              <a:path w="374650" h="492759">
                <a:moveTo>
                  <a:pt x="350912" y="97833"/>
                </a:moveTo>
                <a:lnTo>
                  <a:pt x="187139" y="97833"/>
                </a:lnTo>
                <a:lnTo>
                  <a:pt x="221906" y="104851"/>
                </a:lnTo>
                <a:lnTo>
                  <a:pt x="250298" y="123990"/>
                </a:lnTo>
                <a:lnTo>
                  <a:pt x="269442" y="152378"/>
                </a:lnTo>
                <a:lnTo>
                  <a:pt x="276462" y="187145"/>
                </a:lnTo>
                <a:lnTo>
                  <a:pt x="269442" y="221910"/>
                </a:lnTo>
                <a:lnTo>
                  <a:pt x="250298" y="250299"/>
                </a:lnTo>
                <a:lnTo>
                  <a:pt x="221906" y="269439"/>
                </a:lnTo>
                <a:lnTo>
                  <a:pt x="187139" y="276457"/>
                </a:lnTo>
                <a:lnTo>
                  <a:pt x="355643" y="276457"/>
                </a:lnTo>
                <a:lnTo>
                  <a:pt x="368585" y="236242"/>
                </a:lnTo>
                <a:lnTo>
                  <a:pt x="374291" y="187145"/>
                </a:lnTo>
                <a:lnTo>
                  <a:pt x="367606" y="137394"/>
                </a:lnTo>
                <a:lnTo>
                  <a:pt x="350912" y="97833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8" name="Прямоугольник 9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gradFill rotWithShape="0">
            <a:gsLst>
              <a:gs pos="3000">
                <a:srgbClr val="101828"/>
              </a:gs>
              <a:gs pos="100000">
                <a:srgbClr val="1d2533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9" name="object 39"/>
          <p:cNvSpPr/>
          <p:nvPr/>
        </p:nvSpPr>
        <p:spPr>
          <a:xfrm>
            <a:off x="2544840" y="2800800"/>
            <a:ext cx="3306960" cy="489960"/>
          </a:xfrm>
          <a:custGeom>
            <a:avLst/>
            <a:gdLst>
              <a:gd name="textAreaLeft" fmla="*/ 0 w 3306960"/>
              <a:gd name="textAreaRight" fmla="*/ 3307680 w 3306960"/>
              <a:gd name="textAreaTop" fmla="*/ 0 h 489960"/>
              <a:gd name="textAreaBottom" fmla="*/ 490680 h 489960"/>
            </a:gdLst>
            <a:ahLst/>
            <a:rect l="textAreaLeft" t="textAreaTop" r="textAreaRight" b="textAreaBottom"/>
            <a:pathLst>
              <a:path w="3307715" h="490854">
                <a:moveTo>
                  <a:pt x="0" y="490820"/>
                </a:moveTo>
                <a:lnTo>
                  <a:pt x="0" y="338392"/>
                </a:lnTo>
                <a:lnTo>
                  <a:pt x="8180" y="302576"/>
                </a:lnTo>
                <a:lnTo>
                  <a:pt x="30485" y="273320"/>
                </a:lnTo>
                <a:lnTo>
                  <a:pt x="63561" y="253591"/>
                </a:lnTo>
                <a:lnTo>
                  <a:pt x="104054" y="246355"/>
                </a:lnTo>
                <a:lnTo>
                  <a:pt x="1654930" y="246355"/>
                </a:lnTo>
                <a:lnTo>
                  <a:pt x="1654930" y="112287"/>
                </a:lnTo>
                <a:lnTo>
                  <a:pt x="1664909" y="68575"/>
                </a:lnTo>
                <a:lnTo>
                  <a:pt x="1692123" y="32884"/>
                </a:lnTo>
                <a:lnTo>
                  <a:pt x="1732488" y="8822"/>
                </a:lnTo>
                <a:lnTo>
                  <a:pt x="1781920" y="0"/>
                </a:lnTo>
                <a:lnTo>
                  <a:pt x="3307179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290" name="Группа 11"/>
          <p:cNvGrpSpPr/>
          <p:nvPr/>
        </p:nvGrpSpPr>
        <p:grpSpPr>
          <a:xfrm>
            <a:off x="1774440" y="275400"/>
            <a:ext cx="1033560" cy="650160"/>
            <a:chOff x="1774440" y="275400"/>
            <a:chExt cx="1033560" cy="650160"/>
          </a:xfrm>
        </p:grpSpPr>
        <p:sp>
          <p:nvSpPr>
            <p:cNvPr id="291" name="object 3"/>
            <p:cNvSpPr/>
            <p:nvPr/>
          </p:nvSpPr>
          <p:spPr>
            <a:xfrm>
              <a:off x="2404080" y="75888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92" name="object 4"/>
            <p:cNvSpPr/>
            <p:nvPr/>
          </p:nvSpPr>
          <p:spPr>
            <a:xfrm>
              <a:off x="2287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93" name="object 5"/>
            <p:cNvSpPr/>
            <p:nvPr/>
          </p:nvSpPr>
          <p:spPr>
            <a:xfrm>
              <a:off x="203544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94" name="object 6"/>
            <p:cNvSpPr/>
            <p:nvPr/>
          </p:nvSpPr>
          <p:spPr>
            <a:xfrm>
              <a:off x="2161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95" name="object 7"/>
            <p:cNvSpPr/>
            <p:nvPr/>
          </p:nvSpPr>
          <p:spPr>
            <a:xfrm>
              <a:off x="277956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96" name="object 8"/>
            <p:cNvSpPr/>
            <p:nvPr/>
          </p:nvSpPr>
          <p:spPr>
            <a:xfrm>
              <a:off x="203544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97" name="object 9"/>
            <p:cNvSpPr/>
            <p:nvPr/>
          </p:nvSpPr>
          <p:spPr>
            <a:xfrm>
              <a:off x="203544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98" name="object 10"/>
            <p:cNvSpPr/>
            <p:nvPr/>
          </p:nvSpPr>
          <p:spPr>
            <a:xfrm>
              <a:off x="2161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99" name="object 11"/>
            <p:cNvSpPr/>
            <p:nvPr/>
          </p:nvSpPr>
          <p:spPr>
            <a:xfrm>
              <a:off x="2287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00" name="object 12"/>
            <p:cNvSpPr/>
            <p:nvPr/>
          </p:nvSpPr>
          <p:spPr>
            <a:xfrm>
              <a:off x="228708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01" name="object 13"/>
            <p:cNvSpPr/>
            <p:nvPr/>
          </p:nvSpPr>
          <p:spPr>
            <a:xfrm>
              <a:off x="2413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02" name="object 14"/>
            <p:cNvSpPr/>
            <p:nvPr/>
          </p:nvSpPr>
          <p:spPr>
            <a:xfrm>
              <a:off x="2413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03" name="object 15"/>
            <p:cNvSpPr/>
            <p:nvPr/>
          </p:nvSpPr>
          <p:spPr>
            <a:xfrm>
              <a:off x="253872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04" name="object 16"/>
            <p:cNvSpPr/>
            <p:nvPr/>
          </p:nvSpPr>
          <p:spPr>
            <a:xfrm>
              <a:off x="253872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05" name="object 17"/>
            <p:cNvSpPr/>
            <p:nvPr/>
          </p:nvSpPr>
          <p:spPr>
            <a:xfrm>
              <a:off x="266472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06" name="object 18"/>
            <p:cNvSpPr/>
            <p:nvPr/>
          </p:nvSpPr>
          <p:spPr>
            <a:xfrm>
              <a:off x="2156040" y="7585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07" name="object 19"/>
            <p:cNvSpPr/>
            <p:nvPr/>
          </p:nvSpPr>
          <p:spPr>
            <a:xfrm>
              <a:off x="2407680" y="5166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08" name="object 20"/>
            <p:cNvSpPr/>
            <p:nvPr/>
          </p:nvSpPr>
          <p:spPr>
            <a:xfrm>
              <a:off x="2545560" y="87984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09" name="object 21"/>
            <p:cNvSpPr/>
            <p:nvPr/>
          </p:nvSpPr>
          <p:spPr>
            <a:xfrm>
              <a:off x="2035440" y="284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10" name="object 22"/>
            <p:cNvSpPr/>
            <p:nvPr/>
          </p:nvSpPr>
          <p:spPr>
            <a:xfrm>
              <a:off x="216108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11" name="object 23"/>
            <p:cNvSpPr/>
            <p:nvPr/>
          </p:nvSpPr>
          <p:spPr>
            <a:xfrm>
              <a:off x="178380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12" name="object 24"/>
            <p:cNvSpPr/>
            <p:nvPr/>
          </p:nvSpPr>
          <p:spPr>
            <a:xfrm>
              <a:off x="1909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13" name="object 25"/>
            <p:cNvSpPr/>
            <p:nvPr/>
          </p:nvSpPr>
          <p:spPr>
            <a:xfrm>
              <a:off x="1774440" y="2754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14" name="object 26"/>
            <p:cNvSpPr/>
            <p:nvPr/>
          </p:nvSpPr>
          <p:spPr>
            <a:xfrm>
              <a:off x="277956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15" name="object 27"/>
            <p:cNvSpPr/>
            <p:nvPr/>
          </p:nvSpPr>
          <p:spPr>
            <a:xfrm>
              <a:off x="2035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16" name="Группа 37"/>
          <p:cNvGrpSpPr/>
          <p:nvPr/>
        </p:nvGrpSpPr>
        <p:grpSpPr>
          <a:xfrm>
            <a:off x="109440" y="2954520"/>
            <a:ext cx="1033560" cy="288360"/>
            <a:chOff x="109440" y="2954520"/>
            <a:chExt cx="1033560" cy="288360"/>
          </a:xfrm>
        </p:grpSpPr>
        <p:sp>
          <p:nvSpPr>
            <p:cNvPr id="317" name="object 3"/>
            <p:cNvSpPr/>
            <p:nvPr/>
          </p:nvSpPr>
          <p:spPr>
            <a:xfrm>
              <a:off x="622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18" name="object 4"/>
            <p:cNvSpPr/>
            <p:nvPr/>
          </p:nvSpPr>
          <p:spPr>
            <a:xfrm>
              <a:off x="37044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19" name="object 5"/>
            <p:cNvSpPr/>
            <p:nvPr/>
          </p:nvSpPr>
          <p:spPr>
            <a:xfrm>
              <a:off x="496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20" name="object 6"/>
            <p:cNvSpPr/>
            <p:nvPr/>
          </p:nvSpPr>
          <p:spPr>
            <a:xfrm>
              <a:off x="111456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21" name="object 7"/>
            <p:cNvSpPr/>
            <p:nvPr/>
          </p:nvSpPr>
          <p:spPr>
            <a:xfrm>
              <a:off x="742680" y="319608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22" name="object 8"/>
            <p:cNvSpPr/>
            <p:nvPr/>
          </p:nvSpPr>
          <p:spPr>
            <a:xfrm>
              <a:off x="370440" y="2963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23" name="object 9"/>
            <p:cNvSpPr/>
            <p:nvPr/>
          </p:nvSpPr>
          <p:spPr>
            <a:xfrm>
              <a:off x="49608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24" name="object 10"/>
            <p:cNvSpPr/>
            <p:nvPr/>
          </p:nvSpPr>
          <p:spPr>
            <a:xfrm>
              <a:off x="118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25" name="object 11"/>
            <p:cNvSpPr/>
            <p:nvPr/>
          </p:nvSpPr>
          <p:spPr>
            <a:xfrm>
              <a:off x="244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26" name="object 12"/>
            <p:cNvSpPr/>
            <p:nvPr/>
          </p:nvSpPr>
          <p:spPr>
            <a:xfrm>
              <a:off x="109440" y="2954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27" name="object 13"/>
            <p:cNvSpPr/>
            <p:nvPr/>
          </p:nvSpPr>
          <p:spPr>
            <a:xfrm>
              <a:off x="370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28" name="Группа 49"/>
          <p:cNvGrpSpPr/>
          <p:nvPr/>
        </p:nvGrpSpPr>
        <p:grpSpPr>
          <a:xfrm>
            <a:off x="5360400" y="106200"/>
            <a:ext cx="415080" cy="279360"/>
            <a:chOff x="5360400" y="106200"/>
            <a:chExt cx="415080" cy="279360"/>
          </a:xfrm>
        </p:grpSpPr>
        <p:sp>
          <p:nvSpPr>
            <p:cNvPr id="329" name="object 14"/>
            <p:cNvSpPr/>
            <p:nvPr/>
          </p:nvSpPr>
          <p:spPr>
            <a:xfrm>
              <a:off x="5621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30" name="object 15"/>
            <p:cNvSpPr/>
            <p:nvPr/>
          </p:nvSpPr>
          <p:spPr>
            <a:xfrm>
              <a:off x="5747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31" name="object 16"/>
            <p:cNvSpPr/>
            <p:nvPr/>
          </p:nvSpPr>
          <p:spPr>
            <a:xfrm>
              <a:off x="5621040" y="1152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32" name="object 17"/>
            <p:cNvSpPr/>
            <p:nvPr/>
          </p:nvSpPr>
          <p:spPr>
            <a:xfrm>
              <a:off x="5747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33" name="object 18"/>
            <p:cNvSpPr/>
            <p:nvPr/>
          </p:nvSpPr>
          <p:spPr>
            <a:xfrm>
              <a:off x="536940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34" name="object 19"/>
            <p:cNvSpPr/>
            <p:nvPr/>
          </p:nvSpPr>
          <p:spPr>
            <a:xfrm>
              <a:off x="5495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35" name="object 20"/>
            <p:cNvSpPr/>
            <p:nvPr/>
          </p:nvSpPr>
          <p:spPr>
            <a:xfrm>
              <a:off x="5360400" y="1062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36" name="object 21"/>
            <p:cNvSpPr/>
            <p:nvPr/>
          </p:nvSpPr>
          <p:spPr>
            <a:xfrm>
              <a:off x="5621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37" name="object 4"/>
          <p:cNvSpPr/>
          <p:nvPr/>
        </p:nvSpPr>
        <p:spPr>
          <a:xfrm>
            <a:off x="0" y="0"/>
            <a:ext cx="1989360" cy="1122480"/>
          </a:xfrm>
          <a:custGeom>
            <a:avLst/>
            <a:gdLst>
              <a:gd name="textAreaLeft" fmla="*/ 0 w 1989360"/>
              <a:gd name="textAreaRight" fmla="*/ 1990080 w 1989360"/>
              <a:gd name="textAreaTop" fmla="*/ 0 h 1122480"/>
              <a:gd name="textAreaBottom" fmla="*/ 1123200 h 1122480"/>
            </a:gdLst>
            <a:ahLst/>
            <a:rect l="textAreaLeft" t="textAreaTop" r="textAreaRight" b="textAreaBottom"/>
            <a:pathLst>
              <a:path w="1990089" h="1123315">
                <a:moveTo>
                  <a:pt x="1989879" y="0"/>
                </a:moveTo>
                <a:lnTo>
                  <a:pt x="1989879" y="428500"/>
                </a:lnTo>
                <a:lnTo>
                  <a:pt x="1982287" y="472929"/>
                </a:lnTo>
                <a:lnTo>
                  <a:pt x="1960738" y="511593"/>
                </a:lnTo>
                <a:lnTo>
                  <a:pt x="1927071" y="538896"/>
                </a:lnTo>
                <a:lnTo>
                  <a:pt x="1883124" y="549240"/>
                </a:lnTo>
                <a:lnTo>
                  <a:pt x="1473855" y="549240"/>
                </a:lnTo>
                <a:lnTo>
                  <a:pt x="1473855" y="1019034"/>
                </a:lnTo>
                <a:lnTo>
                  <a:pt x="1466618" y="1059526"/>
                </a:lnTo>
                <a:lnTo>
                  <a:pt x="1446888" y="1092602"/>
                </a:lnTo>
                <a:lnTo>
                  <a:pt x="1417632" y="1114907"/>
                </a:lnTo>
                <a:lnTo>
                  <a:pt x="1381817" y="1123087"/>
                </a:lnTo>
                <a:lnTo>
                  <a:pt x="0" y="1123087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8" name="object 5"/>
          <p:cNvSpPr/>
          <p:nvPr/>
        </p:nvSpPr>
        <p:spPr>
          <a:xfrm>
            <a:off x="1906560" y="311760"/>
            <a:ext cx="1199520" cy="1130760"/>
          </a:xfrm>
          <a:custGeom>
            <a:avLst/>
            <a:gdLst>
              <a:gd name="textAreaLeft" fmla="*/ 0 w 1199520"/>
              <a:gd name="textAreaRight" fmla="*/ 1200240 w 1199520"/>
              <a:gd name="textAreaTop" fmla="*/ 0 h 1130760"/>
              <a:gd name="textAreaBottom" fmla="*/ 1131480 h 1130760"/>
            </a:gdLst>
            <a:ahLst/>
            <a:rect l="textAreaLeft" t="textAreaTop" r="textAreaRight" b="textAreaBottom"/>
            <a:pathLst>
              <a:path w="1200150" h="1131570">
                <a:moveTo>
                  <a:pt x="1063066" y="0"/>
                </a:moveTo>
                <a:lnTo>
                  <a:pt x="774324" y="0"/>
                </a:lnTo>
                <a:lnTo>
                  <a:pt x="731310" y="6986"/>
                </a:lnTo>
                <a:lnTo>
                  <a:pt x="693865" y="26418"/>
                </a:lnTo>
                <a:lnTo>
                  <a:pt x="664280" y="56002"/>
                </a:lnTo>
                <a:lnTo>
                  <a:pt x="644849" y="93448"/>
                </a:lnTo>
                <a:lnTo>
                  <a:pt x="637862" y="136461"/>
                </a:lnTo>
                <a:lnTo>
                  <a:pt x="637862" y="156456"/>
                </a:lnTo>
                <a:lnTo>
                  <a:pt x="457384" y="156456"/>
                </a:lnTo>
                <a:lnTo>
                  <a:pt x="414370" y="163443"/>
                </a:lnTo>
                <a:lnTo>
                  <a:pt x="376924" y="182876"/>
                </a:lnTo>
                <a:lnTo>
                  <a:pt x="347339" y="212462"/>
                </a:lnTo>
                <a:lnTo>
                  <a:pt x="327908" y="249906"/>
                </a:lnTo>
                <a:lnTo>
                  <a:pt x="320921" y="292917"/>
                </a:lnTo>
                <a:lnTo>
                  <a:pt x="320921" y="418895"/>
                </a:lnTo>
                <a:lnTo>
                  <a:pt x="96029" y="418895"/>
                </a:lnTo>
                <a:lnTo>
                  <a:pt x="58741" y="426472"/>
                </a:lnTo>
                <a:lnTo>
                  <a:pt x="28207" y="447103"/>
                </a:lnTo>
                <a:lnTo>
                  <a:pt x="7576" y="477636"/>
                </a:lnTo>
                <a:lnTo>
                  <a:pt x="0" y="514918"/>
                </a:lnTo>
                <a:lnTo>
                  <a:pt x="0" y="718120"/>
                </a:lnTo>
                <a:lnTo>
                  <a:pt x="7576" y="755412"/>
                </a:lnTo>
                <a:lnTo>
                  <a:pt x="28207" y="785949"/>
                </a:lnTo>
                <a:lnTo>
                  <a:pt x="58741" y="806580"/>
                </a:lnTo>
                <a:lnTo>
                  <a:pt x="96029" y="814157"/>
                </a:lnTo>
                <a:lnTo>
                  <a:pt x="361360" y="814157"/>
                </a:lnTo>
                <a:lnTo>
                  <a:pt x="398648" y="806580"/>
                </a:lnTo>
                <a:lnTo>
                  <a:pt x="429182" y="785949"/>
                </a:lnTo>
                <a:lnTo>
                  <a:pt x="449813" y="755412"/>
                </a:lnTo>
                <a:lnTo>
                  <a:pt x="457390" y="718120"/>
                </a:lnTo>
                <a:lnTo>
                  <a:pt x="637862" y="718120"/>
                </a:lnTo>
                <a:lnTo>
                  <a:pt x="637862" y="994881"/>
                </a:lnTo>
                <a:lnTo>
                  <a:pt x="644849" y="1037896"/>
                </a:lnTo>
                <a:lnTo>
                  <a:pt x="664280" y="1075341"/>
                </a:lnTo>
                <a:lnTo>
                  <a:pt x="693865" y="1104925"/>
                </a:lnTo>
                <a:lnTo>
                  <a:pt x="731310" y="1124356"/>
                </a:lnTo>
                <a:lnTo>
                  <a:pt x="774324" y="1131342"/>
                </a:lnTo>
                <a:lnTo>
                  <a:pt x="1063066" y="1131342"/>
                </a:lnTo>
                <a:lnTo>
                  <a:pt x="1106081" y="1124356"/>
                </a:lnTo>
                <a:lnTo>
                  <a:pt x="1143526" y="1104925"/>
                </a:lnTo>
                <a:lnTo>
                  <a:pt x="1173110" y="1075341"/>
                </a:lnTo>
                <a:lnTo>
                  <a:pt x="1192541" y="1037896"/>
                </a:lnTo>
                <a:lnTo>
                  <a:pt x="1199527" y="994881"/>
                </a:lnTo>
                <a:lnTo>
                  <a:pt x="1199527" y="136461"/>
                </a:lnTo>
                <a:lnTo>
                  <a:pt x="1192541" y="93448"/>
                </a:lnTo>
                <a:lnTo>
                  <a:pt x="1173110" y="56002"/>
                </a:lnTo>
                <a:lnTo>
                  <a:pt x="1143526" y="26418"/>
                </a:lnTo>
                <a:lnTo>
                  <a:pt x="1106081" y="6986"/>
                </a:lnTo>
                <a:lnTo>
                  <a:pt x="1063066" y="0"/>
                </a:lnTo>
                <a:close/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9" name="object 6"/>
          <p:cNvSpPr/>
          <p:nvPr/>
        </p:nvSpPr>
        <p:spPr>
          <a:xfrm>
            <a:off x="196200" y="127440"/>
            <a:ext cx="11880" cy="3052440"/>
          </a:xfrm>
          <a:custGeom>
            <a:avLst/>
            <a:gdLst>
              <a:gd name="textAreaLeft" fmla="*/ 0 w 11880"/>
              <a:gd name="textAreaRight" fmla="*/ 12600 w 11880"/>
              <a:gd name="textAreaTop" fmla="*/ 0 h 3052440"/>
              <a:gd name="textAreaBottom" fmla="*/ 3053160 h 3052440"/>
            </a:gdLst>
            <a:ahLst/>
            <a:rect l="textAreaLeft" t="textAreaTop" r="textAreaRight" b="textAreaBottom"/>
            <a:pathLst>
              <a:path w="12700" h="3053080">
                <a:moveTo>
                  <a:pt x="6250" y="0"/>
                </a:moveTo>
                <a:lnTo>
                  <a:pt x="3392" y="372072"/>
                </a:lnTo>
                <a:lnTo>
                  <a:pt x="0" y="1305028"/>
                </a:lnTo>
                <a:lnTo>
                  <a:pt x="1139" y="2228775"/>
                </a:lnTo>
                <a:lnTo>
                  <a:pt x="6250" y="3052810"/>
                </a:lnTo>
                <a:lnTo>
                  <a:pt x="10239" y="2483869"/>
                </a:lnTo>
                <a:lnTo>
                  <a:pt x="12621" y="1526406"/>
                </a:lnTo>
                <a:lnTo>
                  <a:pt x="11359" y="824035"/>
                </a:lnTo>
                <a:lnTo>
                  <a:pt x="6250" y="0"/>
                </a:lnTo>
                <a:close/>
              </a:path>
            </a:pathLst>
          </a:custGeom>
          <a:solidFill>
            <a:srgbClr val="728d9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0" name="object 29"/>
          <p:cNvSpPr/>
          <p:nvPr/>
        </p:nvSpPr>
        <p:spPr>
          <a:xfrm>
            <a:off x="2674800" y="367920"/>
            <a:ext cx="2844000" cy="1400040"/>
          </a:xfrm>
          <a:custGeom>
            <a:avLst/>
            <a:gdLst>
              <a:gd name="textAreaLeft" fmla="*/ 0 w 2844000"/>
              <a:gd name="textAreaRight" fmla="*/ 2844720 w 2844000"/>
              <a:gd name="textAreaTop" fmla="*/ 0 h 1400040"/>
              <a:gd name="textAreaBottom" fmla="*/ 1400760 h 1400040"/>
            </a:gdLst>
            <a:ahLst/>
            <a:rect l="textAreaLeft" t="textAreaTop" r="textAreaRight" b="textAreaBottom"/>
            <a:pathLst>
              <a:path w="2844800" h="1400810">
                <a:moveTo>
                  <a:pt x="2509635" y="0"/>
                </a:moveTo>
                <a:lnTo>
                  <a:pt x="2278509" y="0"/>
                </a:lnTo>
                <a:lnTo>
                  <a:pt x="2094379" y="0"/>
                </a:lnTo>
                <a:lnTo>
                  <a:pt x="2073853" y="3664"/>
                </a:lnTo>
                <a:lnTo>
                  <a:pt x="2057092" y="13660"/>
                </a:lnTo>
                <a:lnTo>
                  <a:pt x="2045790" y="28488"/>
                </a:lnTo>
                <a:lnTo>
                  <a:pt x="2041646" y="46652"/>
                </a:lnTo>
                <a:lnTo>
                  <a:pt x="2041646" y="119660"/>
                </a:lnTo>
                <a:lnTo>
                  <a:pt x="892516" y="119660"/>
                </a:lnTo>
                <a:lnTo>
                  <a:pt x="870950" y="123509"/>
                </a:lnTo>
                <a:lnTo>
                  <a:pt x="853332" y="134004"/>
                </a:lnTo>
                <a:lnTo>
                  <a:pt x="841451" y="149572"/>
                </a:lnTo>
                <a:lnTo>
                  <a:pt x="837093" y="168638"/>
                </a:lnTo>
                <a:lnTo>
                  <a:pt x="837093" y="252032"/>
                </a:lnTo>
                <a:lnTo>
                  <a:pt x="355090" y="252032"/>
                </a:lnTo>
                <a:lnTo>
                  <a:pt x="333501" y="255886"/>
                </a:lnTo>
                <a:lnTo>
                  <a:pt x="315874" y="266392"/>
                </a:lnTo>
                <a:lnTo>
                  <a:pt x="303992" y="281970"/>
                </a:lnTo>
                <a:lnTo>
                  <a:pt x="299636" y="301039"/>
                </a:lnTo>
                <a:lnTo>
                  <a:pt x="299636" y="381571"/>
                </a:lnTo>
                <a:lnTo>
                  <a:pt x="47809" y="381571"/>
                </a:lnTo>
                <a:lnTo>
                  <a:pt x="29198" y="384893"/>
                </a:lnTo>
                <a:lnTo>
                  <a:pt x="14001" y="393950"/>
                </a:lnTo>
                <a:lnTo>
                  <a:pt x="3756" y="407380"/>
                </a:lnTo>
                <a:lnTo>
                  <a:pt x="0" y="423820"/>
                </a:lnTo>
                <a:lnTo>
                  <a:pt x="0" y="1358056"/>
                </a:lnTo>
                <a:lnTo>
                  <a:pt x="3756" y="1374515"/>
                </a:lnTo>
                <a:lnTo>
                  <a:pt x="14001" y="1387955"/>
                </a:lnTo>
                <a:lnTo>
                  <a:pt x="29198" y="1397016"/>
                </a:lnTo>
                <a:lnTo>
                  <a:pt x="47809" y="1400338"/>
                </a:lnTo>
                <a:lnTo>
                  <a:pt x="528055" y="1400338"/>
                </a:lnTo>
                <a:lnTo>
                  <a:pt x="546666" y="1397016"/>
                </a:lnTo>
                <a:lnTo>
                  <a:pt x="561859" y="1387955"/>
                </a:lnTo>
                <a:lnTo>
                  <a:pt x="572101" y="1374515"/>
                </a:lnTo>
                <a:lnTo>
                  <a:pt x="575856" y="1358056"/>
                </a:lnTo>
                <a:lnTo>
                  <a:pt x="575856" y="1273233"/>
                </a:lnTo>
                <a:lnTo>
                  <a:pt x="1979816" y="1273233"/>
                </a:lnTo>
                <a:lnTo>
                  <a:pt x="2003810" y="1268951"/>
                </a:lnTo>
                <a:lnTo>
                  <a:pt x="2023403" y="1257272"/>
                </a:lnTo>
                <a:lnTo>
                  <a:pt x="2036612" y="1239948"/>
                </a:lnTo>
                <a:lnTo>
                  <a:pt x="2041456" y="1218732"/>
                </a:lnTo>
                <a:lnTo>
                  <a:pt x="2041456" y="1153656"/>
                </a:lnTo>
                <a:lnTo>
                  <a:pt x="2794223" y="1153656"/>
                </a:lnTo>
                <a:lnTo>
                  <a:pt x="2813879" y="1150144"/>
                </a:lnTo>
                <a:lnTo>
                  <a:pt x="2829934" y="1140569"/>
                </a:lnTo>
                <a:lnTo>
                  <a:pt x="2840760" y="1126368"/>
                </a:lnTo>
                <a:lnTo>
                  <a:pt x="2844731" y="1108983"/>
                </a:lnTo>
                <a:lnTo>
                  <a:pt x="2844731" y="295145"/>
                </a:lnTo>
                <a:lnTo>
                  <a:pt x="2840760" y="277759"/>
                </a:lnTo>
                <a:lnTo>
                  <a:pt x="2829934" y="263558"/>
                </a:lnTo>
                <a:lnTo>
                  <a:pt x="2813879" y="253981"/>
                </a:lnTo>
                <a:lnTo>
                  <a:pt x="2794223" y="250469"/>
                </a:lnTo>
                <a:lnTo>
                  <a:pt x="2566196" y="250469"/>
                </a:lnTo>
                <a:lnTo>
                  <a:pt x="2566196" y="51818"/>
                </a:lnTo>
                <a:lnTo>
                  <a:pt x="2549023" y="15166"/>
                </a:lnTo>
                <a:lnTo>
                  <a:pt x="2547298" y="14147"/>
                </a:lnTo>
                <a:lnTo>
                  <a:pt x="2546913" y="13669"/>
                </a:lnTo>
                <a:lnTo>
                  <a:pt x="2539118" y="7970"/>
                </a:lnTo>
                <a:lnTo>
                  <a:pt x="2530164" y="3667"/>
                </a:lnTo>
                <a:lnTo>
                  <a:pt x="2520264" y="948"/>
                </a:lnTo>
                <a:lnTo>
                  <a:pt x="2509635" y="0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41" name="Рисунок 63" descr=""/>
          <p:cNvPicPr/>
          <p:nvPr/>
        </p:nvPicPr>
        <p:blipFill>
          <a:blip r:embed="rId2"/>
          <a:stretch/>
        </p:blipFill>
        <p:spPr>
          <a:xfrm>
            <a:off x="418320" y="250920"/>
            <a:ext cx="815040" cy="232200"/>
          </a:xfrm>
          <a:prstGeom prst="rect">
            <a:avLst/>
          </a:prstGeom>
          <a:ln w="0">
            <a:noFill/>
          </a:ln>
        </p:spPr>
      </p:pic>
      <p:grpSp>
        <p:nvGrpSpPr>
          <p:cNvPr id="342" name="Группа 64"/>
          <p:cNvGrpSpPr/>
          <p:nvPr/>
        </p:nvGrpSpPr>
        <p:grpSpPr>
          <a:xfrm>
            <a:off x="4865760" y="1752480"/>
            <a:ext cx="498240" cy="655920"/>
            <a:chOff x="4865760" y="1752480"/>
            <a:chExt cx="498240" cy="655920"/>
          </a:xfrm>
        </p:grpSpPr>
        <p:sp>
          <p:nvSpPr>
            <p:cNvPr id="343" name="object 5"/>
            <p:cNvSpPr/>
            <p:nvPr/>
          </p:nvSpPr>
          <p:spPr>
            <a:xfrm>
              <a:off x="4996440" y="1883160"/>
              <a:ext cx="237600" cy="237600"/>
            </a:xfrm>
            <a:custGeom>
              <a:avLst/>
              <a:gdLst>
                <a:gd name="textAreaLeft" fmla="*/ 0 w 237600"/>
                <a:gd name="textAreaRight" fmla="*/ 238320 w 237600"/>
                <a:gd name="textAreaTop" fmla="*/ 0 h 237600"/>
                <a:gd name="textAreaBottom" fmla="*/ 238320 h 23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44" name="object 5"/>
            <p:cNvSpPr/>
            <p:nvPr/>
          </p:nvSpPr>
          <p:spPr>
            <a:xfrm>
              <a:off x="4865760" y="1752480"/>
              <a:ext cx="498240" cy="655920"/>
            </a:xfrm>
            <a:custGeom>
              <a:avLst/>
              <a:gdLst>
                <a:gd name="textAreaLeft" fmla="*/ 0 w 498240"/>
                <a:gd name="textAreaRight" fmla="*/ 498960 w 498240"/>
                <a:gd name="textAreaTop" fmla="*/ 0 h 655920"/>
                <a:gd name="textAreaBottom" fmla="*/ 656640 h 655920"/>
              </a:gdLst>
              <a:ahLst/>
              <a:rect l="textAreaLeft" t="textAreaTop" r="textAreaRight" b="textAreaBottom"/>
              <a:pathLst>
                <a:path w="838200" h="1102995">
                  <a:moveTo>
                    <a:pt x="418918" y="0"/>
                  </a:moveTo>
                  <a:lnTo>
                    <a:pt x="467779" y="2818"/>
                  </a:lnTo>
                  <a:lnTo>
                    <a:pt x="514984" y="11064"/>
                  </a:lnTo>
                  <a:lnTo>
                    <a:pt x="560219" y="24422"/>
                  </a:lnTo>
                  <a:lnTo>
                    <a:pt x="603169" y="42580"/>
                  </a:lnTo>
                  <a:lnTo>
                    <a:pt x="643520" y="65222"/>
                  </a:lnTo>
                  <a:lnTo>
                    <a:pt x="680957" y="92034"/>
                  </a:lnTo>
                  <a:lnTo>
                    <a:pt x="715168" y="122701"/>
                  </a:lnTo>
                  <a:lnTo>
                    <a:pt x="745836" y="156910"/>
                  </a:lnTo>
                  <a:lnTo>
                    <a:pt x="772649" y="194347"/>
                  </a:lnTo>
                  <a:lnTo>
                    <a:pt x="795291" y="234696"/>
                  </a:lnTo>
                  <a:lnTo>
                    <a:pt x="813449" y="277644"/>
                  </a:lnTo>
                  <a:lnTo>
                    <a:pt x="826808" y="322875"/>
                  </a:lnTo>
                  <a:lnTo>
                    <a:pt x="835053" y="370077"/>
                  </a:lnTo>
                  <a:lnTo>
                    <a:pt x="837872" y="418934"/>
                  </a:lnTo>
                  <a:lnTo>
                    <a:pt x="834939" y="470730"/>
                  </a:lnTo>
                  <a:lnTo>
                    <a:pt x="826511" y="522403"/>
                  </a:lnTo>
                  <a:lnTo>
                    <a:pt x="813144" y="573688"/>
                  </a:lnTo>
                  <a:lnTo>
                    <a:pt x="795394" y="624320"/>
                  </a:lnTo>
                  <a:lnTo>
                    <a:pt x="773818" y="674036"/>
                  </a:lnTo>
                  <a:lnTo>
                    <a:pt x="748972" y="722572"/>
                  </a:lnTo>
                  <a:lnTo>
                    <a:pt x="721412" y="769662"/>
                  </a:lnTo>
                  <a:lnTo>
                    <a:pt x="691694" y="815043"/>
                  </a:lnTo>
                  <a:lnTo>
                    <a:pt x="660375" y="858450"/>
                  </a:lnTo>
                  <a:lnTo>
                    <a:pt x="628010" y="899619"/>
                  </a:lnTo>
                  <a:lnTo>
                    <a:pt x="595157" y="938286"/>
                  </a:lnTo>
                  <a:lnTo>
                    <a:pt x="562371" y="974186"/>
                  </a:lnTo>
                  <a:lnTo>
                    <a:pt x="530208" y="1007055"/>
                  </a:lnTo>
                  <a:lnTo>
                    <a:pt x="499225" y="1036629"/>
                  </a:lnTo>
                  <a:lnTo>
                    <a:pt x="469979" y="1062643"/>
                  </a:lnTo>
                  <a:lnTo>
                    <a:pt x="418918" y="1102935"/>
                  </a:lnTo>
                  <a:lnTo>
                    <a:pt x="393801" y="1083023"/>
                  </a:lnTo>
                  <a:lnTo>
                    <a:pt x="336292" y="1031773"/>
                  </a:lnTo>
                  <a:lnTo>
                    <a:pt x="304964" y="1000978"/>
                  </a:lnTo>
                  <a:lnTo>
                    <a:pt x="272630" y="967100"/>
                  </a:lnTo>
                  <a:lnTo>
                    <a:pt x="239823" y="930409"/>
                  </a:lnTo>
                  <a:lnTo>
                    <a:pt x="207075" y="891177"/>
                  </a:lnTo>
                  <a:lnTo>
                    <a:pt x="174919" y="849677"/>
                  </a:lnTo>
                  <a:lnTo>
                    <a:pt x="143887" y="806181"/>
                  </a:lnTo>
                  <a:lnTo>
                    <a:pt x="114512" y="760959"/>
                  </a:lnTo>
                  <a:lnTo>
                    <a:pt x="87326" y="714284"/>
                  </a:lnTo>
                  <a:lnTo>
                    <a:pt x="62861" y="666427"/>
                  </a:lnTo>
                  <a:lnTo>
                    <a:pt x="41651" y="617661"/>
                  </a:lnTo>
                  <a:lnTo>
                    <a:pt x="24227" y="568256"/>
                  </a:lnTo>
                  <a:lnTo>
                    <a:pt x="11122" y="518486"/>
                  </a:lnTo>
                  <a:lnTo>
                    <a:pt x="2869" y="468622"/>
                  </a:lnTo>
                  <a:lnTo>
                    <a:pt x="0" y="418934"/>
                  </a:lnTo>
                  <a:lnTo>
                    <a:pt x="2818" y="370077"/>
                  </a:lnTo>
                  <a:lnTo>
                    <a:pt x="11064" y="322875"/>
                  </a:lnTo>
                  <a:lnTo>
                    <a:pt x="24422" y="277644"/>
                  </a:lnTo>
                  <a:lnTo>
                    <a:pt x="42580" y="234696"/>
                  </a:lnTo>
                  <a:lnTo>
                    <a:pt x="65221" y="194347"/>
                  </a:lnTo>
                  <a:lnTo>
                    <a:pt x="92033" y="156910"/>
                  </a:lnTo>
                  <a:lnTo>
                    <a:pt x="122700" y="122701"/>
                  </a:lnTo>
                  <a:lnTo>
                    <a:pt x="156908" y="92034"/>
                  </a:lnTo>
                  <a:lnTo>
                    <a:pt x="194343" y="65222"/>
                  </a:lnTo>
                  <a:lnTo>
                    <a:pt x="234690" y="42580"/>
                  </a:lnTo>
                  <a:lnTo>
                    <a:pt x="277636" y="24422"/>
                  </a:lnTo>
                  <a:lnTo>
                    <a:pt x="322865" y="11064"/>
                  </a:lnTo>
                  <a:lnTo>
                    <a:pt x="370064" y="2818"/>
                  </a:lnTo>
                  <a:lnTo>
                    <a:pt x="418918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45" name="Группа 70"/>
          <p:cNvGrpSpPr/>
          <p:nvPr/>
        </p:nvGrpSpPr>
        <p:grpSpPr>
          <a:xfrm>
            <a:off x="5604480" y="1223280"/>
            <a:ext cx="156600" cy="1467360"/>
            <a:chOff x="5604480" y="1223280"/>
            <a:chExt cx="156600" cy="1467360"/>
          </a:xfrm>
        </p:grpSpPr>
        <p:sp>
          <p:nvSpPr>
            <p:cNvPr id="346" name="object 34"/>
            <p:cNvSpPr/>
            <p:nvPr/>
          </p:nvSpPr>
          <p:spPr>
            <a:xfrm>
              <a:off x="5679720" y="1384560"/>
              <a:ext cx="6120" cy="130608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1306080"/>
                <a:gd name="textAreaBottom" fmla="*/ 1306800 h 1306080"/>
              </a:gdLst>
              <a:ahLst/>
              <a:rect l="textAreaLeft" t="textAreaTop" r="textAreaRight" b="textAreaBottom"/>
              <a:pathLst>
                <a:path w="6985" h="1306830">
                  <a:moveTo>
                    <a:pt x="3372" y="0"/>
                  </a:moveTo>
                  <a:lnTo>
                    <a:pt x="2445" y="90306"/>
                  </a:lnTo>
                  <a:lnTo>
                    <a:pt x="510" y="385414"/>
                  </a:lnTo>
                  <a:lnTo>
                    <a:pt x="0" y="708304"/>
                  </a:lnTo>
                  <a:lnTo>
                    <a:pt x="1006" y="1023438"/>
                  </a:lnTo>
                  <a:lnTo>
                    <a:pt x="3372" y="1306828"/>
                  </a:lnTo>
                  <a:lnTo>
                    <a:pt x="5737" y="1023438"/>
                  </a:lnTo>
                  <a:lnTo>
                    <a:pt x="6763" y="653413"/>
                  </a:lnTo>
                  <a:lnTo>
                    <a:pt x="6741" y="598523"/>
                  </a:lnTo>
                  <a:lnTo>
                    <a:pt x="5737" y="283392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347" name="Группа 72"/>
            <p:cNvGrpSpPr/>
            <p:nvPr/>
          </p:nvGrpSpPr>
          <p:grpSpPr>
            <a:xfrm>
              <a:off x="5604480" y="1223280"/>
              <a:ext cx="156600" cy="156600"/>
              <a:chOff x="5604480" y="1223280"/>
              <a:chExt cx="156600" cy="156600"/>
            </a:xfrm>
          </p:grpSpPr>
          <p:sp>
            <p:nvSpPr>
              <p:cNvPr id="348" name="object 5"/>
              <p:cNvSpPr/>
              <p:nvPr/>
            </p:nvSpPr>
            <p:spPr>
              <a:xfrm>
                <a:off x="5604480" y="122328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4e12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349" name="object 5"/>
              <p:cNvSpPr/>
              <p:nvPr/>
            </p:nvSpPr>
            <p:spPr>
              <a:xfrm>
                <a:off x="5658480" y="127728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rgbClr val="ff4e12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sp>
        <p:nvSpPr>
          <p:cNvPr id="350" name="object 40"/>
          <p:cNvSpPr/>
          <p:nvPr/>
        </p:nvSpPr>
        <p:spPr>
          <a:xfrm>
            <a:off x="5108400" y="2484000"/>
            <a:ext cx="13320" cy="753840"/>
          </a:xfrm>
          <a:custGeom>
            <a:avLst/>
            <a:gdLst>
              <a:gd name="textAreaLeft" fmla="*/ 0 w 13320"/>
              <a:gd name="textAreaRight" fmla="*/ 14040 w 13320"/>
              <a:gd name="textAreaTop" fmla="*/ 0 h 753840"/>
              <a:gd name="textAreaBottom" fmla="*/ 754560 h 753840"/>
            </a:gdLst>
            <a:ahLst/>
            <a:rect l="textAreaLeft" t="textAreaTop" r="textAreaRight" b="textAreaBottom"/>
            <a:pathLst>
              <a:path w="13970" h="754380">
                <a:moveTo>
                  <a:pt x="6954" y="0"/>
                </a:moveTo>
                <a:lnTo>
                  <a:pt x="5179" y="48306"/>
                </a:lnTo>
                <a:lnTo>
                  <a:pt x="3645" y="98758"/>
                </a:lnTo>
                <a:lnTo>
                  <a:pt x="2364" y="151180"/>
                </a:lnTo>
                <a:lnTo>
                  <a:pt x="1347" y="205398"/>
                </a:lnTo>
                <a:lnTo>
                  <a:pt x="606" y="261235"/>
                </a:lnTo>
                <a:lnTo>
                  <a:pt x="153" y="318518"/>
                </a:lnTo>
                <a:lnTo>
                  <a:pt x="0" y="377071"/>
                </a:lnTo>
                <a:lnTo>
                  <a:pt x="153" y="435624"/>
                </a:lnTo>
                <a:lnTo>
                  <a:pt x="606" y="492907"/>
                </a:lnTo>
                <a:lnTo>
                  <a:pt x="1347" y="548744"/>
                </a:lnTo>
                <a:lnTo>
                  <a:pt x="2364" y="602961"/>
                </a:lnTo>
                <a:lnTo>
                  <a:pt x="3645" y="655383"/>
                </a:lnTo>
                <a:lnTo>
                  <a:pt x="5179" y="705835"/>
                </a:lnTo>
                <a:lnTo>
                  <a:pt x="6954" y="754142"/>
                </a:lnTo>
                <a:lnTo>
                  <a:pt x="8729" y="705835"/>
                </a:lnTo>
                <a:lnTo>
                  <a:pt x="10264" y="655383"/>
                </a:lnTo>
                <a:lnTo>
                  <a:pt x="11545" y="602961"/>
                </a:lnTo>
                <a:lnTo>
                  <a:pt x="12562" y="548744"/>
                </a:lnTo>
                <a:lnTo>
                  <a:pt x="13303" y="492907"/>
                </a:lnTo>
                <a:lnTo>
                  <a:pt x="13756" y="435624"/>
                </a:lnTo>
                <a:lnTo>
                  <a:pt x="13910" y="377071"/>
                </a:lnTo>
                <a:lnTo>
                  <a:pt x="13756" y="318518"/>
                </a:lnTo>
                <a:lnTo>
                  <a:pt x="13303" y="261235"/>
                </a:lnTo>
                <a:lnTo>
                  <a:pt x="12562" y="205398"/>
                </a:lnTo>
                <a:lnTo>
                  <a:pt x="11545" y="151180"/>
                </a:lnTo>
                <a:lnTo>
                  <a:pt x="10264" y="98758"/>
                </a:lnTo>
                <a:lnTo>
                  <a:pt x="8729" y="48306"/>
                </a:lnTo>
                <a:lnTo>
                  <a:pt x="695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1" name="object 32"/>
          <p:cNvSpPr/>
          <p:nvPr/>
        </p:nvSpPr>
        <p:spPr>
          <a:xfrm>
            <a:off x="3151080" y="941040"/>
            <a:ext cx="621720" cy="637560"/>
          </a:xfrm>
          <a:custGeom>
            <a:avLst/>
            <a:gdLst>
              <a:gd name="textAreaLeft" fmla="*/ 0 w 621720"/>
              <a:gd name="textAreaRight" fmla="*/ 622440 w 621720"/>
              <a:gd name="textAreaTop" fmla="*/ 0 h 637560"/>
              <a:gd name="textAreaBottom" fmla="*/ 638280 h 637560"/>
            </a:gdLst>
            <a:ahLst/>
            <a:rect l="textAreaLeft" t="textAreaTop" r="textAreaRight" b="textAreaBottom"/>
            <a:pathLst>
              <a:path w="622300" h="638175">
                <a:moveTo>
                  <a:pt x="285282" y="0"/>
                </a:moveTo>
                <a:lnTo>
                  <a:pt x="161150" y="0"/>
                </a:lnTo>
                <a:lnTo>
                  <a:pt x="149091" y="2450"/>
                </a:lnTo>
                <a:lnTo>
                  <a:pt x="139216" y="9121"/>
                </a:lnTo>
                <a:lnTo>
                  <a:pt x="132544" y="18995"/>
                </a:lnTo>
                <a:lnTo>
                  <a:pt x="130093" y="31054"/>
                </a:lnTo>
                <a:lnTo>
                  <a:pt x="130093" y="186235"/>
                </a:lnTo>
                <a:lnTo>
                  <a:pt x="77637" y="186235"/>
                </a:lnTo>
                <a:lnTo>
                  <a:pt x="47492" y="192361"/>
                </a:lnTo>
                <a:lnTo>
                  <a:pt x="22806" y="209041"/>
                </a:lnTo>
                <a:lnTo>
                  <a:pt x="6126" y="233728"/>
                </a:lnTo>
                <a:lnTo>
                  <a:pt x="0" y="263872"/>
                </a:lnTo>
                <a:lnTo>
                  <a:pt x="0" y="496142"/>
                </a:lnTo>
                <a:lnTo>
                  <a:pt x="6126" y="526285"/>
                </a:lnTo>
                <a:lnTo>
                  <a:pt x="22806" y="550970"/>
                </a:lnTo>
                <a:lnTo>
                  <a:pt x="47492" y="567650"/>
                </a:lnTo>
                <a:lnTo>
                  <a:pt x="77637" y="573775"/>
                </a:lnTo>
                <a:lnTo>
                  <a:pt x="253339" y="573775"/>
                </a:lnTo>
                <a:lnTo>
                  <a:pt x="253339" y="591563"/>
                </a:lnTo>
                <a:lnTo>
                  <a:pt x="257014" y="609650"/>
                </a:lnTo>
                <a:lnTo>
                  <a:pt x="267021" y="624461"/>
                </a:lnTo>
                <a:lnTo>
                  <a:pt x="281832" y="634468"/>
                </a:lnTo>
                <a:lnTo>
                  <a:pt x="299919" y="638143"/>
                </a:lnTo>
                <a:lnTo>
                  <a:pt x="390949" y="638143"/>
                </a:lnTo>
                <a:lnTo>
                  <a:pt x="409035" y="634468"/>
                </a:lnTo>
                <a:lnTo>
                  <a:pt x="423846" y="624461"/>
                </a:lnTo>
                <a:lnTo>
                  <a:pt x="433854" y="609650"/>
                </a:lnTo>
                <a:lnTo>
                  <a:pt x="437530" y="591563"/>
                </a:lnTo>
                <a:lnTo>
                  <a:pt x="437443" y="521741"/>
                </a:lnTo>
                <a:lnTo>
                  <a:pt x="491364" y="521741"/>
                </a:lnTo>
                <a:lnTo>
                  <a:pt x="513261" y="517291"/>
                </a:lnTo>
                <a:lnTo>
                  <a:pt x="531194" y="505174"/>
                </a:lnTo>
                <a:lnTo>
                  <a:pt x="543312" y="487241"/>
                </a:lnTo>
                <a:lnTo>
                  <a:pt x="547762" y="465343"/>
                </a:lnTo>
                <a:lnTo>
                  <a:pt x="547762" y="184867"/>
                </a:lnTo>
                <a:lnTo>
                  <a:pt x="590659" y="184867"/>
                </a:lnTo>
                <a:lnTo>
                  <a:pt x="602716" y="182417"/>
                </a:lnTo>
                <a:lnTo>
                  <a:pt x="612590" y="175746"/>
                </a:lnTo>
                <a:lnTo>
                  <a:pt x="619262" y="165872"/>
                </a:lnTo>
                <a:lnTo>
                  <a:pt x="621713" y="153813"/>
                </a:lnTo>
                <a:lnTo>
                  <a:pt x="621713" y="55703"/>
                </a:lnTo>
                <a:lnTo>
                  <a:pt x="619262" y="43644"/>
                </a:lnTo>
                <a:lnTo>
                  <a:pt x="612590" y="33770"/>
                </a:lnTo>
                <a:lnTo>
                  <a:pt x="602716" y="27099"/>
                </a:lnTo>
                <a:lnTo>
                  <a:pt x="590659" y="24649"/>
                </a:lnTo>
                <a:lnTo>
                  <a:pt x="503500" y="24649"/>
                </a:lnTo>
                <a:lnTo>
                  <a:pt x="491443" y="27099"/>
                </a:lnTo>
                <a:lnTo>
                  <a:pt x="481568" y="33770"/>
                </a:lnTo>
                <a:lnTo>
                  <a:pt x="474896" y="43644"/>
                </a:lnTo>
                <a:lnTo>
                  <a:pt x="472446" y="55703"/>
                </a:lnTo>
                <a:lnTo>
                  <a:pt x="472446" y="73948"/>
                </a:lnTo>
                <a:lnTo>
                  <a:pt x="316335" y="73948"/>
                </a:lnTo>
                <a:lnTo>
                  <a:pt x="316335" y="31054"/>
                </a:lnTo>
                <a:lnTo>
                  <a:pt x="313884" y="18995"/>
                </a:lnTo>
                <a:lnTo>
                  <a:pt x="307213" y="9121"/>
                </a:lnTo>
                <a:lnTo>
                  <a:pt x="297339" y="2450"/>
                </a:lnTo>
                <a:lnTo>
                  <a:pt x="285282" y="0"/>
                </a:lnTo>
                <a:close/>
              </a:path>
            </a:pathLst>
          </a:custGeom>
          <a:solidFill>
            <a:srgbClr val="57d9b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2" name="object 31"/>
          <p:cNvSpPr/>
          <p:nvPr/>
        </p:nvSpPr>
        <p:spPr>
          <a:xfrm>
            <a:off x="2963880" y="872640"/>
            <a:ext cx="374040" cy="492120"/>
          </a:xfrm>
          <a:custGeom>
            <a:avLst/>
            <a:gdLst>
              <a:gd name="textAreaLeft" fmla="*/ 0 w 374040"/>
              <a:gd name="textAreaRight" fmla="*/ 374760 w 374040"/>
              <a:gd name="textAreaTop" fmla="*/ 0 h 492120"/>
              <a:gd name="textAreaBottom" fmla="*/ 492840 h 492120"/>
            </a:gdLst>
            <a:ahLst/>
            <a:rect l="textAreaLeft" t="textAreaTop" r="textAreaRight" b="textAreaBottom"/>
            <a:pathLst>
              <a:path w="374650" h="492759">
                <a:moveTo>
                  <a:pt x="187139" y="0"/>
                </a:moveTo>
                <a:lnTo>
                  <a:pt x="137391" y="6684"/>
                </a:lnTo>
                <a:lnTo>
                  <a:pt x="92687" y="25550"/>
                </a:lnTo>
                <a:lnTo>
                  <a:pt x="54812" y="54812"/>
                </a:lnTo>
                <a:lnTo>
                  <a:pt x="25550" y="92688"/>
                </a:lnTo>
                <a:lnTo>
                  <a:pt x="6684" y="137394"/>
                </a:lnTo>
                <a:lnTo>
                  <a:pt x="0" y="187145"/>
                </a:lnTo>
                <a:lnTo>
                  <a:pt x="5586" y="234400"/>
                </a:lnTo>
                <a:lnTo>
                  <a:pt x="20826" y="281397"/>
                </a:lnTo>
                <a:lnTo>
                  <a:pt x="43435" y="326970"/>
                </a:lnTo>
                <a:lnTo>
                  <a:pt x="71131" y="369954"/>
                </a:lnTo>
                <a:lnTo>
                  <a:pt x="101632" y="409185"/>
                </a:lnTo>
                <a:lnTo>
                  <a:pt x="132655" y="443496"/>
                </a:lnTo>
                <a:lnTo>
                  <a:pt x="161918" y="471724"/>
                </a:lnTo>
                <a:lnTo>
                  <a:pt x="187139" y="492702"/>
                </a:lnTo>
                <a:lnTo>
                  <a:pt x="211531" y="473341"/>
                </a:lnTo>
                <a:lnTo>
                  <a:pt x="240407" y="446332"/>
                </a:lnTo>
                <a:lnTo>
                  <a:pt x="271381" y="412810"/>
                </a:lnTo>
                <a:lnTo>
                  <a:pt x="302071" y="373907"/>
                </a:lnTo>
                <a:lnTo>
                  <a:pt x="330091" y="330756"/>
                </a:lnTo>
                <a:lnTo>
                  <a:pt x="353057" y="284490"/>
                </a:lnTo>
                <a:lnTo>
                  <a:pt x="355643" y="276457"/>
                </a:lnTo>
                <a:lnTo>
                  <a:pt x="187139" y="276457"/>
                </a:lnTo>
                <a:lnTo>
                  <a:pt x="152376" y="269439"/>
                </a:lnTo>
                <a:lnTo>
                  <a:pt x="123989" y="250299"/>
                </a:lnTo>
                <a:lnTo>
                  <a:pt x="104851" y="221910"/>
                </a:lnTo>
                <a:lnTo>
                  <a:pt x="97833" y="187145"/>
                </a:lnTo>
                <a:lnTo>
                  <a:pt x="104851" y="152378"/>
                </a:lnTo>
                <a:lnTo>
                  <a:pt x="123989" y="123990"/>
                </a:lnTo>
                <a:lnTo>
                  <a:pt x="152376" y="104851"/>
                </a:lnTo>
                <a:lnTo>
                  <a:pt x="187139" y="97833"/>
                </a:lnTo>
                <a:lnTo>
                  <a:pt x="350912" y="97833"/>
                </a:lnTo>
                <a:lnTo>
                  <a:pt x="348741" y="92688"/>
                </a:lnTo>
                <a:lnTo>
                  <a:pt x="319478" y="54812"/>
                </a:lnTo>
                <a:lnTo>
                  <a:pt x="281601" y="25550"/>
                </a:lnTo>
                <a:lnTo>
                  <a:pt x="236893" y="6684"/>
                </a:lnTo>
                <a:lnTo>
                  <a:pt x="187139" y="0"/>
                </a:lnTo>
                <a:close/>
              </a:path>
              <a:path w="374650" h="492759">
                <a:moveTo>
                  <a:pt x="350912" y="97833"/>
                </a:moveTo>
                <a:lnTo>
                  <a:pt x="187139" y="97833"/>
                </a:lnTo>
                <a:lnTo>
                  <a:pt x="221906" y="104851"/>
                </a:lnTo>
                <a:lnTo>
                  <a:pt x="250298" y="123990"/>
                </a:lnTo>
                <a:lnTo>
                  <a:pt x="269442" y="152378"/>
                </a:lnTo>
                <a:lnTo>
                  <a:pt x="276462" y="187145"/>
                </a:lnTo>
                <a:lnTo>
                  <a:pt x="269442" y="221910"/>
                </a:lnTo>
                <a:lnTo>
                  <a:pt x="250298" y="250299"/>
                </a:lnTo>
                <a:lnTo>
                  <a:pt x="221906" y="269439"/>
                </a:lnTo>
                <a:lnTo>
                  <a:pt x="187139" y="276457"/>
                </a:lnTo>
                <a:lnTo>
                  <a:pt x="355643" y="276457"/>
                </a:lnTo>
                <a:lnTo>
                  <a:pt x="368585" y="236242"/>
                </a:lnTo>
                <a:lnTo>
                  <a:pt x="374291" y="187145"/>
                </a:lnTo>
                <a:lnTo>
                  <a:pt x="367606" y="137394"/>
                </a:lnTo>
                <a:lnTo>
                  <a:pt x="350912" y="97833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4" name="Прямоугольник 9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gradFill rotWithShape="0">
            <a:gsLst>
              <a:gs pos="3000">
                <a:srgbClr val="101828"/>
              </a:gs>
              <a:gs pos="100000">
                <a:srgbClr val="1d2533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5" name="object 39"/>
          <p:cNvSpPr/>
          <p:nvPr/>
        </p:nvSpPr>
        <p:spPr>
          <a:xfrm>
            <a:off x="2544840" y="2800800"/>
            <a:ext cx="3306960" cy="489960"/>
          </a:xfrm>
          <a:custGeom>
            <a:avLst/>
            <a:gdLst>
              <a:gd name="textAreaLeft" fmla="*/ 0 w 3306960"/>
              <a:gd name="textAreaRight" fmla="*/ 3307680 w 3306960"/>
              <a:gd name="textAreaTop" fmla="*/ 0 h 489960"/>
              <a:gd name="textAreaBottom" fmla="*/ 490680 h 489960"/>
            </a:gdLst>
            <a:ahLst/>
            <a:rect l="textAreaLeft" t="textAreaTop" r="textAreaRight" b="textAreaBottom"/>
            <a:pathLst>
              <a:path w="3307715" h="490854">
                <a:moveTo>
                  <a:pt x="0" y="490820"/>
                </a:moveTo>
                <a:lnTo>
                  <a:pt x="0" y="338392"/>
                </a:lnTo>
                <a:lnTo>
                  <a:pt x="8180" y="302576"/>
                </a:lnTo>
                <a:lnTo>
                  <a:pt x="30485" y="273320"/>
                </a:lnTo>
                <a:lnTo>
                  <a:pt x="63561" y="253591"/>
                </a:lnTo>
                <a:lnTo>
                  <a:pt x="104054" y="246355"/>
                </a:lnTo>
                <a:lnTo>
                  <a:pt x="1654930" y="246355"/>
                </a:lnTo>
                <a:lnTo>
                  <a:pt x="1654930" y="112287"/>
                </a:lnTo>
                <a:lnTo>
                  <a:pt x="1664909" y="68575"/>
                </a:lnTo>
                <a:lnTo>
                  <a:pt x="1692123" y="32884"/>
                </a:lnTo>
                <a:lnTo>
                  <a:pt x="1732488" y="8822"/>
                </a:lnTo>
                <a:lnTo>
                  <a:pt x="1781920" y="0"/>
                </a:lnTo>
                <a:lnTo>
                  <a:pt x="3307179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356" name="Группа 11"/>
          <p:cNvGrpSpPr/>
          <p:nvPr/>
        </p:nvGrpSpPr>
        <p:grpSpPr>
          <a:xfrm>
            <a:off x="1774440" y="275400"/>
            <a:ext cx="1033560" cy="650160"/>
            <a:chOff x="1774440" y="275400"/>
            <a:chExt cx="1033560" cy="650160"/>
          </a:xfrm>
        </p:grpSpPr>
        <p:sp>
          <p:nvSpPr>
            <p:cNvPr id="357" name="object 3"/>
            <p:cNvSpPr/>
            <p:nvPr/>
          </p:nvSpPr>
          <p:spPr>
            <a:xfrm>
              <a:off x="2404080" y="75888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58" name="object 4"/>
            <p:cNvSpPr/>
            <p:nvPr/>
          </p:nvSpPr>
          <p:spPr>
            <a:xfrm>
              <a:off x="2287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59" name="object 5"/>
            <p:cNvSpPr/>
            <p:nvPr/>
          </p:nvSpPr>
          <p:spPr>
            <a:xfrm>
              <a:off x="203544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60" name="object 6"/>
            <p:cNvSpPr/>
            <p:nvPr/>
          </p:nvSpPr>
          <p:spPr>
            <a:xfrm>
              <a:off x="2161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61" name="object 7"/>
            <p:cNvSpPr/>
            <p:nvPr/>
          </p:nvSpPr>
          <p:spPr>
            <a:xfrm>
              <a:off x="277956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62" name="object 8"/>
            <p:cNvSpPr/>
            <p:nvPr/>
          </p:nvSpPr>
          <p:spPr>
            <a:xfrm>
              <a:off x="203544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63" name="object 9"/>
            <p:cNvSpPr/>
            <p:nvPr/>
          </p:nvSpPr>
          <p:spPr>
            <a:xfrm>
              <a:off x="203544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64" name="object 10"/>
            <p:cNvSpPr/>
            <p:nvPr/>
          </p:nvSpPr>
          <p:spPr>
            <a:xfrm>
              <a:off x="2161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65" name="object 11"/>
            <p:cNvSpPr/>
            <p:nvPr/>
          </p:nvSpPr>
          <p:spPr>
            <a:xfrm>
              <a:off x="2287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66" name="object 12"/>
            <p:cNvSpPr/>
            <p:nvPr/>
          </p:nvSpPr>
          <p:spPr>
            <a:xfrm>
              <a:off x="228708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67" name="object 13"/>
            <p:cNvSpPr/>
            <p:nvPr/>
          </p:nvSpPr>
          <p:spPr>
            <a:xfrm>
              <a:off x="2413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68" name="object 14"/>
            <p:cNvSpPr/>
            <p:nvPr/>
          </p:nvSpPr>
          <p:spPr>
            <a:xfrm>
              <a:off x="2413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69" name="object 15"/>
            <p:cNvSpPr/>
            <p:nvPr/>
          </p:nvSpPr>
          <p:spPr>
            <a:xfrm>
              <a:off x="253872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70" name="object 16"/>
            <p:cNvSpPr/>
            <p:nvPr/>
          </p:nvSpPr>
          <p:spPr>
            <a:xfrm>
              <a:off x="253872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71" name="object 17"/>
            <p:cNvSpPr/>
            <p:nvPr/>
          </p:nvSpPr>
          <p:spPr>
            <a:xfrm>
              <a:off x="266472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72" name="object 18"/>
            <p:cNvSpPr/>
            <p:nvPr/>
          </p:nvSpPr>
          <p:spPr>
            <a:xfrm>
              <a:off x="2156040" y="7585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73" name="object 19"/>
            <p:cNvSpPr/>
            <p:nvPr/>
          </p:nvSpPr>
          <p:spPr>
            <a:xfrm>
              <a:off x="2407680" y="5166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74" name="object 20"/>
            <p:cNvSpPr/>
            <p:nvPr/>
          </p:nvSpPr>
          <p:spPr>
            <a:xfrm>
              <a:off x="2545560" y="87984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75" name="object 21"/>
            <p:cNvSpPr/>
            <p:nvPr/>
          </p:nvSpPr>
          <p:spPr>
            <a:xfrm>
              <a:off x="2035440" y="284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76" name="object 22"/>
            <p:cNvSpPr/>
            <p:nvPr/>
          </p:nvSpPr>
          <p:spPr>
            <a:xfrm>
              <a:off x="216108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77" name="object 23"/>
            <p:cNvSpPr/>
            <p:nvPr/>
          </p:nvSpPr>
          <p:spPr>
            <a:xfrm>
              <a:off x="178380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78" name="object 24"/>
            <p:cNvSpPr/>
            <p:nvPr/>
          </p:nvSpPr>
          <p:spPr>
            <a:xfrm>
              <a:off x="1909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79" name="object 25"/>
            <p:cNvSpPr/>
            <p:nvPr/>
          </p:nvSpPr>
          <p:spPr>
            <a:xfrm>
              <a:off x="1774440" y="2754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80" name="object 26"/>
            <p:cNvSpPr/>
            <p:nvPr/>
          </p:nvSpPr>
          <p:spPr>
            <a:xfrm>
              <a:off x="277956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81" name="object 27"/>
            <p:cNvSpPr/>
            <p:nvPr/>
          </p:nvSpPr>
          <p:spPr>
            <a:xfrm>
              <a:off x="2035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82" name="Группа 37"/>
          <p:cNvGrpSpPr/>
          <p:nvPr/>
        </p:nvGrpSpPr>
        <p:grpSpPr>
          <a:xfrm>
            <a:off x="109440" y="2954520"/>
            <a:ext cx="1033560" cy="288360"/>
            <a:chOff x="109440" y="2954520"/>
            <a:chExt cx="1033560" cy="288360"/>
          </a:xfrm>
        </p:grpSpPr>
        <p:sp>
          <p:nvSpPr>
            <p:cNvPr id="383" name="object 3"/>
            <p:cNvSpPr/>
            <p:nvPr/>
          </p:nvSpPr>
          <p:spPr>
            <a:xfrm>
              <a:off x="622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84" name="object 4"/>
            <p:cNvSpPr/>
            <p:nvPr/>
          </p:nvSpPr>
          <p:spPr>
            <a:xfrm>
              <a:off x="37044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85" name="object 5"/>
            <p:cNvSpPr/>
            <p:nvPr/>
          </p:nvSpPr>
          <p:spPr>
            <a:xfrm>
              <a:off x="496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86" name="object 6"/>
            <p:cNvSpPr/>
            <p:nvPr/>
          </p:nvSpPr>
          <p:spPr>
            <a:xfrm>
              <a:off x="111456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87" name="object 7"/>
            <p:cNvSpPr/>
            <p:nvPr/>
          </p:nvSpPr>
          <p:spPr>
            <a:xfrm>
              <a:off x="742680" y="319608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88" name="object 8"/>
            <p:cNvSpPr/>
            <p:nvPr/>
          </p:nvSpPr>
          <p:spPr>
            <a:xfrm>
              <a:off x="370440" y="2963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89" name="object 9"/>
            <p:cNvSpPr/>
            <p:nvPr/>
          </p:nvSpPr>
          <p:spPr>
            <a:xfrm>
              <a:off x="49608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90" name="object 10"/>
            <p:cNvSpPr/>
            <p:nvPr/>
          </p:nvSpPr>
          <p:spPr>
            <a:xfrm>
              <a:off x="118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91" name="object 11"/>
            <p:cNvSpPr/>
            <p:nvPr/>
          </p:nvSpPr>
          <p:spPr>
            <a:xfrm>
              <a:off x="244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92" name="object 12"/>
            <p:cNvSpPr/>
            <p:nvPr/>
          </p:nvSpPr>
          <p:spPr>
            <a:xfrm>
              <a:off x="109440" y="2954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93" name="object 13"/>
            <p:cNvSpPr/>
            <p:nvPr/>
          </p:nvSpPr>
          <p:spPr>
            <a:xfrm>
              <a:off x="370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94" name="Группа 49"/>
          <p:cNvGrpSpPr/>
          <p:nvPr/>
        </p:nvGrpSpPr>
        <p:grpSpPr>
          <a:xfrm>
            <a:off x="5360400" y="106200"/>
            <a:ext cx="415080" cy="279360"/>
            <a:chOff x="5360400" y="106200"/>
            <a:chExt cx="415080" cy="279360"/>
          </a:xfrm>
        </p:grpSpPr>
        <p:sp>
          <p:nvSpPr>
            <p:cNvPr id="395" name="object 14"/>
            <p:cNvSpPr/>
            <p:nvPr/>
          </p:nvSpPr>
          <p:spPr>
            <a:xfrm>
              <a:off x="5621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96" name="object 15"/>
            <p:cNvSpPr/>
            <p:nvPr/>
          </p:nvSpPr>
          <p:spPr>
            <a:xfrm>
              <a:off x="5747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97" name="object 16"/>
            <p:cNvSpPr/>
            <p:nvPr/>
          </p:nvSpPr>
          <p:spPr>
            <a:xfrm>
              <a:off x="5621040" y="1152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98" name="object 17"/>
            <p:cNvSpPr/>
            <p:nvPr/>
          </p:nvSpPr>
          <p:spPr>
            <a:xfrm>
              <a:off x="5747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99" name="object 18"/>
            <p:cNvSpPr/>
            <p:nvPr/>
          </p:nvSpPr>
          <p:spPr>
            <a:xfrm>
              <a:off x="536940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00" name="object 19"/>
            <p:cNvSpPr/>
            <p:nvPr/>
          </p:nvSpPr>
          <p:spPr>
            <a:xfrm>
              <a:off x="5495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01" name="object 20"/>
            <p:cNvSpPr/>
            <p:nvPr/>
          </p:nvSpPr>
          <p:spPr>
            <a:xfrm>
              <a:off x="5360400" y="1062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02" name="object 21"/>
            <p:cNvSpPr/>
            <p:nvPr/>
          </p:nvSpPr>
          <p:spPr>
            <a:xfrm>
              <a:off x="5621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03" name="object 4"/>
          <p:cNvSpPr/>
          <p:nvPr/>
        </p:nvSpPr>
        <p:spPr>
          <a:xfrm>
            <a:off x="0" y="0"/>
            <a:ext cx="1989360" cy="1122480"/>
          </a:xfrm>
          <a:custGeom>
            <a:avLst/>
            <a:gdLst>
              <a:gd name="textAreaLeft" fmla="*/ 0 w 1989360"/>
              <a:gd name="textAreaRight" fmla="*/ 1990080 w 1989360"/>
              <a:gd name="textAreaTop" fmla="*/ 0 h 1122480"/>
              <a:gd name="textAreaBottom" fmla="*/ 1123200 h 1122480"/>
            </a:gdLst>
            <a:ahLst/>
            <a:rect l="textAreaLeft" t="textAreaTop" r="textAreaRight" b="textAreaBottom"/>
            <a:pathLst>
              <a:path w="1990089" h="1123315">
                <a:moveTo>
                  <a:pt x="1989879" y="0"/>
                </a:moveTo>
                <a:lnTo>
                  <a:pt x="1989879" y="428500"/>
                </a:lnTo>
                <a:lnTo>
                  <a:pt x="1982287" y="472929"/>
                </a:lnTo>
                <a:lnTo>
                  <a:pt x="1960738" y="511593"/>
                </a:lnTo>
                <a:lnTo>
                  <a:pt x="1927071" y="538896"/>
                </a:lnTo>
                <a:lnTo>
                  <a:pt x="1883124" y="549240"/>
                </a:lnTo>
                <a:lnTo>
                  <a:pt x="1473855" y="549240"/>
                </a:lnTo>
                <a:lnTo>
                  <a:pt x="1473855" y="1019034"/>
                </a:lnTo>
                <a:lnTo>
                  <a:pt x="1466618" y="1059526"/>
                </a:lnTo>
                <a:lnTo>
                  <a:pt x="1446888" y="1092602"/>
                </a:lnTo>
                <a:lnTo>
                  <a:pt x="1417632" y="1114907"/>
                </a:lnTo>
                <a:lnTo>
                  <a:pt x="1381817" y="1123087"/>
                </a:lnTo>
                <a:lnTo>
                  <a:pt x="0" y="1123087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4" name="object 5"/>
          <p:cNvSpPr/>
          <p:nvPr/>
        </p:nvSpPr>
        <p:spPr>
          <a:xfrm>
            <a:off x="1906560" y="311760"/>
            <a:ext cx="1199520" cy="1130760"/>
          </a:xfrm>
          <a:custGeom>
            <a:avLst/>
            <a:gdLst>
              <a:gd name="textAreaLeft" fmla="*/ 0 w 1199520"/>
              <a:gd name="textAreaRight" fmla="*/ 1200240 w 1199520"/>
              <a:gd name="textAreaTop" fmla="*/ 0 h 1130760"/>
              <a:gd name="textAreaBottom" fmla="*/ 1131480 h 1130760"/>
            </a:gdLst>
            <a:ahLst/>
            <a:rect l="textAreaLeft" t="textAreaTop" r="textAreaRight" b="textAreaBottom"/>
            <a:pathLst>
              <a:path w="1200150" h="1131570">
                <a:moveTo>
                  <a:pt x="1063066" y="0"/>
                </a:moveTo>
                <a:lnTo>
                  <a:pt x="774324" y="0"/>
                </a:lnTo>
                <a:lnTo>
                  <a:pt x="731310" y="6986"/>
                </a:lnTo>
                <a:lnTo>
                  <a:pt x="693865" y="26418"/>
                </a:lnTo>
                <a:lnTo>
                  <a:pt x="664280" y="56002"/>
                </a:lnTo>
                <a:lnTo>
                  <a:pt x="644849" y="93448"/>
                </a:lnTo>
                <a:lnTo>
                  <a:pt x="637862" y="136461"/>
                </a:lnTo>
                <a:lnTo>
                  <a:pt x="637862" y="156456"/>
                </a:lnTo>
                <a:lnTo>
                  <a:pt x="457384" y="156456"/>
                </a:lnTo>
                <a:lnTo>
                  <a:pt x="414370" y="163443"/>
                </a:lnTo>
                <a:lnTo>
                  <a:pt x="376924" y="182876"/>
                </a:lnTo>
                <a:lnTo>
                  <a:pt x="347339" y="212462"/>
                </a:lnTo>
                <a:lnTo>
                  <a:pt x="327908" y="249906"/>
                </a:lnTo>
                <a:lnTo>
                  <a:pt x="320921" y="292917"/>
                </a:lnTo>
                <a:lnTo>
                  <a:pt x="320921" y="418895"/>
                </a:lnTo>
                <a:lnTo>
                  <a:pt x="96029" y="418895"/>
                </a:lnTo>
                <a:lnTo>
                  <a:pt x="58741" y="426472"/>
                </a:lnTo>
                <a:lnTo>
                  <a:pt x="28207" y="447103"/>
                </a:lnTo>
                <a:lnTo>
                  <a:pt x="7576" y="477636"/>
                </a:lnTo>
                <a:lnTo>
                  <a:pt x="0" y="514918"/>
                </a:lnTo>
                <a:lnTo>
                  <a:pt x="0" y="718120"/>
                </a:lnTo>
                <a:lnTo>
                  <a:pt x="7576" y="755412"/>
                </a:lnTo>
                <a:lnTo>
                  <a:pt x="28207" y="785949"/>
                </a:lnTo>
                <a:lnTo>
                  <a:pt x="58741" y="806580"/>
                </a:lnTo>
                <a:lnTo>
                  <a:pt x="96029" y="814157"/>
                </a:lnTo>
                <a:lnTo>
                  <a:pt x="361360" y="814157"/>
                </a:lnTo>
                <a:lnTo>
                  <a:pt x="398648" y="806580"/>
                </a:lnTo>
                <a:lnTo>
                  <a:pt x="429182" y="785949"/>
                </a:lnTo>
                <a:lnTo>
                  <a:pt x="449813" y="755412"/>
                </a:lnTo>
                <a:lnTo>
                  <a:pt x="457390" y="718120"/>
                </a:lnTo>
                <a:lnTo>
                  <a:pt x="637862" y="718120"/>
                </a:lnTo>
                <a:lnTo>
                  <a:pt x="637862" y="994881"/>
                </a:lnTo>
                <a:lnTo>
                  <a:pt x="644849" y="1037896"/>
                </a:lnTo>
                <a:lnTo>
                  <a:pt x="664280" y="1075341"/>
                </a:lnTo>
                <a:lnTo>
                  <a:pt x="693865" y="1104925"/>
                </a:lnTo>
                <a:lnTo>
                  <a:pt x="731310" y="1124356"/>
                </a:lnTo>
                <a:lnTo>
                  <a:pt x="774324" y="1131342"/>
                </a:lnTo>
                <a:lnTo>
                  <a:pt x="1063066" y="1131342"/>
                </a:lnTo>
                <a:lnTo>
                  <a:pt x="1106081" y="1124356"/>
                </a:lnTo>
                <a:lnTo>
                  <a:pt x="1143526" y="1104925"/>
                </a:lnTo>
                <a:lnTo>
                  <a:pt x="1173110" y="1075341"/>
                </a:lnTo>
                <a:lnTo>
                  <a:pt x="1192541" y="1037896"/>
                </a:lnTo>
                <a:lnTo>
                  <a:pt x="1199527" y="994881"/>
                </a:lnTo>
                <a:lnTo>
                  <a:pt x="1199527" y="136461"/>
                </a:lnTo>
                <a:lnTo>
                  <a:pt x="1192541" y="93448"/>
                </a:lnTo>
                <a:lnTo>
                  <a:pt x="1173110" y="56002"/>
                </a:lnTo>
                <a:lnTo>
                  <a:pt x="1143526" y="26418"/>
                </a:lnTo>
                <a:lnTo>
                  <a:pt x="1106081" y="6986"/>
                </a:lnTo>
                <a:lnTo>
                  <a:pt x="1063066" y="0"/>
                </a:lnTo>
                <a:close/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5" name="object 6"/>
          <p:cNvSpPr/>
          <p:nvPr/>
        </p:nvSpPr>
        <p:spPr>
          <a:xfrm>
            <a:off x="196200" y="127440"/>
            <a:ext cx="11880" cy="3052440"/>
          </a:xfrm>
          <a:custGeom>
            <a:avLst/>
            <a:gdLst>
              <a:gd name="textAreaLeft" fmla="*/ 0 w 11880"/>
              <a:gd name="textAreaRight" fmla="*/ 12600 w 11880"/>
              <a:gd name="textAreaTop" fmla="*/ 0 h 3052440"/>
              <a:gd name="textAreaBottom" fmla="*/ 3053160 h 3052440"/>
            </a:gdLst>
            <a:ahLst/>
            <a:rect l="textAreaLeft" t="textAreaTop" r="textAreaRight" b="textAreaBottom"/>
            <a:pathLst>
              <a:path w="12700" h="3053080">
                <a:moveTo>
                  <a:pt x="6250" y="0"/>
                </a:moveTo>
                <a:lnTo>
                  <a:pt x="3392" y="372072"/>
                </a:lnTo>
                <a:lnTo>
                  <a:pt x="0" y="1305028"/>
                </a:lnTo>
                <a:lnTo>
                  <a:pt x="1139" y="2228775"/>
                </a:lnTo>
                <a:lnTo>
                  <a:pt x="6250" y="3052810"/>
                </a:lnTo>
                <a:lnTo>
                  <a:pt x="10239" y="2483869"/>
                </a:lnTo>
                <a:lnTo>
                  <a:pt x="12621" y="1526406"/>
                </a:lnTo>
                <a:lnTo>
                  <a:pt x="11359" y="824035"/>
                </a:lnTo>
                <a:lnTo>
                  <a:pt x="6250" y="0"/>
                </a:lnTo>
                <a:close/>
              </a:path>
            </a:pathLst>
          </a:custGeom>
          <a:solidFill>
            <a:srgbClr val="728d9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6" name="object 29"/>
          <p:cNvSpPr/>
          <p:nvPr/>
        </p:nvSpPr>
        <p:spPr>
          <a:xfrm>
            <a:off x="2674800" y="367920"/>
            <a:ext cx="2844000" cy="1400040"/>
          </a:xfrm>
          <a:custGeom>
            <a:avLst/>
            <a:gdLst>
              <a:gd name="textAreaLeft" fmla="*/ 0 w 2844000"/>
              <a:gd name="textAreaRight" fmla="*/ 2844720 w 2844000"/>
              <a:gd name="textAreaTop" fmla="*/ 0 h 1400040"/>
              <a:gd name="textAreaBottom" fmla="*/ 1400760 h 1400040"/>
            </a:gdLst>
            <a:ahLst/>
            <a:rect l="textAreaLeft" t="textAreaTop" r="textAreaRight" b="textAreaBottom"/>
            <a:pathLst>
              <a:path w="2844800" h="1400810">
                <a:moveTo>
                  <a:pt x="2509635" y="0"/>
                </a:moveTo>
                <a:lnTo>
                  <a:pt x="2278509" y="0"/>
                </a:lnTo>
                <a:lnTo>
                  <a:pt x="2094379" y="0"/>
                </a:lnTo>
                <a:lnTo>
                  <a:pt x="2073853" y="3664"/>
                </a:lnTo>
                <a:lnTo>
                  <a:pt x="2057092" y="13660"/>
                </a:lnTo>
                <a:lnTo>
                  <a:pt x="2045790" y="28488"/>
                </a:lnTo>
                <a:lnTo>
                  <a:pt x="2041646" y="46652"/>
                </a:lnTo>
                <a:lnTo>
                  <a:pt x="2041646" y="119660"/>
                </a:lnTo>
                <a:lnTo>
                  <a:pt x="892516" y="119660"/>
                </a:lnTo>
                <a:lnTo>
                  <a:pt x="870950" y="123509"/>
                </a:lnTo>
                <a:lnTo>
                  <a:pt x="853332" y="134004"/>
                </a:lnTo>
                <a:lnTo>
                  <a:pt x="841451" y="149572"/>
                </a:lnTo>
                <a:lnTo>
                  <a:pt x="837093" y="168638"/>
                </a:lnTo>
                <a:lnTo>
                  <a:pt x="837093" y="252032"/>
                </a:lnTo>
                <a:lnTo>
                  <a:pt x="355090" y="252032"/>
                </a:lnTo>
                <a:lnTo>
                  <a:pt x="333501" y="255886"/>
                </a:lnTo>
                <a:lnTo>
                  <a:pt x="315874" y="266392"/>
                </a:lnTo>
                <a:lnTo>
                  <a:pt x="303992" y="281970"/>
                </a:lnTo>
                <a:lnTo>
                  <a:pt x="299636" y="301039"/>
                </a:lnTo>
                <a:lnTo>
                  <a:pt x="299636" y="381571"/>
                </a:lnTo>
                <a:lnTo>
                  <a:pt x="47809" y="381571"/>
                </a:lnTo>
                <a:lnTo>
                  <a:pt x="29198" y="384893"/>
                </a:lnTo>
                <a:lnTo>
                  <a:pt x="14001" y="393950"/>
                </a:lnTo>
                <a:lnTo>
                  <a:pt x="3756" y="407380"/>
                </a:lnTo>
                <a:lnTo>
                  <a:pt x="0" y="423820"/>
                </a:lnTo>
                <a:lnTo>
                  <a:pt x="0" y="1358056"/>
                </a:lnTo>
                <a:lnTo>
                  <a:pt x="3756" y="1374515"/>
                </a:lnTo>
                <a:lnTo>
                  <a:pt x="14001" y="1387955"/>
                </a:lnTo>
                <a:lnTo>
                  <a:pt x="29198" y="1397016"/>
                </a:lnTo>
                <a:lnTo>
                  <a:pt x="47809" y="1400338"/>
                </a:lnTo>
                <a:lnTo>
                  <a:pt x="528055" y="1400338"/>
                </a:lnTo>
                <a:lnTo>
                  <a:pt x="546666" y="1397016"/>
                </a:lnTo>
                <a:lnTo>
                  <a:pt x="561859" y="1387955"/>
                </a:lnTo>
                <a:lnTo>
                  <a:pt x="572101" y="1374515"/>
                </a:lnTo>
                <a:lnTo>
                  <a:pt x="575856" y="1358056"/>
                </a:lnTo>
                <a:lnTo>
                  <a:pt x="575856" y="1273233"/>
                </a:lnTo>
                <a:lnTo>
                  <a:pt x="1979816" y="1273233"/>
                </a:lnTo>
                <a:lnTo>
                  <a:pt x="2003810" y="1268951"/>
                </a:lnTo>
                <a:lnTo>
                  <a:pt x="2023403" y="1257272"/>
                </a:lnTo>
                <a:lnTo>
                  <a:pt x="2036612" y="1239948"/>
                </a:lnTo>
                <a:lnTo>
                  <a:pt x="2041456" y="1218732"/>
                </a:lnTo>
                <a:lnTo>
                  <a:pt x="2041456" y="1153656"/>
                </a:lnTo>
                <a:lnTo>
                  <a:pt x="2794223" y="1153656"/>
                </a:lnTo>
                <a:lnTo>
                  <a:pt x="2813879" y="1150144"/>
                </a:lnTo>
                <a:lnTo>
                  <a:pt x="2829934" y="1140569"/>
                </a:lnTo>
                <a:lnTo>
                  <a:pt x="2840760" y="1126368"/>
                </a:lnTo>
                <a:lnTo>
                  <a:pt x="2844731" y="1108983"/>
                </a:lnTo>
                <a:lnTo>
                  <a:pt x="2844731" y="295145"/>
                </a:lnTo>
                <a:lnTo>
                  <a:pt x="2840760" y="277759"/>
                </a:lnTo>
                <a:lnTo>
                  <a:pt x="2829934" y="263558"/>
                </a:lnTo>
                <a:lnTo>
                  <a:pt x="2813879" y="253981"/>
                </a:lnTo>
                <a:lnTo>
                  <a:pt x="2794223" y="250469"/>
                </a:lnTo>
                <a:lnTo>
                  <a:pt x="2566196" y="250469"/>
                </a:lnTo>
                <a:lnTo>
                  <a:pt x="2566196" y="51818"/>
                </a:lnTo>
                <a:lnTo>
                  <a:pt x="2549023" y="15166"/>
                </a:lnTo>
                <a:lnTo>
                  <a:pt x="2547298" y="14147"/>
                </a:lnTo>
                <a:lnTo>
                  <a:pt x="2546913" y="13669"/>
                </a:lnTo>
                <a:lnTo>
                  <a:pt x="2539118" y="7970"/>
                </a:lnTo>
                <a:lnTo>
                  <a:pt x="2530164" y="3667"/>
                </a:lnTo>
                <a:lnTo>
                  <a:pt x="2520264" y="948"/>
                </a:lnTo>
                <a:lnTo>
                  <a:pt x="2509635" y="0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07" name="Рисунок 63" descr=""/>
          <p:cNvPicPr/>
          <p:nvPr/>
        </p:nvPicPr>
        <p:blipFill>
          <a:blip r:embed="rId2"/>
          <a:stretch/>
        </p:blipFill>
        <p:spPr>
          <a:xfrm>
            <a:off x="418320" y="250920"/>
            <a:ext cx="815040" cy="232200"/>
          </a:xfrm>
          <a:prstGeom prst="rect">
            <a:avLst/>
          </a:prstGeom>
          <a:ln w="0">
            <a:noFill/>
          </a:ln>
        </p:spPr>
      </p:pic>
      <p:grpSp>
        <p:nvGrpSpPr>
          <p:cNvPr id="408" name="Группа 64"/>
          <p:cNvGrpSpPr/>
          <p:nvPr/>
        </p:nvGrpSpPr>
        <p:grpSpPr>
          <a:xfrm>
            <a:off x="4865760" y="1752480"/>
            <a:ext cx="498240" cy="655920"/>
            <a:chOff x="4865760" y="1752480"/>
            <a:chExt cx="498240" cy="655920"/>
          </a:xfrm>
        </p:grpSpPr>
        <p:sp>
          <p:nvSpPr>
            <p:cNvPr id="409" name="object 5"/>
            <p:cNvSpPr/>
            <p:nvPr/>
          </p:nvSpPr>
          <p:spPr>
            <a:xfrm>
              <a:off x="4996440" y="1883160"/>
              <a:ext cx="237600" cy="237600"/>
            </a:xfrm>
            <a:custGeom>
              <a:avLst/>
              <a:gdLst>
                <a:gd name="textAreaLeft" fmla="*/ 0 w 237600"/>
                <a:gd name="textAreaRight" fmla="*/ 238320 w 237600"/>
                <a:gd name="textAreaTop" fmla="*/ 0 h 237600"/>
                <a:gd name="textAreaBottom" fmla="*/ 238320 h 23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10" name="object 5"/>
            <p:cNvSpPr/>
            <p:nvPr/>
          </p:nvSpPr>
          <p:spPr>
            <a:xfrm>
              <a:off x="4865760" y="1752480"/>
              <a:ext cx="498240" cy="655920"/>
            </a:xfrm>
            <a:custGeom>
              <a:avLst/>
              <a:gdLst>
                <a:gd name="textAreaLeft" fmla="*/ 0 w 498240"/>
                <a:gd name="textAreaRight" fmla="*/ 498960 w 498240"/>
                <a:gd name="textAreaTop" fmla="*/ 0 h 655920"/>
                <a:gd name="textAreaBottom" fmla="*/ 656640 h 655920"/>
              </a:gdLst>
              <a:ahLst/>
              <a:rect l="textAreaLeft" t="textAreaTop" r="textAreaRight" b="textAreaBottom"/>
              <a:pathLst>
                <a:path w="838200" h="1102995">
                  <a:moveTo>
                    <a:pt x="418918" y="0"/>
                  </a:moveTo>
                  <a:lnTo>
                    <a:pt x="467779" y="2818"/>
                  </a:lnTo>
                  <a:lnTo>
                    <a:pt x="514984" y="11064"/>
                  </a:lnTo>
                  <a:lnTo>
                    <a:pt x="560219" y="24422"/>
                  </a:lnTo>
                  <a:lnTo>
                    <a:pt x="603169" y="42580"/>
                  </a:lnTo>
                  <a:lnTo>
                    <a:pt x="643520" y="65222"/>
                  </a:lnTo>
                  <a:lnTo>
                    <a:pt x="680957" y="92034"/>
                  </a:lnTo>
                  <a:lnTo>
                    <a:pt x="715168" y="122701"/>
                  </a:lnTo>
                  <a:lnTo>
                    <a:pt x="745836" y="156910"/>
                  </a:lnTo>
                  <a:lnTo>
                    <a:pt x="772649" y="194347"/>
                  </a:lnTo>
                  <a:lnTo>
                    <a:pt x="795291" y="234696"/>
                  </a:lnTo>
                  <a:lnTo>
                    <a:pt x="813449" y="277644"/>
                  </a:lnTo>
                  <a:lnTo>
                    <a:pt x="826808" y="322875"/>
                  </a:lnTo>
                  <a:lnTo>
                    <a:pt x="835053" y="370077"/>
                  </a:lnTo>
                  <a:lnTo>
                    <a:pt x="837872" y="418934"/>
                  </a:lnTo>
                  <a:lnTo>
                    <a:pt x="834939" y="470730"/>
                  </a:lnTo>
                  <a:lnTo>
                    <a:pt x="826511" y="522403"/>
                  </a:lnTo>
                  <a:lnTo>
                    <a:pt x="813144" y="573688"/>
                  </a:lnTo>
                  <a:lnTo>
                    <a:pt x="795394" y="624320"/>
                  </a:lnTo>
                  <a:lnTo>
                    <a:pt x="773818" y="674036"/>
                  </a:lnTo>
                  <a:lnTo>
                    <a:pt x="748972" y="722572"/>
                  </a:lnTo>
                  <a:lnTo>
                    <a:pt x="721412" y="769662"/>
                  </a:lnTo>
                  <a:lnTo>
                    <a:pt x="691694" y="815043"/>
                  </a:lnTo>
                  <a:lnTo>
                    <a:pt x="660375" y="858450"/>
                  </a:lnTo>
                  <a:lnTo>
                    <a:pt x="628010" y="899619"/>
                  </a:lnTo>
                  <a:lnTo>
                    <a:pt x="595157" y="938286"/>
                  </a:lnTo>
                  <a:lnTo>
                    <a:pt x="562371" y="974186"/>
                  </a:lnTo>
                  <a:lnTo>
                    <a:pt x="530208" y="1007055"/>
                  </a:lnTo>
                  <a:lnTo>
                    <a:pt x="499225" y="1036629"/>
                  </a:lnTo>
                  <a:lnTo>
                    <a:pt x="469979" y="1062643"/>
                  </a:lnTo>
                  <a:lnTo>
                    <a:pt x="418918" y="1102935"/>
                  </a:lnTo>
                  <a:lnTo>
                    <a:pt x="393801" y="1083023"/>
                  </a:lnTo>
                  <a:lnTo>
                    <a:pt x="336292" y="1031773"/>
                  </a:lnTo>
                  <a:lnTo>
                    <a:pt x="304964" y="1000978"/>
                  </a:lnTo>
                  <a:lnTo>
                    <a:pt x="272630" y="967100"/>
                  </a:lnTo>
                  <a:lnTo>
                    <a:pt x="239823" y="930409"/>
                  </a:lnTo>
                  <a:lnTo>
                    <a:pt x="207075" y="891177"/>
                  </a:lnTo>
                  <a:lnTo>
                    <a:pt x="174919" y="849677"/>
                  </a:lnTo>
                  <a:lnTo>
                    <a:pt x="143887" y="806181"/>
                  </a:lnTo>
                  <a:lnTo>
                    <a:pt x="114512" y="760959"/>
                  </a:lnTo>
                  <a:lnTo>
                    <a:pt x="87326" y="714284"/>
                  </a:lnTo>
                  <a:lnTo>
                    <a:pt x="62861" y="666427"/>
                  </a:lnTo>
                  <a:lnTo>
                    <a:pt x="41651" y="617661"/>
                  </a:lnTo>
                  <a:lnTo>
                    <a:pt x="24227" y="568256"/>
                  </a:lnTo>
                  <a:lnTo>
                    <a:pt x="11122" y="518486"/>
                  </a:lnTo>
                  <a:lnTo>
                    <a:pt x="2869" y="468622"/>
                  </a:lnTo>
                  <a:lnTo>
                    <a:pt x="0" y="418934"/>
                  </a:lnTo>
                  <a:lnTo>
                    <a:pt x="2818" y="370077"/>
                  </a:lnTo>
                  <a:lnTo>
                    <a:pt x="11064" y="322875"/>
                  </a:lnTo>
                  <a:lnTo>
                    <a:pt x="24422" y="277644"/>
                  </a:lnTo>
                  <a:lnTo>
                    <a:pt x="42580" y="234696"/>
                  </a:lnTo>
                  <a:lnTo>
                    <a:pt x="65221" y="194347"/>
                  </a:lnTo>
                  <a:lnTo>
                    <a:pt x="92033" y="156910"/>
                  </a:lnTo>
                  <a:lnTo>
                    <a:pt x="122700" y="122701"/>
                  </a:lnTo>
                  <a:lnTo>
                    <a:pt x="156908" y="92034"/>
                  </a:lnTo>
                  <a:lnTo>
                    <a:pt x="194343" y="65222"/>
                  </a:lnTo>
                  <a:lnTo>
                    <a:pt x="234690" y="42580"/>
                  </a:lnTo>
                  <a:lnTo>
                    <a:pt x="277636" y="24422"/>
                  </a:lnTo>
                  <a:lnTo>
                    <a:pt x="322865" y="11064"/>
                  </a:lnTo>
                  <a:lnTo>
                    <a:pt x="370064" y="2818"/>
                  </a:lnTo>
                  <a:lnTo>
                    <a:pt x="418918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11" name="Группа 70"/>
          <p:cNvGrpSpPr/>
          <p:nvPr/>
        </p:nvGrpSpPr>
        <p:grpSpPr>
          <a:xfrm>
            <a:off x="5604480" y="1223280"/>
            <a:ext cx="156600" cy="1467360"/>
            <a:chOff x="5604480" y="1223280"/>
            <a:chExt cx="156600" cy="1467360"/>
          </a:xfrm>
        </p:grpSpPr>
        <p:sp>
          <p:nvSpPr>
            <p:cNvPr id="412" name="object 34"/>
            <p:cNvSpPr/>
            <p:nvPr/>
          </p:nvSpPr>
          <p:spPr>
            <a:xfrm>
              <a:off x="5679720" y="1384560"/>
              <a:ext cx="6120" cy="130608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1306080"/>
                <a:gd name="textAreaBottom" fmla="*/ 1306800 h 1306080"/>
              </a:gdLst>
              <a:ahLst/>
              <a:rect l="textAreaLeft" t="textAreaTop" r="textAreaRight" b="textAreaBottom"/>
              <a:pathLst>
                <a:path w="6985" h="1306830">
                  <a:moveTo>
                    <a:pt x="3372" y="0"/>
                  </a:moveTo>
                  <a:lnTo>
                    <a:pt x="2445" y="90306"/>
                  </a:lnTo>
                  <a:lnTo>
                    <a:pt x="510" y="385414"/>
                  </a:lnTo>
                  <a:lnTo>
                    <a:pt x="0" y="708304"/>
                  </a:lnTo>
                  <a:lnTo>
                    <a:pt x="1006" y="1023438"/>
                  </a:lnTo>
                  <a:lnTo>
                    <a:pt x="3372" y="1306828"/>
                  </a:lnTo>
                  <a:lnTo>
                    <a:pt x="5737" y="1023438"/>
                  </a:lnTo>
                  <a:lnTo>
                    <a:pt x="6763" y="653413"/>
                  </a:lnTo>
                  <a:lnTo>
                    <a:pt x="6741" y="598523"/>
                  </a:lnTo>
                  <a:lnTo>
                    <a:pt x="5737" y="283392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413" name="Группа 72"/>
            <p:cNvGrpSpPr/>
            <p:nvPr/>
          </p:nvGrpSpPr>
          <p:grpSpPr>
            <a:xfrm>
              <a:off x="5604480" y="1223280"/>
              <a:ext cx="156600" cy="156600"/>
              <a:chOff x="5604480" y="1223280"/>
              <a:chExt cx="156600" cy="156600"/>
            </a:xfrm>
          </p:grpSpPr>
          <p:sp>
            <p:nvSpPr>
              <p:cNvPr id="414" name="object 5"/>
              <p:cNvSpPr/>
              <p:nvPr/>
            </p:nvSpPr>
            <p:spPr>
              <a:xfrm>
                <a:off x="5604480" y="122328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4e12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415" name="object 5"/>
              <p:cNvSpPr/>
              <p:nvPr/>
            </p:nvSpPr>
            <p:spPr>
              <a:xfrm>
                <a:off x="5658480" y="127728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rgbClr val="ff4e12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sp>
        <p:nvSpPr>
          <p:cNvPr id="416" name="object 40"/>
          <p:cNvSpPr/>
          <p:nvPr/>
        </p:nvSpPr>
        <p:spPr>
          <a:xfrm>
            <a:off x="5108400" y="2484000"/>
            <a:ext cx="13320" cy="753840"/>
          </a:xfrm>
          <a:custGeom>
            <a:avLst/>
            <a:gdLst>
              <a:gd name="textAreaLeft" fmla="*/ 0 w 13320"/>
              <a:gd name="textAreaRight" fmla="*/ 14040 w 13320"/>
              <a:gd name="textAreaTop" fmla="*/ 0 h 753840"/>
              <a:gd name="textAreaBottom" fmla="*/ 754560 h 753840"/>
            </a:gdLst>
            <a:ahLst/>
            <a:rect l="textAreaLeft" t="textAreaTop" r="textAreaRight" b="textAreaBottom"/>
            <a:pathLst>
              <a:path w="13970" h="754380">
                <a:moveTo>
                  <a:pt x="6954" y="0"/>
                </a:moveTo>
                <a:lnTo>
                  <a:pt x="5179" y="48306"/>
                </a:lnTo>
                <a:lnTo>
                  <a:pt x="3645" y="98758"/>
                </a:lnTo>
                <a:lnTo>
                  <a:pt x="2364" y="151180"/>
                </a:lnTo>
                <a:lnTo>
                  <a:pt x="1347" y="205398"/>
                </a:lnTo>
                <a:lnTo>
                  <a:pt x="606" y="261235"/>
                </a:lnTo>
                <a:lnTo>
                  <a:pt x="153" y="318518"/>
                </a:lnTo>
                <a:lnTo>
                  <a:pt x="0" y="377071"/>
                </a:lnTo>
                <a:lnTo>
                  <a:pt x="153" y="435624"/>
                </a:lnTo>
                <a:lnTo>
                  <a:pt x="606" y="492907"/>
                </a:lnTo>
                <a:lnTo>
                  <a:pt x="1347" y="548744"/>
                </a:lnTo>
                <a:lnTo>
                  <a:pt x="2364" y="602961"/>
                </a:lnTo>
                <a:lnTo>
                  <a:pt x="3645" y="655383"/>
                </a:lnTo>
                <a:lnTo>
                  <a:pt x="5179" y="705835"/>
                </a:lnTo>
                <a:lnTo>
                  <a:pt x="6954" y="754142"/>
                </a:lnTo>
                <a:lnTo>
                  <a:pt x="8729" y="705835"/>
                </a:lnTo>
                <a:lnTo>
                  <a:pt x="10264" y="655383"/>
                </a:lnTo>
                <a:lnTo>
                  <a:pt x="11545" y="602961"/>
                </a:lnTo>
                <a:lnTo>
                  <a:pt x="12562" y="548744"/>
                </a:lnTo>
                <a:lnTo>
                  <a:pt x="13303" y="492907"/>
                </a:lnTo>
                <a:lnTo>
                  <a:pt x="13756" y="435624"/>
                </a:lnTo>
                <a:lnTo>
                  <a:pt x="13910" y="377071"/>
                </a:lnTo>
                <a:lnTo>
                  <a:pt x="13756" y="318518"/>
                </a:lnTo>
                <a:lnTo>
                  <a:pt x="13303" y="261235"/>
                </a:lnTo>
                <a:lnTo>
                  <a:pt x="12562" y="205398"/>
                </a:lnTo>
                <a:lnTo>
                  <a:pt x="11545" y="151180"/>
                </a:lnTo>
                <a:lnTo>
                  <a:pt x="10264" y="98758"/>
                </a:lnTo>
                <a:lnTo>
                  <a:pt x="8729" y="48306"/>
                </a:lnTo>
                <a:lnTo>
                  <a:pt x="695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7" name="object 32"/>
          <p:cNvSpPr/>
          <p:nvPr/>
        </p:nvSpPr>
        <p:spPr>
          <a:xfrm>
            <a:off x="3308400" y="566280"/>
            <a:ext cx="763200" cy="1012680"/>
          </a:xfrm>
          <a:custGeom>
            <a:avLst/>
            <a:gdLst>
              <a:gd name="textAreaLeft" fmla="*/ 0 w 763200"/>
              <a:gd name="textAreaRight" fmla="*/ 763920 w 763200"/>
              <a:gd name="textAreaTop" fmla="*/ 0 h 1012680"/>
              <a:gd name="textAreaBottom" fmla="*/ 1013400 h 1012680"/>
            </a:gdLst>
            <a:ahLst/>
            <a:rect l="textAreaLeft" t="textAreaTop" r="textAreaRight" b="textAreaBottom"/>
            <a:pathLst>
              <a:path w="763904" h="1013460">
                <a:moveTo>
                  <a:pt x="417661" y="0"/>
                </a:moveTo>
                <a:lnTo>
                  <a:pt x="335184" y="0"/>
                </a:lnTo>
                <a:lnTo>
                  <a:pt x="316287" y="3840"/>
                </a:lnTo>
                <a:lnTo>
                  <a:pt x="300812" y="14296"/>
                </a:lnTo>
                <a:lnTo>
                  <a:pt x="290357" y="29772"/>
                </a:lnTo>
                <a:lnTo>
                  <a:pt x="286517" y="48672"/>
                </a:lnTo>
                <a:lnTo>
                  <a:pt x="286517" y="118865"/>
                </a:lnTo>
                <a:lnTo>
                  <a:pt x="290357" y="137765"/>
                </a:lnTo>
                <a:lnTo>
                  <a:pt x="300812" y="153241"/>
                </a:lnTo>
                <a:lnTo>
                  <a:pt x="316287" y="163697"/>
                </a:lnTo>
                <a:lnTo>
                  <a:pt x="335184" y="167537"/>
                </a:lnTo>
                <a:lnTo>
                  <a:pt x="349818" y="167537"/>
                </a:lnTo>
                <a:lnTo>
                  <a:pt x="349818" y="247503"/>
                </a:lnTo>
                <a:lnTo>
                  <a:pt x="185911" y="247503"/>
                </a:lnTo>
                <a:lnTo>
                  <a:pt x="154999" y="253785"/>
                </a:lnTo>
                <a:lnTo>
                  <a:pt x="129685" y="270888"/>
                </a:lnTo>
                <a:lnTo>
                  <a:pt x="112581" y="296204"/>
                </a:lnTo>
                <a:lnTo>
                  <a:pt x="106300" y="327121"/>
                </a:lnTo>
                <a:lnTo>
                  <a:pt x="106300" y="609926"/>
                </a:lnTo>
                <a:lnTo>
                  <a:pt x="55001" y="609926"/>
                </a:lnTo>
                <a:lnTo>
                  <a:pt x="33642" y="614266"/>
                </a:lnTo>
                <a:lnTo>
                  <a:pt x="16153" y="626083"/>
                </a:lnTo>
                <a:lnTo>
                  <a:pt x="4338" y="643571"/>
                </a:lnTo>
                <a:lnTo>
                  <a:pt x="0" y="664927"/>
                </a:lnTo>
                <a:lnTo>
                  <a:pt x="0" y="958288"/>
                </a:lnTo>
                <a:lnTo>
                  <a:pt x="4338" y="979647"/>
                </a:lnTo>
                <a:lnTo>
                  <a:pt x="16153" y="997137"/>
                </a:lnTo>
                <a:lnTo>
                  <a:pt x="33642" y="1008953"/>
                </a:lnTo>
                <a:lnTo>
                  <a:pt x="55001" y="1013292"/>
                </a:lnTo>
                <a:lnTo>
                  <a:pt x="201686" y="1013292"/>
                </a:lnTo>
                <a:lnTo>
                  <a:pt x="223036" y="1008953"/>
                </a:lnTo>
                <a:lnTo>
                  <a:pt x="240524" y="997137"/>
                </a:lnTo>
                <a:lnTo>
                  <a:pt x="252342" y="979647"/>
                </a:lnTo>
                <a:lnTo>
                  <a:pt x="256683" y="958288"/>
                </a:lnTo>
                <a:lnTo>
                  <a:pt x="256683" y="899932"/>
                </a:lnTo>
                <a:lnTo>
                  <a:pt x="580867" y="899932"/>
                </a:lnTo>
                <a:lnTo>
                  <a:pt x="621033" y="891769"/>
                </a:lnTo>
                <a:lnTo>
                  <a:pt x="653924" y="869544"/>
                </a:lnTo>
                <a:lnTo>
                  <a:pt x="676147" y="836650"/>
                </a:lnTo>
                <a:lnTo>
                  <a:pt x="684309" y="796483"/>
                </a:lnTo>
                <a:lnTo>
                  <a:pt x="684309" y="396547"/>
                </a:lnTo>
                <a:lnTo>
                  <a:pt x="713002" y="396547"/>
                </a:lnTo>
                <a:lnTo>
                  <a:pt x="732567" y="392572"/>
                </a:lnTo>
                <a:lnTo>
                  <a:pt x="748586" y="381750"/>
                </a:lnTo>
                <a:lnTo>
                  <a:pt x="759408" y="365731"/>
                </a:lnTo>
                <a:lnTo>
                  <a:pt x="763383" y="346168"/>
                </a:lnTo>
                <a:lnTo>
                  <a:pt x="763383" y="77450"/>
                </a:lnTo>
                <a:lnTo>
                  <a:pt x="759408" y="57887"/>
                </a:lnTo>
                <a:lnTo>
                  <a:pt x="748586" y="41867"/>
                </a:lnTo>
                <a:lnTo>
                  <a:pt x="732567" y="31043"/>
                </a:lnTo>
                <a:lnTo>
                  <a:pt x="713002" y="27068"/>
                </a:lnTo>
                <a:lnTo>
                  <a:pt x="578634" y="27068"/>
                </a:lnTo>
                <a:lnTo>
                  <a:pt x="559073" y="31043"/>
                </a:lnTo>
                <a:lnTo>
                  <a:pt x="543057" y="41867"/>
                </a:lnTo>
                <a:lnTo>
                  <a:pt x="532237" y="57887"/>
                </a:lnTo>
                <a:lnTo>
                  <a:pt x="528264" y="77450"/>
                </a:lnTo>
                <a:lnTo>
                  <a:pt x="528264" y="106845"/>
                </a:lnTo>
                <a:lnTo>
                  <a:pt x="466322" y="106845"/>
                </a:lnTo>
                <a:lnTo>
                  <a:pt x="466322" y="48672"/>
                </a:lnTo>
                <a:lnTo>
                  <a:pt x="462483" y="29772"/>
                </a:lnTo>
                <a:lnTo>
                  <a:pt x="452029" y="14296"/>
                </a:lnTo>
                <a:lnTo>
                  <a:pt x="436556" y="3840"/>
                </a:lnTo>
                <a:lnTo>
                  <a:pt x="417661" y="0"/>
                </a:lnTo>
                <a:close/>
              </a:path>
            </a:pathLst>
          </a:custGeom>
          <a:solidFill>
            <a:srgbClr val="57d9b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8" name="object 31"/>
          <p:cNvSpPr/>
          <p:nvPr/>
        </p:nvSpPr>
        <p:spPr>
          <a:xfrm>
            <a:off x="3121200" y="894240"/>
            <a:ext cx="374040" cy="492120"/>
          </a:xfrm>
          <a:custGeom>
            <a:avLst/>
            <a:gdLst>
              <a:gd name="textAreaLeft" fmla="*/ 0 w 374040"/>
              <a:gd name="textAreaRight" fmla="*/ 374760 w 374040"/>
              <a:gd name="textAreaTop" fmla="*/ 0 h 492120"/>
              <a:gd name="textAreaBottom" fmla="*/ 492840 h 492120"/>
            </a:gdLst>
            <a:ahLst/>
            <a:rect l="textAreaLeft" t="textAreaTop" r="textAreaRight" b="textAreaBottom"/>
            <a:pathLst>
              <a:path w="374650" h="492759">
                <a:moveTo>
                  <a:pt x="187139" y="0"/>
                </a:moveTo>
                <a:lnTo>
                  <a:pt x="137391" y="6684"/>
                </a:lnTo>
                <a:lnTo>
                  <a:pt x="92687" y="25550"/>
                </a:lnTo>
                <a:lnTo>
                  <a:pt x="54812" y="54812"/>
                </a:lnTo>
                <a:lnTo>
                  <a:pt x="25550" y="92688"/>
                </a:lnTo>
                <a:lnTo>
                  <a:pt x="6684" y="137394"/>
                </a:lnTo>
                <a:lnTo>
                  <a:pt x="0" y="187145"/>
                </a:lnTo>
                <a:lnTo>
                  <a:pt x="5586" y="234400"/>
                </a:lnTo>
                <a:lnTo>
                  <a:pt x="20826" y="281397"/>
                </a:lnTo>
                <a:lnTo>
                  <a:pt x="43435" y="326970"/>
                </a:lnTo>
                <a:lnTo>
                  <a:pt x="71131" y="369954"/>
                </a:lnTo>
                <a:lnTo>
                  <a:pt x="101632" y="409185"/>
                </a:lnTo>
                <a:lnTo>
                  <a:pt x="132655" y="443496"/>
                </a:lnTo>
                <a:lnTo>
                  <a:pt x="161918" y="471724"/>
                </a:lnTo>
                <a:lnTo>
                  <a:pt x="187139" y="492702"/>
                </a:lnTo>
                <a:lnTo>
                  <a:pt x="211531" y="473341"/>
                </a:lnTo>
                <a:lnTo>
                  <a:pt x="240407" y="446332"/>
                </a:lnTo>
                <a:lnTo>
                  <a:pt x="271381" y="412810"/>
                </a:lnTo>
                <a:lnTo>
                  <a:pt x="302071" y="373907"/>
                </a:lnTo>
                <a:lnTo>
                  <a:pt x="330091" y="330756"/>
                </a:lnTo>
                <a:lnTo>
                  <a:pt x="353057" y="284490"/>
                </a:lnTo>
                <a:lnTo>
                  <a:pt x="355643" y="276457"/>
                </a:lnTo>
                <a:lnTo>
                  <a:pt x="187139" y="276457"/>
                </a:lnTo>
                <a:lnTo>
                  <a:pt x="152376" y="269439"/>
                </a:lnTo>
                <a:lnTo>
                  <a:pt x="123989" y="250299"/>
                </a:lnTo>
                <a:lnTo>
                  <a:pt x="104851" y="221910"/>
                </a:lnTo>
                <a:lnTo>
                  <a:pt x="97833" y="187145"/>
                </a:lnTo>
                <a:lnTo>
                  <a:pt x="104851" y="152378"/>
                </a:lnTo>
                <a:lnTo>
                  <a:pt x="123989" y="123990"/>
                </a:lnTo>
                <a:lnTo>
                  <a:pt x="152376" y="104851"/>
                </a:lnTo>
                <a:lnTo>
                  <a:pt x="187139" y="97833"/>
                </a:lnTo>
                <a:lnTo>
                  <a:pt x="350912" y="97833"/>
                </a:lnTo>
                <a:lnTo>
                  <a:pt x="348741" y="92688"/>
                </a:lnTo>
                <a:lnTo>
                  <a:pt x="319478" y="54812"/>
                </a:lnTo>
                <a:lnTo>
                  <a:pt x="281601" y="25550"/>
                </a:lnTo>
                <a:lnTo>
                  <a:pt x="236893" y="6684"/>
                </a:lnTo>
                <a:lnTo>
                  <a:pt x="187139" y="0"/>
                </a:lnTo>
                <a:close/>
              </a:path>
              <a:path w="374650" h="492759">
                <a:moveTo>
                  <a:pt x="350912" y="97833"/>
                </a:moveTo>
                <a:lnTo>
                  <a:pt x="187139" y="97833"/>
                </a:lnTo>
                <a:lnTo>
                  <a:pt x="221906" y="104851"/>
                </a:lnTo>
                <a:lnTo>
                  <a:pt x="250298" y="123990"/>
                </a:lnTo>
                <a:lnTo>
                  <a:pt x="269442" y="152378"/>
                </a:lnTo>
                <a:lnTo>
                  <a:pt x="276462" y="187145"/>
                </a:lnTo>
                <a:lnTo>
                  <a:pt x="269442" y="221910"/>
                </a:lnTo>
                <a:lnTo>
                  <a:pt x="250298" y="250299"/>
                </a:lnTo>
                <a:lnTo>
                  <a:pt x="221906" y="269439"/>
                </a:lnTo>
                <a:lnTo>
                  <a:pt x="187139" y="276457"/>
                </a:lnTo>
                <a:lnTo>
                  <a:pt x="355643" y="276457"/>
                </a:lnTo>
                <a:lnTo>
                  <a:pt x="368585" y="236242"/>
                </a:lnTo>
                <a:lnTo>
                  <a:pt x="374291" y="187145"/>
                </a:lnTo>
                <a:lnTo>
                  <a:pt x="367606" y="137394"/>
                </a:lnTo>
                <a:lnTo>
                  <a:pt x="350912" y="97833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0" name="Прямоугольник 7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gradFill rotWithShape="0">
            <a:gsLst>
              <a:gs pos="3000">
                <a:srgbClr val="101828"/>
              </a:gs>
              <a:gs pos="100000">
                <a:srgbClr val="1d2533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1" name="object 39"/>
          <p:cNvSpPr/>
          <p:nvPr/>
        </p:nvSpPr>
        <p:spPr>
          <a:xfrm>
            <a:off x="2544840" y="2800800"/>
            <a:ext cx="3306960" cy="489960"/>
          </a:xfrm>
          <a:custGeom>
            <a:avLst/>
            <a:gdLst>
              <a:gd name="textAreaLeft" fmla="*/ 0 w 3306960"/>
              <a:gd name="textAreaRight" fmla="*/ 3307680 w 3306960"/>
              <a:gd name="textAreaTop" fmla="*/ 0 h 489960"/>
              <a:gd name="textAreaBottom" fmla="*/ 490680 h 489960"/>
            </a:gdLst>
            <a:ahLst/>
            <a:rect l="textAreaLeft" t="textAreaTop" r="textAreaRight" b="textAreaBottom"/>
            <a:pathLst>
              <a:path w="3307715" h="490854">
                <a:moveTo>
                  <a:pt x="0" y="490820"/>
                </a:moveTo>
                <a:lnTo>
                  <a:pt x="0" y="338392"/>
                </a:lnTo>
                <a:lnTo>
                  <a:pt x="8180" y="302576"/>
                </a:lnTo>
                <a:lnTo>
                  <a:pt x="30485" y="273320"/>
                </a:lnTo>
                <a:lnTo>
                  <a:pt x="63561" y="253591"/>
                </a:lnTo>
                <a:lnTo>
                  <a:pt x="104054" y="246355"/>
                </a:lnTo>
                <a:lnTo>
                  <a:pt x="1654930" y="246355"/>
                </a:lnTo>
                <a:lnTo>
                  <a:pt x="1654930" y="112287"/>
                </a:lnTo>
                <a:lnTo>
                  <a:pt x="1664909" y="68575"/>
                </a:lnTo>
                <a:lnTo>
                  <a:pt x="1692123" y="32884"/>
                </a:lnTo>
                <a:lnTo>
                  <a:pt x="1732488" y="8822"/>
                </a:lnTo>
                <a:lnTo>
                  <a:pt x="1781920" y="0"/>
                </a:lnTo>
                <a:lnTo>
                  <a:pt x="3307179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422" name="Группа 9"/>
          <p:cNvGrpSpPr/>
          <p:nvPr/>
        </p:nvGrpSpPr>
        <p:grpSpPr>
          <a:xfrm>
            <a:off x="1774440" y="275400"/>
            <a:ext cx="1033560" cy="650160"/>
            <a:chOff x="1774440" y="275400"/>
            <a:chExt cx="1033560" cy="650160"/>
          </a:xfrm>
        </p:grpSpPr>
        <p:sp>
          <p:nvSpPr>
            <p:cNvPr id="423" name="object 3"/>
            <p:cNvSpPr/>
            <p:nvPr/>
          </p:nvSpPr>
          <p:spPr>
            <a:xfrm>
              <a:off x="2404080" y="75888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24" name="object 4"/>
            <p:cNvSpPr/>
            <p:nvPr/>
          </p:nvSpPr>
          <p:spPr>
            <a:xfrm>
              <a:off x="2287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25" name="object 5"/>
            <p:cNvSpPr/>
            <p:nvPr/>
          </p:nvSpPr>
          <p:spPr>
            <a:xfrm>
              <a:off x="203544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26" name="object 6"/>
            <p:cNvSpPr/>
            <p:nvPr/>
          </p:nvSpPr>
          <p:spPr>
            <a:xfrm>
              <a:off x="2161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27" name="object 7"/>
            <p:cNvSpPr/>
            <p:nvPr/>
          </p:nvSpPr>
          <p:spPr>
            <a:xfrm>
              <a:off x="277956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28" name="object 8"/>
            <p:cNvSpPr/>
            <p:nvPr/>
          </p:nvSpPr>
          <p:spPr>
            <a:xfrm>
              <a:off x="203544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29" name="object 9"/>
            <p:cNvSpPr/>
            <p:nvPr/>
          </p:nvSpPr>
          <p:spPr>
            <a:xfrm>
              <a:off x="203544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30" name="object 10"/>
            <p:cNvSpPr/>
            <p:nvPr/>
          </p:nvSpPr>
          <p:spPr>
            <a:xfrm>
              <a:off x="2161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31" name="object 11"/>
            <p:cNvSpPr/>
            <p:nvPr/>
          </p:nvSpPr>
          <p:spPr>
            <a:xfrm>
              <a:off x="2287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32" name="object 12"/>
            <p:cNvSpPr/>
            <p:nvPr/>
          </p:nvSpPr>
          <p:spPr>
            <a:xfrm>
              <a:off x="228708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33" name="object 13"/>
            <p:cNvSpPr/>
            <p:nvPr/>
          </p:nvSpPr>
          <p:spPr>
            <a:xfrm>
              <a:off x="2413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34" name="object 14"/>
            <p:cNvSpPr/>
            <p:nvPr/>
          </p:nvSpPr>
          <p:spPr>
            <a:xfrm>
              <a:off x="2413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35" name="object 15"/>
            <p:cNvSpPr/>
            <p:nvPr/>
          </p:nvSpPr>
          <p:spPr>
            <a:xfrm>
              <a:off x="253872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36" name="object 16"/>
            <p:cNvSpPr/>
            <p:nvPr/>
          </p:nvSpPr>
          <p:spPr>
            <a:xfrm>
              <a:off x="253872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37" name="object 17"/>
            <p:cNvSpPr/>
            <p:nvPr/>
          </p:nvSpPr>
          <p:spPr>
            <a:xfrm>
              <a:off x="266472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38" name="object 18"/>
            <p:cNvSpPr/>
            <p:nvPr/>
          </p:nvSpPr>
          <p:spPr>
            <a:xfrm>
              <a:off x="2156040" y="7585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39" name="object 19"/>
            <p:cNvSpPr/>
            <p:nvPr/>
          </p:nvSpPr>
          <p:spPr>
            <a:xfrm>
              <a:off x="2407680" y="5166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40" name="object 20"/>
            <p:cNvSpPr/>
            <p:nvPr/>
          </p:nvSpPr>
          <p:spPr>
            <a:xfrm>
              <a:off x="2545560" y="87984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41" name="object 21"/>
            <p:cNvSpPr/>
            <p:nvPr/>
          </p:nvSpPr>
          <p:spPr>
            <a:xfrm>
              <a:off x="2035440" y="284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42" name="object 22"/>
            <p:cNvSpPr/>
            <p:nvPr/>
          </p:nvSpPr>
          <p:spPr>
            <a:xfrm>
              <a:off x="216108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43" name="object 23"/>
            <p:cNvSpPr/>
            <p:nvPr/>
          </p:nvSpPr>
          <p:spPr>
            <a:xfrm>
              <a:off x="178380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44" name="object 24"/>
            <p:cNvSpPr/>
            <p:nvPr/>
          </p:nvSpPr>
          <p:spPr>
            <a:xfrm>
              <a:off x="1909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45" name="object 25"/>
            <p:cNvSpPr/>
            <p:nvPr/>
          </p:nvSpPr>
          <p:spPr>
            <a:xfrm>
              <a:off x="1774440" y="2754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46" name="object 26"/>
            <p:cNvSpPr/>
            <p:nvPr/>
          </p:nvSpPr>
          <p:spPr>
            <a:xfrm>
              <a:off x="277956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47" name="object 27"/>
            <p:cNvSpPr/>
            <p:nvPr/>
          </p:nvSpPr>
          <p:spPr>
            <a:xfrm>
              <a:off x="2035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48" name="Группа 35"/>
          <p:cNvGrpSpPr/>
          <p:nvPr/>
        </p:nvGrpSpPr>
        <p:grpSpPr>
          <a:xfrm>
            <a:off x="109440" y="2954520"/>
            <a:ext cx="1033560" cy="288360"/>
            <a:chOff x="109440" y="2954520"/>
            <a:chExt cx="1033560" cy="288360"/>
          </a:xfrm>
        </p:grpSpPr>
        <p:sp>
          <p:nvSpPr>
            <p:cNvPr id="449" name="object 3"/>
            <p:cNvSpPr/>
            <p:nvPr/>
          </p:nvSpPr>
          <p:spPr>
            <a:xfrm>
              <a:off x="622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50" name="object 4"/>
            <p:cNvSpPr/>
            <p:nvPr/>
          </p:nvSpPr>
          <p:spPr>
            <a:xfrm>
              <a:off x="37044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51" name="object 5"/>
            <p:cNvSpPr/>
            <p:nvPr/>
          </p:nvSpPr>
          <p:spPr>
            <a:xfrm>
              <a:off x="496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52" name="object 6"/>
            <p:cNvSpPr/>
            <p:nvPr/>
          </p:nvSpPr>
          <p:spPr>
            <a:xfrm>
              <a:off x="111456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53" name="object 7"/>
            <p:cNvSpPr/>
            <p:nvPr/>
          </p:nvSpPr>
          <p:spPr>
            <a:xfrm>
              <a:off x="742680" y="319608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54" name="object 8"/>
            <p:cNvSpPr/>
            <p:nvPr/>
          </p:nvSpPr>
          <p:spPr>
            <a:xfrm>
              <a:off x="370440" y="2963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55" name="object 9"/>
            <p:cNvSpPr/>
            <p:nvPr/>
          </p:nvSpPr>
          <p:spPr>
            <a:xfrm>
              <a:off x="49608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56" name="object 10"/>
            <p:cNvSpPr/>
            <p:nvPr/>
          </p:nvSpPr>
          <p:spPr>
            <a:xfrm>
              <a:off x="118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57" name="object 11"/>
            <p:cNvSpPr/>
            <p:nvPr/>
          </p:nvSpPr>
          <p:spPr>
            <a:xfrm>
              <a:off x="244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58" name="object 12"/>
            <p:cNvSpPr/>
            <p:nvPr/>
          </p:nvSpPr>
          <p:spPr>
            <a:xfrm>
              <a:off x="109440" y="2954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59" name="object 13"/>
            <p:cNvSpPr/>
            <p:nvPr/>
          </p:nvSpPr>
          <p:spPr>
            <a:xfrm>
              <a:off x="370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60" name="Группа 47"/>
          <p:cNvGrpSpPr/>
          <p:nvPr/>
        </p:nvGrpSpPr>
        <p:grpSpPr>
          <a:xfrm>
            <a:off x="5360400" y="106200"/>
            <a:ext cx="415080" cy="279360"/>
            <a:chOff x="5360400" y="106200"/>
            <a:chExt cx="415080" cy="279360"/>
          </a:xfrm>
        </p:grpSpPr>
        <p:sp>
          <p:nvSpPr>
            <p:cNvPr id="461" name="object 14"/>
            <p:cNvSpPr/>
            <p:nvPr/>
          </p:nvSpPr>
          <p:spPr>
            <a:xfrm>
              <a:off x="5621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62" name="object 15"/>
            <p:cNvSpPr/>
            <p:nvPr/>
          </p:nvSpPr>
          <p:spPr>
            <a:xfrm>
              <a:off x="5747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63" name="object 16"/>
            <p:cNvSpPr/>
            <p:nvPr/>
          </p:nvSpPr>
          <p:spPr>
            <a:xfrm>
              <a:off x="5621040" y="1152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64" name="object 17"/>
            <p:cNvSpPr/>
            <p:nvPr/>
          </p:nvSpPr>
          <p:spPr>
            <a:xfrm>
              <a:off x="5747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65" name="object 18"/>
            <p:cNvSpPr/>
            <p:nvPr/>
          </p:nvSpPr>
          <p:spPr>
            <a:xfrm>
              <a:off x="536940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66" name="object 19"/>
            <p:cNvSpPr/>
            <p:nvPr/>
          </p:nvSpPr>
          <p:spPr>
            <a:xfrm>
              <a:off x="5495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67" name="object 20"/>
            <p:cNvSpPr/>
            <p:nvPr/>
          </p:nvSpPr>
          <p:spPr>
            <a:xfrm>
              <a:off x="5360400" y="1062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68" name="object 21"/>
            <p:cNvSpPr/>
            <p:nvPr/>
          </p:nvSpPr>
          <p:spPr>
            <a:xfrm>
              <a:off x="5621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69" name="object 4"/>
          <p:cNvSpPr/>
          <p:nvPr/>
        </p:nvSpPr>
        <p:spPr>
          <a:xfrm>
            <a:off x="0" y="0"/>
            <a:ext cx="1989360" cy="1122480"/>
          </a:xfrm>
          <a:custGeom>
            <a:avLst/>
            <a:gdLst>
              <a:gd name="textAreaLeft" fmla="*/ 0 w 1989360"/>
              <a:gd name="textAreaRight" fmla="*/ 1990080 w 1989360"/>
              <a:gd name="textAreaTop" fmla="*/ 0 h 1122480"/>
              <a:gd name="textAreaBottom" fmla="*/ 1123200 h 1122480"/>
            </a:gdLst>
            <a:ahLst/>
            <a:rect l="textAreaLeft" t="textAreaTop" r="textAreaRight" b="textAreaBottom"/>
            <a:pathLst>
              <a:path w="1990089" h="1123315">
                <a:moveTo>
                  <a:pt x="1989879" y="0"/>
                </a:moveTo>
                <a:lnTo>
                  <a:pt x="1989879" y="428500"/>
                </a:lnTo>
                <a:lnTo>
                  <a:pt x="1982287" y="472929"/>
                </a:lnTo>
                <a:lnTo>
                  <a:pt x="1960738" y="511593"/>
                </a:lnTo>
                <a:lnTo>
                  <a:pt x="1927071" y="538896"/>
                </a:lnTo>
                <a:lnTo>
                  <a:pt x="1883124" y="549240"/>
                </a:lnTo>
                <a:lnTo>
                  <a:pt x="1473855" y="549240"/>
                </a:lnTo>
                <a:lnTo>
                  <a:pt x="1473855" y="1019034"/>
                </a:lnTo>
                <a:lnTo>
                  <a:pt x="1466618" y="1059526"/>
                </a:lnTo>
                <a:lnTo>
                  <a:pt x="1446888" y="1092602"/>
                </a:lnTo>
                <a:lnTo>
                  <a:pt x="1417632" y="1114907"/>
                </a:lnTo>
                <a:lnTo>
                  <a:pt x="1381817" y="1123087"/>
                </a:lnTo>
                <a:lnTo>
                  <a:pt x="0" y="1123087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0" name="object 5"/>
          <p:cNvSpPr/>
          <p:nvPr/>
        </p:nvSpPr>
        <p:spPr>
          <a:xfrm>
            <a:off x="1906560" y="311760"/>
            <a:ext cx="1199520" cy="1130760"/>
          </a:xfrm>
          <a:custGeom>
            <a:avLst/>
            <a:gdLst>
              <a:gd name="textAreaLeft" fmla="*/ 0 w 1199520"/>
              <a:gd name="textAreaRight" fmla="*/ 1200240 w 1199520"/>
              <a:gd name="textAreaTop" fmla="*/ 0 h 1130760"/>
              <a:gd name="textAreaBottom" fmla="*/ 1131480 h 1130760"/>
            </a:gdLst>
            <a:ahLst/>
            <a:rect l="textAreaLeft" t="textAreaTop" r="textAreaRight" b="textAreaBottom"/>
            <a:pathLst>
              <a:path w="1200150" h="1131570">
                <a:moveTo>
                  <a:pt x="1063066" y="0"/>
                </a:moveTo>
                <a:lnTo>
                  <a:pt x="774324" y="0"/>
                </a:lnTo>
                <a:lnTo>
                  <a:pt x="731310" y="6986"/>
                </a:lnTo>
                <a:lnTo>
                  <a:pt x="693865" y="26418"/>
                </a:lnTo>
                <a:lnTo>
                  <a:pt x="664280" y="56002"/>
                </a:lnTo>
                <a:lnTo>
                  <a:pt x="644849" y="93448"/>
                </a:lnTo>
                <a:lnTo>
                  <a:pt x="637862" y="136461"/>
                </a:lnTo>
                <a:lnTo>
                  <a:pt x="637862" y="156456"/>
                </a:lnTo>
                <a:lnTo>
                  <a:pt x="457384" y="156456"/>
                </a:lnTo>
                <a:lnTo>
                  <a:pt x="414370" y="163443"/>
                </a:lnTo>
                <a:lnTo>
                  <a:pt x="376924" y="182876"/>
                </a:lnTo>
                <a:lnTo>
                  <a:pt x="347339" y="212462"/>
                </a:lnTo>
                <a:lnTo>
                  <a:pt x="327908" y="249906"/>
                </a:lnTo>
                <a:lnTo>
                  <a:pt x="320921" y="292917"/>
                </a:lnTo>
                <a:lnTo>
                  <a:pt x="320921" y="418895"/>
                </a:lnTo>
                <a:lnTo>
                  <a:pt x="96029" y="418895"/>
                </a:lnTo>
                <a:lnTo>
                  <a:pt x="58741" y="426472"/>
                </a:lnTo>
                <a:lnTo>
                  <a:pt x="28207" y="447103"/>
                </a:lnTo>
                <a:lnTo>
                  <a:pt x="7576" y="477636"/>
                </a:lnTo>
                <a:lnTo>
                  <a:pt x="0" y="514918"/>
                </a:lnTo>
                <a:lnTo>
                  <a:pt x="0" y="718120"/>
                </a:lnTo>
                <a:lnTo>
                  <a:pt x="7576" y="755412"/>
                </a:lnTo>
                <a:lnTo>
                  <a:pt x="28207" y="785949"/>
                </a:lnTo>
                <a:lnTo>
                  <a:pt x="58741" y="806580"/>
                </a:lnTo>
                <a:lnTo>
                  <a:pt x="96029" y="814157"/>
                </a:lnTo>
                <a:lnTo>
                  <a:pt x="361360" y="814157"/>
                </a:lnTo>
                <a:lnTo>
                  <a:pt x="398648" y="806580"/>
                </a:lnTo>
                <a:lnTo>
                  <a:pt x="429182" y="785949"/>
                </a:lnTo>
                <a:lnTo>
                  <a:pt x="449813" y="755412"/>
                </a:lnTo>
                <a:lnTo>
                  <a:pt x="457390" y="718120"/>
                </a:lnTo>
                <a:lnTo>
                  <a:pt x="637862" y="718120"/>
                </a:lnTo>
                <a:lnTo>
                  <a:pt x="637862" y="994881"/>
                </a:lnTo>
                <a:lnTo>
                  <a:pt x="644849" y="1037896"/>
                </a:lnTo>
                <a:lnTo>
                  <a:pt x="664280" y="1075341"/>
                </a:lnTo>
                <a:lnTo>
                  <a:pt x="693865" y="1104925"/>
                </a:lnTo>
                <a:lnTo>
                  <a:pt x="731310" y="1124356"/>
                </a:lnTo>
                <a:lnTo>
                  <a:pt x="774324" y="1131342"/>
                </a:lnTo>
                <a:lnTo>
                  <a:pt x="1063066" y="1131342"/>
                </a:lnTo>
                <a:lnTo>
                  <a:pt x="1106081" y="1124356"/>
                </a:lnTo>
                <a:lnTo>
                  <a:pt x="1143526" y="1104925"/>
                </a:lnTo>
                <a:lnTo>
                  <a:pt x="1173110" y="1075341"/>
                </a:lnTo>
                <a:lnTo>
                  <a:pt x="1192541" y="1037896"/>
                </a:lnTo>
                <a:lnTo>
                  <a:pt x="1199527" y="994881"/>
                </a:lnTo>
                <a:lnTo>
                  <a:pt x="1199527" y="136461"/>
                </a:lnTo>
                <a:lnTo>
                  <a:pt x="1192541" y="93448"/>
                </a:lnTo>
                <a:lnTo>
                  <a:pt x="1173110" y="56002"/>
                </a:lnTo>
                <a:lnTo>
                  <a:pt x="1143526" y="26418"/>
                </a:lnTo>
                <a:lnTo>
                  <a:pt x="1106081" y="6986"/>
                </a:lnTo>
                <a:lnTo>
                  <a:pt x="1063066" y="0"/>
                </a:lnTo>
                <a:close/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1" name="object 6"/>
          <p:cNvSpPr/>
          <p:nvPr/>
        </p:nvSpPr>
        <p:spPr>
          <a:xfrm>
            <a:off x="196200" y="127440"/>
            <a:ext cx="11880" cy="3052440"/>
          </a:xfrm>
          <a:custGeom>
            <a:avLst/>
            <a:gdLst>
              <a:gd name="textAreaLeft" fmla="*/ 0 w 11880"/>
              <a:gd name="textAreaRight" fmla="*/ 12600 w 11880"/>
              <a:gd name="textAreaTop" fmla="*/ 0 h 3052440"/>
              <a:gd name="textAreaBottom" fmla="*/ 3053160 h 3052440"/>
            </a:gdLst>
            <a:ahLst/>
            <a:rect l="textAreaLeft" t="textAreaTop" r="textAreaRight" b="textAreaBottom"/>
            <a:pathLst>
              <a:path w="12700" h="3053080">
                <a:moveTo>
                  <a:pt x="6250" y="0"/>
                </a:moveTo>
                <a:lnTo>
                  <a:pt x="3392" y="372072"/>
                </a:lnTo>
                <a:lnTo>
                  <a:pt x="0" y="1305028"/>
                </a:lnTo>
                <a:lnTo>
                  <a:pt x="1139" y="2228775"/>
                </a:lnTo>
                <a:lnTo>
                  <a:pt x="6250" y="3052810"/>
                </a:lnTo>
                <a:lnTo>
                  <a:pt x="10239" y="2483869"/>
                </a:lnTo>
                <a:lnTo>
                  <a:pt x="12621" y="1526406"/>
                </a:lnTo>
                <a:lnTo>
                  <a:pt x="11359" y="824035"/>
                </a:lnTo>
                <a:lnTo>
                  <a:pt x="6250" y="0"/>
                </a:lnTo>
                <a:close/>
              </a:path>
            </a:pathLst>
          </a:custGeom>
          <a:solidFill>
            <a:srgbClr val="728d9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2" name="object 29"/>
          <p:cNvSpPr/>
          <p:nvPr/>
        </p:nvSpPr>
        <p:spPr>
          <a:xfrm>
            <a:off x="2674800" y="367920"/>
            <a:ext cx="2844000" cy="1400040"/>
          </a:xfrm>
          <a:custGeom>
            <a:avLst/>
            <a:gdLst>
              <a:gd name="textAreaLeft" fmla="*/ 0 w 2844000"/>
              <a:gd name="textAreaRight" fmla="*/ 2844720 w 2844000"/>
              <a:gd name="textAreaTop" fmla="*/ 0 h 1400040"/>
              <a:gd name="textAreaBottom" fmla="*/ 1400760 h 1400040"/>
            </a:gdLst>
            <a:ahLst/>
            <a:rect l="textAreaLeft" t="textAreaTop" r="textAreaRight" b="textAreaBottom"/>
            <a:pathLst>
              <a:path w="2844800" h="1400810">
                <a:moveTo>
                  <a:pt x="2509635" y="0"/>
                </a:moveTo>
                <a:lnTo>
                  <a:pt x="2278509" y="0"/>
                </a:lnTo>
                <a:lnTo>
                  <a:pt x="2094379" y="0"/>
                </a:lnTo>
                <a:lnTo>
                  <a:pt x="2073853" y="3664"/>
                </a:lnTo>
                <a:lnTo>
                  <a:pt x="2057092" y="13660"/>
                </a:lnTo>
                <a:lnTo>
                  <a:pt x="2045790" y="28488"/>
                </a:lnTo>
                <a:lnTo>
                  <a:pt x="2041646" y="46652"/>
                </a:lnTo>
                <a:lnTo>
                  <a:pt x="2041646" y="119660"/>
                </a:lnTo>
                <a:lnTo>
                  <a:pt x="892516" y="119660"/>
                </a:lnTo>
                <a:lnTo>
                  <a:pt x="870950" y="123509"/>
                </a:lnTo>
                <a:lnTo>
                  <a:pt x="853332" y="134004"/>
                </a:lnTo>
                <a:lnTo>
                  <a:pt x="841451" y="149572"/>
                </a:lnTo>
                <a:lnTo>
                  <a:pt x="837093" y="168638"/>
                </a:lnTo>
                <a:lnTo>
                  <a:pt x="837093" y="252032"/>
                </a:lnTo>
                <a:lnTo>
                  <a:pt x="355090" y="252032"/>
                </a:lnTo>
                <a:lnTo>
                  <a:pt x="333501" y="255886"/>
                </a:lnTo>
                <a:lnTo>
                  <a:pt x="315874" y="266392"/>
                </a:lnTo>
                <a:lnTo>
                  <a:pt x="303992" y="281970"/>
                </a:lnTo>
                <a:lnTo>
                  <a:pt x="299636" y="301039"/>
                </a:lnTo>
                <a:lnTo>
                  <a:pt x="299636" y="381571"/>
                </a:lnTo>
                <a:lnTo>
                  <a:pt x="47809" y="381571"/>
                </a:lnTo>
                <a:lnTo>
                  <a:pt x="29198" y="384893"/>
                </a:lnTo>
                <a:lnTo>
                  <a:pt x="14001" y="393950"/>
                </a:lnTo>
                <a:lnTo>
                  <a:pt x="3756" y="407380"/>
                </a:lnTo>
                <a:lnTo>
                  <a:pt x="0" y="423820"/>
                </a:lnTo>
                <a:lnTo>
                  <a:pt x="0" y="1358056"/>
                </a:lnTo>
                <a:lnTo>
                  <a:pt x="3756" y="1374515"/>
                </a:lnTo>
                <a:lnTo>
                  <a:pt x="14001" y="1387955"/>
                </a:lnTo>
                <a:lnTo>
                  <a:pt x="29198" y="1397016"/>
                </a:lnTo>
                <a:lnTo>
                  <a:pt x="47809" y="1400338"/>
                </a:lnTo>
                <a:lnTo>
                  <a:pt x="528055" y="1400338"/>
                </a:lnTo>
                <a:lnTo>
                  <a:pt x="546666" y="1397016"/>
                </a:lnTo>
                <a:lnTo>
                  <a:pt x="561859" y="1387955"/>
                </a:lnTo>
                <a:lnTo>
                  <a:pt x="572101" y="1374515"/>
                </a:lnTo>
                <a:lnTo>
                  <a:pt x="575856" y="1358056"/>
                </a:lnTo>
                <a:lnTo>
                  <a:pt x="575856" y="1273233"/>
                </a:lnTo>
                <a:lnTo>
                  <a:pt x="1979816" y="1273233"/>
                </a:lnTo>
                <a:lnTo>
                  <a:pt x="2003810" y="1268951"/>
                </a:lnTo>
                <a:lnTo>
                  <a:pt x="2023403" y="1257272"/>
                </a:lnTo>
                <a:lnTo>
                  <a:pt x="2036612" y="1239948"/>
                </a:lnTo>
                <a:lnTo>
                  <a:pt x="2041456" y="1218732"/>
                </a:lnTo>
                <a:lnTo>
                  <a:pt x="2041456" y="1153656"/>
                </a:lnTo>
                <a:lnTo>
                  <a:pt x="2794223" y="1153656"/>
                </a:lnTo>
                <a:lnTo>
                  <a:pt x="2813879" y="1150144"/>
                </a:lnTo>
                <a:lnTo>
                  <a:pt x="2829934" y="1140569"/>
                </a:lnTo>
                <a:lnTo>
                  <a:pt x="2840760" y="1126368"/>
                </a:lnTo>
                <a:lnTo>
                  <a:pt x="2844731" y="1108983"/>
                </a:lnTo>
                <a:lnTo>
                  <a:pt x="2844731" y="295145"/>
                </a:lnTo>
                <a:lnTo>
                  <a:pt x="2840760" y="277759"/>
                </a:lnTo>
                <a:lnTo>
                  <a:pt x="2829934" y="263558"/>
                </a:lnTo>
                <a:lnTo>
                  <a:pt x="2813879" y="253981"/>
                </a:lnTo>
                <a:lnTo>
                  <a:pt x="2794223" y="250469"/>
                </a:lnTo>
                <a:lnTo>
                  <a:pt x="2566196" y="250469"/>
                </a:lnTo>
                <a:lnTo>
                  <a:pt x="2566196" y="51818"/>
                </a:lnTo>
                <a:lnTo>
                  <a:pt x="2549023" y="15166"/>
                </a:lnTo>
                <a:lnTo>
                  <a:pt x="2547298" y="14147"/>
                </a:lnTo>
                <a:lnTo>
                  <a:pt x="2546913" y="13669"/>
                </a:lnTo>
                <a:lnTo>
                  <a:pt x="2539118" y="7970"/>
                </a:lnTo>
                <a:lnTo>
                  <a:pt x="2530164" y="3667"/>
                </a:lnTo>
                <a:lnTo>
                  <a:pt x="2520264" y="948"/>
                </a:lnTo>
                <a:lnTo>
                  <a:pt x="2509635" y="0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73" name="Рисунок 60" descr=""/>
          <p:cNvPicPr/>
          <p:nvPr/>
        </p:nvPicPr>
        <p:blipFill>
          <a:blip r:embed="rId2"/>
          <a:stretch/>
        </p:blipFill>
        <p:spPr>
          <a:xfrm>
            <a:off x="418320" y="250920"/>
            <a:ext cx="815040" cy="232200"/>
          </a:xfrm>
          <a:prstGeom prst="rect">
            <a:avLst/>
          </a:prstGeom>
          <a:ln w="0">
            <a:noFill/>
          </a:ln>
        </p:spPr>
      </p:pic>
      <p:grpSp>
        <p:nvGrpSpPr>
          <p:cNvPr id="474" name="Группа 61"/>
          <p:cNvGrpSpPr/>
          <p:nvPr/>
        </p:nvGrpSpPr>
        <p:grpSpPr>
          <a:xfrm>
            <a:off x="4865760" y="1752480"/>
            <a:ext cx="498240" cy="655920"/>
            <a:chOff x="4865760" y="1752480"/>
            <a:chExt cx="498240" cy="655920"/>
          </a:xfrm>
        </p:grpSpPr>
        <p:sp>
          <p:nvSpPr>
            <p:cNvPr id="475" name="object 5"/>
            <p:cNvSpPr/>
            <p:nvPr/>
          </p:nvSpPr>
          <p:spPr>
            <a:xfrm>
              <a:off x="4996440" y="1883160"/>
              <a:ext cx="237600" cy="237600"/>
            </a:xfrm>
            <a:custGeom>
              <a:avLst/>
              <a:gdLst>
                <a:gd name="textAreaLeft" fmla="*/ 0 w 237600"/>
                <a:gd name="textAreaRight" fmla="*/ 238320 w 237600"/>
                <a:gd name="textAreaTop" fmla="*/ 0 h 237600"/>
                <a:gd name="textAreaBottom" fmla="*/ 238320 h 23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76" name="object 5"/>
            <p:cNvSpPr/>
            <p:nvPr/>
          </p:nvSpPr>
          <p:spPr>
            <a:xfrm>
              <a:off x="4865760" y="1752480"/>
              <a:ext cx="498240" cy="655920"/>
            </a:xfrm>
            <a:custGeom>
              <a:avLst/>
              <a:gdLst>
                <a:gd name="textAreaLeft" fmla="*/ 0 w 498240"/>
                <a:gd name="textAreaRight" fmla="*/ 498960 w 498240"/>
                <a:gd name="textAreaTop" fmla="*/ 0 h 655920"/>
                <a:gd name="textAreaBottom" fmla="*/ 656640 h 655920"/>
              </a:gdLst>
              <a:ahLst/>
              <a:rect l="textAreaLeft" t="textAreaTop" r="textAreaRight" b="textAreaBottom"/>
              <a:pathLst>
                <a:path w="838200" h="1102995">
                  <a:moveTo>
                    <a:pt x="418918" y="0"/>
                  </a:moveTo>
                  <a:lnTo>
                    <a:pt x="467779" y="2818"/>
                  </a:lnTo>
                  <a:lnTo>
                    <a:pt x="514984" y="11064"/>
                  </a:lnTo>
                  <a:lnTo>
                    <a:pt x="560219" y="24422"/>
                  </a:lnTo>
                  <a:lnTo>
                    <a:pt x="603169" y="42580"/>
                  </a:lnTo>
                  <a:lnTo>
                    <a:pt x="643520" y="65222"/>
                  </a:lnTo>
                  <a:lnTo>
                    <a:pt x="680957" y="92034"/>
                  </a:lnTo>
                  <a:lnTo>
                    <a:pt x="715168" y="122701"/>
                  </a:lnTo>
                  <a:lnTo>
                    <a:pt x="745836" y="156910"/>
                  </a:lnTo>
                  <a:lnTo>
                    <a:pt x="772649" y="194347"/>
                  </a:lnTo>
                  <a:lnTo>
                    <a:pt x="795291" y="234696"/>
                  </a:lnTo>
                  <a:lnTo>
                    <a:pt x="813449" y="277644"/>
                  </a:lnTo>
                  <a:lnTo>
                    <a:pt x="826808" y="322875"/>
                  </a:lnTo>
                  <a:lnTo>
                    <a:pt x="835053" y="370077"/>
                  </a:lnTo>
                  <a:lnTo>
                    <a:pt x="837872" y="418934"/>
                  </a:lnTo>
                  <a:lnTo>
                    <a:pt x="834939" y="470730"/>
                  </a:lnTo>
                  <a:lnTo>
                    <a:pt x="826511" y="522403"/>
                  </a:lnTo>
                  <a:lnTo>
                    <a:pt x="813144" y="573688"/>
                  </a:lnTo>
                  <a:lnTo>
                    <a:pt x="795394" y="624320"/>
                  </a:lnTo>
                  <a:lnTo>
                    <a:pt x="773818" y="674036"/>
                  </a:lnTo>
                  <a:lnTo>
                    <a:pt x="748972" y="722572"/>
                  </a:lnTo>
                  <a:lnTo>
                    <a:pt x="721412" y="769662"/>
                  </a:lnTo>
                  <a:lnTo>
                    <a:pt x="691694" y="815043"/>
                  </a:lnTo>
                  <a:lnTo>
                    <a:pt x="660375" y="858450"/>
                  </a:lnTo>
                  <a:lnTo>
                    <a:pt x="628010" y="899619"/>
                  </a:lnTo>
                  <a:lnTo>
                    <a:pt x="595157" y="938286"/>
                  </a:lnTo>
                  <a:lnTo>
                    <a:pt x="562371" y="974186"/>
                  </a:lnTo>
                  <a:lnTo>
                    <a:pt x="530208" y="1007055"/>
                  </a:lnTo>
                  <a:lnTo>
                    <a:pt x="499225" y="1036629"/>
                  </a:lnTo>
                  <a:lnTo>
                    <a:pt x="469979" y="1062643"/>
                  </a:lnTo>
                  <a:lnTo>
                    <a:pt x="418918" y="1102935"/>
                  </a:lnTo>
                  <a:lnTo>
                    <a:pt x="393801" y="1083023"/>
                  </a:lnTo>
                  <a:lnTo>
                    <a:pt x="336292" y="1031773"/>
                  </a:lnTo>
                  <a:lnTo>
                    <a:pt x="304964" y="1000978"/>
                  </a:lnTo>
                  <a:lnTo>
                    <a:pt x="272630" y="967100"/>
                  </a:lnTo>
                  <a:lnTo>
                    <a:pt x="239823" y="930409"/>
                  </a:lnTo>
                  <a:lnTo>
                    <a:pt x="207075" y="891177"/>
                  </a:lnTo>
                  <a:lnTo>
                    <a:pt x="174919" y="849677"/>
                  </a:lnTo>
                  <a:lnTo>
                    <a:pt x="143887" y="806181"/>
                  </a:lnTo>
                  <a:lnTo>
                    <a:pt x="114512" y="760959"/>
                  </a:lnTo>
                  <a:lnTo>
                    <a:pt x="87326" y="714284"/>
                  </a:lnTo>
                  <a:lnTo>
                    <a:pt x="62861" y="666427"/>
                  </a:lnTo>
                  <a:lnTo>
                    <a:pt x="41651" y="617661"/>
                  </a:lnTo>
                  <a:lnTo>
                    <a:pt x="24227" y="568256"/>
                  </a:lnTo>
                  <a:lnTo>
                    <a:pt x="11122" y="518486"/>
                  </a:lnTo>
                  <a:lnTo>
                    <a:pt x="2869" y="468622"/>
                  </a:lnTo>
                  <a:lnTo>
                    <a:pt x="0" y="418934"/>
                  </a:lnTo>
                  <a:lnTo>
                    <a:pt x="2818" y="370077"/>
                  </a:lnTo>
                  <a:lnTo>
                    <a:pt x="11064" y="322875"/>
                  </a:lnTo>
                  <a:lnTo>
                    <a:pt x="24422" y="277644"/>
                  </a:lnTo>
                  <a:lnTo>
                    <a:pt x="42580" y="234696"/>
                  </a:lnTo>
                  <a:lnTo>
                    <a:pt x="65221" y="194347"/>
                  </a:lnTo>
                  <a:lnTo>
                    <a:pt x="92033" y="156910"/>
                  </a:lnTo>
                  <a:lnTo>
                    <a:pt x="122700" y="122701"/>
                  </a:lnTo>
                  <a:lnTo>
                    <a:pt x="156908" y="92034"/>
                  </a:lnTo>
                  <a:lnTo>
                    <a:pt x="194343" y="65222"/>
                  </a:lnTo>
                  <a:lnTo>
                    <a:pt x="234690" y="42580"/>
                  </a:lnTo>
                  <a:lnTo>
                    <a:pt x="277636" y="24422"/>
                  </a:lnTo>
                  <a:lnTo>
                    <a:pt x="322865" y="11064"/>
                  </a:lnTo>
                  <a:lnTo>
                    <a:pt x="370064" y="2818"/>
                  </a:lnTo>
                  <a:lnTo>
                    <a:pt x="418918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77" name="Группа 64"/>
          <p:cNvGrpSpPr/>
          <p:nvPr/>
        </p:nvGrpSpPr>
        <p:grpSpPr>
          <a:xfrm>
            <a:off x="5604480" y="1223280"/>
            <a:ext cx="156600" cy="1467360"/>
            <a:chOff x="5604480" y="1223280"/>
            <a:chExt cx="156600" cy="1467360"/>
          </a:xfrm>
        </p:grpSpPr>
        <p:sp>
          <p:nvSpPr>
            <p:cNvPr id="478" name="object 34"/>
            <p:cNvSpPr/>
            <p:nvPr/>
          </p:nvSpPr>
          <p:spPr>
            <a:xfrm>
              <a:off x="5679720" y="1384560"/>
              <a:ext cx="6120" cy="130608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1306080"/>
                <a:gd name="textAreaBottom" fmla="*/ 1306800 h 1306080"/>
              </a:gdLst>
              <a:ahLst/>
              <a:rect l="textAreaLeft" t="textAreaTop" r="textAreaRight" b="textAreaBottom"/>
              <a:pathLst>
                <a:path w="6985" h="1306830">
                  <a:moveTo>
                    <a:pt x="3372" y="0"/>
                  </a:moveTo>
                  <a:lnTo>
                    <a:pt x="2445" y="90306"/>
                  </a:lnTo>
                  <a:lnTo>
                    <a:pt x="510" y="385414"/>
                  </a:lnTo>
                  <a:lnTo>
                    <a:pt x="0" y="708304"/>
                  </a:lnTo>
                  <a:lnTo>
                    <a:pt x="1006" y="1023438"/>
                  </a:lnTo>
                  <a:lnTo>
                    <a:pt x="3372" y="1306828"/>
                  </a:lnTo>
                  <a:lnTo>
                    <a:pt x="5737" y="1023438"/>
                  </a:lnTo>
                  <a:lnTo>
                    <a:pt x="6763" y="653413"/>
                  </a:lnTo>
                  <a:lnTo>
                    <a:pt x="6741" y="598523"/>
                  </a:lnTo>
                  <a:lnTo>
                    <a:pt x="5737" y="283392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479" name="Группа 66"/>
            <p:cNvGrpSpPr/>
            <p:nvPr/>
          </p:nvGrpSpPr>
          <p:grpSpPr>
            <a:xfrm>
              <a:off x="5604480" y="1223280"/>
              <a:ext cx="156600" cy="156600"/>
              <a:chOff x="5604480" y="1223280"/>
              <a:chExt cx="156600" cy="156600"/>
            </a:xfrm>
          </p:grpSpPr>
          <p:sp>
            <p:nvSpPr>
              <p:cNvPr id="480" name="object 5"/>
              <p:cNvSpPr/>
              <p:nvPr/>
            </p:nvSpPr>
            <p:spPr>
              <a:xfrm>
                <a:off x="5604480" y="122328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4e12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481" name="object 5"/>
              <p:cNvSpPr/>
              <p:nvPr/>
            </p:nvSpPr>
            <p:spPr>
              <a:xfrm>
                <a:off x="5658480" y="127728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rgbClr val="ff4e12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sp>
        <p:nvSpPr>
          <p:cNvPr id="482" name="object 40"/>
          <p:cNvSpPr/>
          <p:nvPr/>
        </p:nvSpPr>
        <p:spPr>
          <a:xfrm>
            <a:off x="5108400" y="2484000"/>
            <a:ext cx="13320" cy="753840"/>
          </a:xfrm>
          <a:custGeom>
            <a:avLst/>
            <a:gdLst>
              <a:gd name="textAreaLeft" fmla="*/ 0 w 13320"/>
              <a:gd name="textAreaRight" fmla="*/ 14040 w 13320"/>
              <a:gd name="textAreaTop" fmla="*/ 0 h 753840"/>
              <a:gd name="textAreaBottom" fmla="*/ 754560 h 753840"/>
            </a:gdLst>
            <a:ahLst/>
            <a:rect l="textAreaLeft" t="textAreaTop" r="textAreaRight" b="textAreaBottom"/>
            <a:pathLst>
              <a:path w="13970" h="754380">
                <a:moveTo>
                  <a:pt x="6954" y="0"/>
                </a:moveTo>
                <a:lnTo>
                  <a:pt x="5179" y="48306"/>
                </a:lnTo>
                <a:lnTo>
                  <a:pt x="3645" y="98758"/>
                </a:lnTo>
                <a:lnTo>
                  <a:pt x="2364" y="151180"/>
                </a:lnTo>
                <a:lnTo>
                  <a:pt x="1347" y="205398"/>
                </a:lnTo>
                <a:lnTo>
                  <a:pt x="606" y="261235"/>
                </a:lnTo>
                <a:lnTo>
                  <a:pt x="153" y="318518"/>
                </a:lnTo>
                <a:lnTo>
                  <a:pt x="0" y="377071"/>
                </a:lnTo>
                <a:lnTo>
                  <a:pt x="153" y="435624"/>
                </a:lnTo>
                <a:lnTo>
                  <a:pt x="606" y="492907"/>
                </a:lnTo>
                <a:lnTo>
                  <a:pt x="1347" y="548744"/>
                </a:lnTo>
                <a:lnTo>
                  <a:pt x="2364" y="602961"/>
                </a:lnTo>
                <a:lnTo>
                  <a:pt x="3645" y="655383"/>
                </a:lnTo>
                <a:lnTo>
                  <a:pt x="5179" y="705835"/>
                </a:lnTo>
                <a:lnTo>
                  <a:pt x="6954" y="754142"/>
                </a:lnTo>
                <a:lnTo>
                  <a:pt x="8729" y="705835"/>
                </a:lnTo>
                <a:lnTo>
                  <a:pt x="10264" y="655383"/>
                </a:lnTo>
                <a:lnTo>
                  <a:pt x="11545" y="602961"/>
                </a:lnTo>
                <a:lnTo>
                  <a:pt x="12562" y="548744"/>
                </a:lnTo>
                <a:lnTo>
                  <a:pt x="13303" y="492907"/>
                </a:lnTo>
                <a:lnTo>
                  <a:pt x="13756" y="435624"/>
                </a:lnTo>
                <a:lnTo>
                  <a:pt x="13910" y="377071"/>
                </a:lnTo>
                <a:lnTo>
                  <a:pt x="13756" y="318518"/>
                </a:lnTo>
                <a:lnTo>
                  <a:pt x="13303" y="261235"/>
                </a:lnTo>
                <a:lnTo>
                  <a:pt x="12562" y="205398"/>
                </a:lnTo>
                <a:lnTo>
                  <a:pt x="11545" y="151180"/>
                </a:lnTo>
                <a:lnTo>
                  <a:pt x="10264" y="98758"/>
                </a:lnTo>
                <a:lnTo>
                  <a:pt x="8729" y="48306"/>
                </a:lnTo>
                <a:lnTo>
                  <a:pt x="695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3" name="object 32"/>
          <p:cNvSpPr/>
          <p:nvPr/>
        </p:nvSpPr>
        <p:spPr>
          <a:xfrm>
            <a:off x="3729960" y="560880"/>
            <a:ext cx="901080" cy="1018440"/>
          </a:xfrm>
          <a:custGeom>
            <a:avLst/>
            <a:gdLst>
              <a:gd name="textAreaLeft" fmla="*/ 0 w 901080"/>
              <a:gd name="textAreaRight" fmla="*/ 901800 w 901080"/>
              <a:gd name="textAreaTop" fmla="*/ 0 h 1018440"/>
              <a:gd name="textAreaBottom" fmla="*/ 1019160 h 1018440"/>
            </a:gdLst>
            <a:ahLst/>
            <a:rect l="textAreaLeft" t="textAreaTop" r="textAreaRight" b="textAreaBottom"/>
            <a:pathLst>
              <a:path w="901700" h="1019175">
                <a:moveTo>
                  <a:pt x="704521" y="0"/>
                </a:moveTo>
                <a:lnTo>
                  <a:pt x="527804" y="0"/>
                </a:lnTo>
                <a:lnTo>
                  <a:pt x="505462" y="4540"/>
                </a:lnTo>
                <a:lnTo>
                  <a:pt x="487166" y="16901"/>
                </a:lnTo>
                <a:lnTo>
                  <a:pt x="474804" y="35197"/>
                </a:lnTo>
                <a:lnTo>
                  <a:pt x="470264" y="57538"/>
                </a:lnTo>
                <a:lnTo>
                  <a:pt x="470264" y="91184"/>
                </a:lnTo>
                <a:lnTo>
                  <a:pt x="381701" y="91184"/>
                </a:lnTo>
                <a:lnTo>
                  <a:pt x="364495" y="94681"/>
                </a:lnTo>
                <a:lnTo>
                  <a:pt x="350406" y="104201"/>
                </a:lnTo>
                <a:lnTo>
                  <a:pt x="340885" y="118291"/>
                </a:lnTo>
                <a:lnTo>
                  <a:pt x="337389" y="135497"/>
                </a:lnTo>
                <a:lnTo>
                  <a:pt x="337389" y="378792"/>
                </a:lnTo>
                <a:lnTo>
                  <a:pt x="317893" y="385290"/>
                </a:lnTo>
                <a:lnTo>
                  <a:pt x="302184" y="397911"/>
                </a:lnTo>
                <a:lnTo>
                  <a:pt x="291702" y="415214"/>
                </a:lnTo>
                <a:lnTo>
                  <a:pt x="287888" y="435762"/>
                </a:lnTo>
                <a:lnTo>
                  <a:pt x="287888" y="608346"/>
                </a:lnTo>
                <a:lnTo>
                  <a:pt x="80914" y="608346"/>
                </a:lnTo>
                <a:lnTo>
                  <a:pt x="49496" y="614730"/>
                </a:lnTo>
                <a:lnTo>
                  <a:pt x="23768" y="632114"/>
                </a:lnTo>
                <a:lnTo>
                  <a:pt x="6384" y="657843"/>
                </a:lnTo>
                <a:lnTo>
                  <a:pt x="0" y="689263"/>
                </a:lnTo>
                <a:lnTo>
                  <a:pt x="0" y="937771"/>
                </a:lnTo>
                <a:lnTo>
                  <a:pt x="6384" y="969189"/>
                </a:lnTo>
                <a:lnTo>
                  <a:pt x="23768" y="994917"/>
                </a:lnTo>
                <a:lnTo>
                  <a:pt x="49496" y="1012300"/>
                </a:lnTo>
                <a:lnTo>
                  <a:pt x="80914" y="1018684"/>
                </a:lnTo>
                <a:lnTo>
                  <a:pt x="331381" y="1018684"/>
                </a:lnTo>
                <a:lnTo>
                  <a:pt x="362798" y="1012300"/>
                </a:lnTo>
                <a:lnTo>
                  <a:pt x="388525" y="994917"/>
                </a:lnTo>
                <a:lnTo>
                  <a:pt x="405909" y="969189"/>
                </a:lnTo>
                <a:lnTo>
                  <a:pt x="412294" y="937771"/>
                </a:lnTo>
                <a:lnTo>
                  <a:pt x="412294" y="923785"/>
                </a:lnTo>
                <a:lnTo>
                  <a:pt x="416775" y="924513"/>
                </a:lnTo>
                <a:lnTo>
                  <a:pt x="421369" y="924894"/>
                </a:lnTo>
                <a:lnTo>
                  <a:pt x="690336" y="924894"/>
                </a:lnTo>
                <a:lnTo>
                  <a:pt x="723749" y="918103"/>
                </a:lnTo>
                <a:lnTo>
                  <a:pt x="751111" y="899615"/>
                </a:lnTo>
                <a:lnTo>
                  <a:pt x="769600" y="872252"/>
                </a:lnTo>
                <a:lnTo>
                  <a:pt x="776390" y="838840"/>
                </a:lnTo>
                <a:lnTo>
                  <a:pt x="776390" y="781888"/>
                </a:lnTo>
                <a:lnTo>
                  <a:pt x="873969" y="781888"/>
                </a:lnTo>
                <a:lnTo>
                  <a:pt x="884639" y="779720"/>
                </a:lnTo>
                <a:lnTo>
                  <a:pt x="893376" y="773817"/>
                </a:lnTo>
                <a:lnTo>
                  <a:pt x="899279" y="765080"/>
                </a:lnTo>
                <a:lnTo>
                  <a:pt x="901447" y="754409"/>
                </a:lnTo>
                <a:lnTo>
                  <a:pt x="901447" y="668098"/>
                </a:lnTo>
                <a:lnTo>
                  <a:pt x="899279" y="657428"/>
                </a:lnTo>
                <a:lnTo>
                  <a:pt x="893376" y="648690"/>
                </a:lnTo>
                <a:lnTo>
                  <a:pt x="884639" y="642787"/>
                </a:lnTo>
                <a:lnTo>
                  <a:pt x="873969" y="640619"/>
                </a:lnTo>
                <a:lnTo>
                  <a:pt x="776390" y="640619"/>
                </a:lnTo>
                <a:lnTo>
                  <a:pt x="776390" y="535471"/>
                </a:lnTo>
                <a:lnTo>
                  <a:pt x="769600" y="502060"/>
                </a:lnTo>
                <a:lnTo>
                  <a:pt x="751111" y="474699"/>
                </a:lnTo>
                <a:lnTo>
                  <a:pt x="723749" y="456211"/>
                </a:lnTo>
                <a:lnTo>
                  <a:pt x="690336" y="449421"/>
                </a:lnTo>
                <a:lnTo>
                  <a:pt x="642214" y="449421"/>
                </a:lnTo>
                <a:lnTo>
                  <a:pt x="642214" y="299613"/>
                </a:lnTo>
                <a:lnTo>
                  <a:pt x="704521" y="299613"/>
                </a:lnTo>
                <a:lnTo>
                  <a:pt x="726863" y="295072"/>
                </a:lnTo>
                <a:lnTo>
                  <a:pt x="745159" y="282710"/>
                </a:lnTo>
                <a:lnTo>
                  <a:pt x="757522" y="264413"/>
                </a:lnTo>
                <a:lnTo>
                  <a:pt x="762063" y="242070"/>
                </a:lnTo>
                <a:lnTo>
                  <a:pt x="762063" y="57538"/>
                </a:lnTo>
                <a:lnTo>
                  <a:pt x="757522" y="35197"/>
                </a:lnTo>
                <a:lnTo>
                  <a:pt x="745159" y="16901"/>
                </a:lnTo>
                <a:lnTo>
                  <a:pt x="726863" y="4540"/>
                </a:lnTo>
                <a:lnTo>
                  <a:pt x="704521" y="0"/>
                </a:lnTo>
                <a:close/>
              </a:path>
            </a:pathLst>
          </a:custGeom>
          <a:solidFill>
            <a:srgbClr val="57d9b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4" name="object 31"/>
          <p:cNvSpPr/>
          <p:nvPr/>
        </p:nvSpPr>
        <p:spPr>
          <a:xfrm>
            <a:off x="3542760" y="894240"/>
            <a:ext cx="374040" cy="492120"/>
          </a:xfrm>
          <a:custGeom>
            <a:avLst/>
            <a:gdLst>
              <a:gd name="textAreaLeft" fmla="*/ 0 w 374040"/>
              <a:gd name="textAreaRight" fmla="*/ 374760 w 374040"/>
              <a:gd name="textAreaTop" fmla="*/ 0 h 492120"/>
              <a:gd name="textAreaBottom" fmla="*/ 492840 h 492120"/>
            </a:gdLst>
            <a:ahLst/>
            <a:rect l="textAreaLeft" t="textAreaTop" r="textAreaRight" b="textAreaBottom"/>
            <a:pathLst>
              <a:path w="374650" h="492759">
                <a:moveTo>
                  <a:pt x="187139" y="0"/>
                </a:moveTo>
                <a:lnTo>
                  <a:pt x="137391" y="6684"/>
                </a:lnTo>
                <a:lnTo>
                  <a:pt x="92687" y="25550"/>
                </a:lnTo>
                <a:lnTo>
                  <a:pt x="54812" y="54812"/>
                </a:lnTo>
                <a:lnTo>
                  <a:pt x="25550" y="92688"/>
                </a:lnTo>
                <a:lnTo>
                  <a:pt x="6684" y="137394"/>
                </a:lnTo>
                <a:lnTo>
                  <a:pt x="0" y="187145"/>
                </a:lnTo>
                <a:lnTo>
                  <a:pt x="5586" y="234400"/>
                </a:lnTo>
                <a:lnTo>
                  <a:pt x="20826" y="281397"/>
                </a:lnTo>
                <a:lnTo>
                  <a:pt x="43435" y="326970"/>
                </a:lnTo>
                <a:lnTo>
                  <a:pt x="71131" y="369954"/>
                </a:lnTo>
                <a:lnTo>
                  <a:pt x="101632" y="409185"/>
                </a:lnTo>
                <a:lnTo>
                  <a:pt x="132655" y="443496"/>
                </a:lnTo>
                <a:lnTo>
                  <a:pt x="161918" y="471724"/>
                </a:lnTo>
                <a:lnTo>
                  <a:pt x="187139" y="492702"/>
                </a:lnTo>
                <a:lnTo>
                  <a:pt x="211531" y="473341"/>
                </a:lnTo>
                <a:lnTo>
                  <a:pt x="240407" y="446332"/>
                </a:lnTo>
                <a:lnTo>
                  <a:pt x="271381" y="412810"/>
                </a:lnTo>
                <a:lnTo>
                  <a:pt x="302071" y="373907"/>
                </a:lnTo>
                <a:lnTo>
                  <a:pt x="330091" y="330756"/>
                </a:lnTo>
                <a:lnTo>
                  <a:pt x="353057" y="284490"/>
                </a:lnTo>
                <a:lnTo>
                  <a:pt x="355643" y="276457"/>
                </a:lnTo>
                <a:lnTo>
                  <a:pt x="187139" y="276457"/>
                </a:lnTo>
                <a:lnTo>
                  <a:pt x="152376" y="269439"/>
                </a:lnTo>
                <a:lnTo>
                  <a:pt x="123989" y="250299"/>
                </a:lnTo>
                <a:lnTo>
                  <a:pt x="104851" y="221910"/>
                </a:lnTo>
                <a:lnTo>
                  <a:pt x="97833" y="187145"/>
                </a:lnTo>
                <a:lnTo>
                  <a:pt x="104851" y="152378"/>
                </a:lnTo>
                <a:lnTo>
                  <a:pt x="123989" y="123990"/>
                </a:lnTo>
                <a:lnTo>
                  <a:pt x="152376" y="104851"/>
                </a:lnTo>
                <a:lnTo>
                  <a:pt x="187139" y="97833"/>
                </a:lnTo>
                <a:lnTo>
                  <a:pt x="350912" y="97833"/>
                </a:lnTo>
                <a:lnTo>
                  <a:pt x="348741" y="92688"/>
                </a:lnTo>
                <a:lnTo>
                  <a:pt x="319478" y="54812"/>
                </a:lnTo>
                <a:lnTo>
                  <a:pt x="281601" y="25550"/>
                </a:lnTo>
                <a:lnTo>
                  <a:pt x="236893" y="6684"/>
                </a:lnTo>
                <a:lnTo>
                  <a:pt x="187139" y="0"/>
                </a:lnTo>
                <a:close/>
              </a:path>
              <a:path w="374650" h="492759">
                <a:moveTo>
                  <a:pt x="350912" y="97833"/>
                </a:moveTo>
                <a:lnTo>
                  <a:pt x="187139" y="97833"/>
                </a:lnTo>
                <a:lnTo>
                  <a:pt x="221906" y="104851"/>
                </a:lnTo>
                <a:lnTo>
                  <a:pt x="250298" y="123990"/>
                </a:lnTo>
                <a:lnTo>
                  <a:pt x="269442" y="152378"/>
                </a:lnTo>
                <a:lnTo>
                  <a:pt x="276462" y="187145"/>
                </a:lnTo>
                <a:lnTo>
                  <a:pt x="269442" y="221910"/>
                </a:lnTo>
                <a:lnTo>
                  <a:pt x="250298" y="250299"/>
                </a:lnTo>
                <a:lnTo>
                  <a:pt x="221906" y="269439"/>
                </a:lnTo>
                <a:lnTo>
                  <a:pt x="187139" y="276457"/>
                </a:lnTo>
                <a:lnTo>
                  <a:pt x="355643" y="276457"/>
                </a:lnTo>
                <a:lnTo>
                  <a:pt x="368585" y="236242"/>
                </a:lnTo>
                <a:lnTo>
                  <a:pt x="374291" y="187145"/>
                </a:lnTo>
                <a:lnTo>
                  <a:pt x="367606" y="137394"/>
                </a:lnTo>
                <a:lnTo>
                  <a:pt x="350912" y="97833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86" name="Прямоугольник 7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gradFill rotWithShape="0">
            <a:gsLst>
              <a:gs pos="3000">
                <a:srgbClr val="101828"/>
              </a:gs>
              <a:gs pos="100000">
                <a:srgbClr val="1d2533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87" name="object 39"/>
          <p:cNvSpPr/>
          <p:nvPr/>
        </p:nvSpPr>
        <p:spPr>
          <a:xfrm>
            <a:off x="2544840" y="2800800"/>
            <a:ext cx="3306960" cy="489960"/>
          </a:xfrm>
          <a:custGeom>
            <a:avLst/>
            <a:gdLst>
              <a:gd name="textAreaLeft" fmla="*/ 0 w 3306960"/>
              <a:gd name="textAreaRight" fmla="*/ 3307680 w 3306960"/>
              <a:gd name="textAreaTop" fmla="*/ 0 h 489960"/>
              <a:gd name="textAreaBottom" fmla="*/ 490680 h 489960"/>
            </a:gdLst>
            <a:ahLst/>
            <a:rect l="textAreaLeft" t="textAreaTop" r="textAreaRight" b="textAreaBottom"/>
            <a:pathLst>
              <a:path w="3307715" h="490854">
                <a:moveTo>
                  <a:pt x="0" y="490820"/>
                </a:moveTo>
                <a:lnTo>
                  <a:pt x="0" y="338392"/>
                </a:lnTo>
                <a:lnTo>
                  <a:pt x="8180" y="302576"/>
                </a:lnTo>
                <a:lnTo>
                  <a:pt x="30485" y="273320"/>
                </a:lnTo>
                <a:lnTo>
                  <a:pt x="63561" y="253591"/>
                </a:lnTo>
                <a:lnTo>
                  <a:pt x="104054" y="246355"/>
                </a:lnTo>
                <a:lnTo>
                  <a:pt x="1654930" y="246355"/>
                </a:lnTo>
                <a:lnTo>
                  <a:pt x="1654930" y="112287"/>
                </a:lnTo>
                <a:lnTo>
                  <a:pt x="1664909" y="68575"/>
                </a:lnTo>
                <a:lnTo>
                  <a:pt x="1692123" y="32884"/>
                </a:lnTo>
                <a:lnTo>
                  <a:pt x="1732488" y="8822"/>
                </a:lnTo>
                <a:lnTo>
                  <a:pt x="1781920" y="0"/>
                </a:lnTo>
                <a:lnTo>
                  <a:pt x="3307179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488" name="Группа 9"/>
          <p:cNvGrpSpPr/>
          <p:nvPr/>
        </p:nvGrpSpPr>
        <p:grpSpPr>
          <a:xfrm>
            <a:off x="1774440" y="275400"/>
            <a:ext cx="1033560" cy="650160"/>
            <a:chOff x="1774440" y="275400"/>
            <a:chExt cx="1033560" cy="650160"/>
          </a:xfrm>
        </p:grpSpPr>
        <p:sp>
          <p:nvSpPr>
            <p:cNvPr id="489" name="object 3"/>
            <p:cNvSpPr/>
            <p:nvPr/>
          </p:nvSpPr>
          <p:spPr>
            <a:xfrm>
              <a:off x="2404080" y="75888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90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78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90" name="object 4"/>
            <p:cNvSpPr/>
            <p:nvPr/>
          </p:nvSpPr>
          <p:spPr>
            <a:xfrm>
              <a:off x="2287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91" name="object 5"/>
            <p:cNvSpPr/>
            <p:nvPr/>
          </p:nvSpPr>
          <p:spPr>
            <a:xfrm>
              <a:off x="203544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92" name="object 6"/>
            <p:cNvSpPr/>
            <p:nvPr/>
          </p:nvSpPr>
          <p:spPr>
            <a:xfrm>
              <a:off x="216108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93" name="object 7"/>
            <p:cNvSpPr/>
            <p:nvPr/>
          </p:nvSpPr>
          <p:spPr>
            <a:xfrm>
              <a:off x="277956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2" y="24455"/>
                  </a:lnTo>
                  <a:lnTo>
                    <a:pt x="4142" y="4147"/>
                  </a:lnTo>
                  <a:lnTo>
                    <a:pt x="28597" y="4147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7"/>
                  </a:moveTo>
                  <a:lnTo>
                    <a:pt x="24453" y="4147"/>
                  </a:lnTo>
                  <a:lnTo>
                    <a:pt x="24453" y="24455"/>
                  </a:lnTo>
                  <a:lnTo>
                    <a:pt x="28597" y="24455"/>
                  </a:lnTo>
                  <a:lnTo>
                    <a:pt x="28597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94" name="object 8"/>
            <p:cNvSpPr/>
            <p:nvPr/>
          </p:nvSpPr>
          <p:spPr>
            <a:xfrm>
              <a:off x="203544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95" name="object 9"/>
            <p:cNvSpPr/>
            <p:nvPr/>
          </p:nvSpPr>
          <p:spPr>
            <a:xfrm>
              <a:off x="203544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96" name="object 10"/>
            <p:cNvSpPr/>
            <p:nvPr/>
          </p:nvSpPr>
          <p:spPr>
            <a:xfrm>
              <a:off x="2161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97" name="object 11"/>
            <p:cNvSpPr/>
            <p:nvPr/>
          </p:nvSpPr>
          <p:spPr>
            <a:xfrm>
              <a:off x="2287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98" name="object 12"/>
            <p:cNvSpPr/>
            <p:nvPr/>
          </p:nvSpPr>
          <p:spPr>
            <a:xfrm>
              <a:off x="228708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99" name="object 13"/>
            <p:cNvSpPr/>
            <p:nvPr/>
          </p:nvSpPr>
          <p:spPr>
            <a:xfrm>
              <a:off x="241308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8" y="4144"/>
                  </a:lnTo>
                  <a:lnTo>
                    <a:pt x="24458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00" name="object 14"/>
            <p:cNvSpPr/>
            <p:nvPr/>
          </p:nvSpPr>
          <p:spPr>
            <a:xfrm>
              <a:off x="2413080" y="8888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2"/>
                  </a:moveTo>
                  <a:lnTo>
                    <a:pt x="24458" y="4142"/>
                  </a:lnTo>
                  <a:lnTo>
                    <a:pt x="24458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01" name="object 15"/>
            <p:cNvSpPr/>
            <p:nvPr/>
          </p:nvSpPr>
          <p:spPr>
            <a:xfrm>
              <a:off x="2538720" y="6472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2070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02" name="object 16"/>
            <p:cNvSpPr/>
            <p:nvPr/>
          </p:nvSpPr>
          <p:spPr>
            <a:xfrm>
              <a:off x="253872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7" y="28601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7" y="4146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03" name="object 17"/>
            <p:cNvSpPr/>
            <p:nvPr/>
          </p:nvSpPr>
          <p:spPr>
            <a:xfrm>
              <a:off x="2664720" y="5263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597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597" y="28599"/>
                  </a:lnTo>
                  <a:lnTo>
                    <a:pt x="28597" y="24455"/>
                  </a:lnTo>
                  <a:lnTo>
                    <a:pt x="4144" y="24455"/>
                  </a:lnTo>
                  <a:lnTo>
                    <a:pt x="4144" y="4144"/>
                  </a:lnTo>
                  <a:lnTo>
                    <a:pt x="28597" y="4144"/>
                  </a:lnTo>
                  <a:lnTo>
                    <a:pt x="28597" y="0"/>
                  </a:lnTo>
                  <a:close/>
                </a:path>
                <a:path w="29210" h="29209">
                  <a:moveTo>
                    <a:pt x="28597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597" y="24455"/>
                  </a:lnTo>
                  <a:lnTo>
                    <a:pt x="28597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04" name="object 18"/>
            <p:cNvSpPr/>
            <p:nvPr/>
          </p:nvSpPr>
          <p:spPr>
            <a:xfrm>
              <a:off x="2156040" y="7585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9" y="0"/>
                  </a:moveTo>
                  <a:lnTo>
                    <a:pt x="11479" y="1905"/>
                  </a:lnTo>
                  <a:lnTo>
                    <a:pt x="5323" y="7064"/>
                  </a:lnTo>
                  <a:lnTo>
                    <a:pt x="1386" y="14638"/>
                  </a:lnTo>
                  <a:lnTo>
                    <a:pt x="0" y="23789"/>
                  </a:lnTo>
                  <a:lnTo>
                    <a:pt x="1356" y="32996"/>
                  </a:lnTo>
                  <a:lnTo>
                    <a:pt x="5233" y="40563"/>
                  </a:lnTo>
                  <a:lnTo>
                    <a:pt x="11340" y="45691"/>
                  </a:lnTo>
                  <a:lnTo>
                    <a:pt x="19390" y="47578"/>
                  </a:lnTo>
                  <a:lnTo>
                    <a:pt x="27418" y="45672"/>
                  </a:lnTo>
                  <a:lnTo>
                    <a:pt x="30776" y="42847"/>
                  </a:lnTo>
                  <a:lnTo>
                    <a:pt x="10908" y="42847"/>
                  </a:lnTo>
                  <a:lnTo>
                    <a:pt x="5469" y="33973"/>
                  </a:lnTo>
                  <a:lnTo>
                    <a:pt x="5389" y="13535"/>
                  </a:lnTo>
                  <a:lnTo>
                    <a:pt x="10778" y="4730"/>
                  </a:lnTo>
                  <a:lnTo>
                    <a:pt x="30903" y="4730"/>
                  </a:lnTo>
                  <a:lnTo>
                    <a:pt x="27528" y="1887"/>
                  </a:lnTo>
                  <a:lnTo>
                    <a:pt x="19519" y="0"/>
                  </a:lnTo>
                  <a:close/>
                </a:path>
                <a:path w="39369" h="47625">
                  <a:moveTo>
                    <a:pt x="30903" y="4730"/>
                  </a:moveTo>
                  <a:lnTo>
                    <a:pt x="27932" y="4730"/>
                  </a:lnTo>
                  <a:lnTo>
                    <a:pt x="33330" y="13535"/>
                  </a:lnTo>
                  <a:lnTo>
                    <a:pt x="33451" y="33973"/>
                  </a:lnTo>
                  <a:lnTo>
                    <a:pt x="28130" y="42847"/>
                  </a:lnTo>
                  <a:lnTo>
                    <a:pt x="30776" y="42847"/>
                  </a:lnTo>
                  <a:lnTo>
                    <a:pt x="33549" y="40513"/>
                  </a:lnTo>
                  <a:lnTo>
                    <a:pt x="37464" y="32940"/>
                  </a:lnTo>
                  <a:lnTo>
                    <a:pt x="38840" y="23789"/>
                  </a:lnTo>
                  <a:lnTo>
                    <a:pt x="37485" y="14583"/>
                  </a:lnTo>
                  <a:lnTo>
                    <a:pt x="33615" y="7015"/>
                  </a:lnTo>
                  <a:lnTo>
                    <a:pt x="30903" y="47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05" name="object 19"/>
            <p:cNvSpPr/>
            <p:nvPr/>
          </p:nvSpPr>
          <p:spPr>
            <a:xfrm>
              <a:off x="2407680" y="51660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69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6" y="47580"/>
                  </a:lnTo>
                  <a:lnTo>
                    <a:pt x="27414" y="45674"/>
                  </a:lnTo>
                  <a:lnTo>
                    <a:pt x="30776" y="42845"/>
                  </a:lnTo>
                  <a:lnTo>
                    <a:pt x="10908" y="42845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9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69" h="47625">
                  <a:moveTo>
                    <a:pt x="30899" y="4729"/>
                  </a:moveTo>
                  <a:lnTo>
                    <a:pt x="27928" y="4729"/>
                  </a:lnTo>
                  <a:lnTo>
                    <a:pt x="33330" y="13539"/>
                  </a:lnTo>
                  <a:lnTo>
                    <a:pt x="33451" y="33976"/>
                  </a:lnTo>
                  <a:lnTo>
                    <a:pt x="28126" y="42845"/>
                  </a:lnTo>
                  <a:lnTo>
                    <a:pt x="30776" y="42845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9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06" name="object 20"/>
            <p:cNvSpPr/>
            <p:nvPr/>
          </p:nvSpPr>
          <p:spPr>
            <a:xfrm>
              <a:off x="2545560" y="879840"/>
              <a:ext cx="14400" cy="45720"/>
            </a:xfrm>
            <a:custGeom>
              <a:avLst/>
              <a:gdLst>
                <a:gd name="textAreaLeft" fmla="*/ 0 w 14400"/>
                <a:gd name="textAreaRight" fmla="*/ 15120 w 14400"/>
                <a:gd name="textAreaTop" fmla="*/ 0 h 45720"/>
                <a:gd name="textAreaBottom" fmla="*/ 46440 h 45720"/>
              </a:gdLst>
              <a:ahLst/>
              <a:rect l="textAreaLeft" t="textAreaTop" r="textAreaRight" b="textAreaBottom"/>
              <a:pathLst>
                <a:path w="15239" h="46355">
                  <a:moveTo>
                    <a:pt x="15044" y="0"/>
                  </a:moveTo>
                  <a:lnTo>
                    <a:pt x="11235" y="0"/>
                  </a:lnTo>
                  <a:lnTo>
                    <a:pt x="0" y="3877"/>
                  </a:lnTo>
                  <a:lnTo>
                    <a:pt x="1245" y="8084"/>
                  </a:lnTo>
                  <a:lnTo>
                    <a:pt x="9921" y="5388"/>
                  </a:lnTo>
                  <a:lnTo>
                    <a:pt x="9921" y="46332"/>
                  </a:lnTo>
                  <a:lnTo>
                    <a:pt x="15044" y="46332"/>
                  </a:lnTo>
                  <a:lnTo>
                    <a:pt x="150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07" name="object 21"/>
            <p:cNvSpPr/>
            <p:nvPr/>
          </p:nvSpPr>
          <p:spPr>
            <a:xfrm>
              <a:off x="2035440" y="2844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08" name="object 22"/>
            <p:cNvSpPr/>
            <p:nvPr/>
          </p:nvSpPr>
          <p:spPr>
            <a:xfrm>
              <a:off x="216108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09" name="object 23"/>
            <p:cNvSpPr/>
            <p:nvPr/>
          </p:nvSpPr>
          <p:spPr>
            <a:xfrm>
              <a:off x="178380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10" name="object 24"/>
            <p:cNvSpPr/>
            <p:nvPr/>
          </p:nvSpPr>
          <p:spPr>
            <a:xfrm>
              <a:off x="1909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09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11" name="object 25"/>
            <p:cNvSpPr/>
            <p:nvPr/>
          </p:nvSpPr>
          <p:spPr>
            <a:xfrm>
              <a:off x="1774440" y="2754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21"/>
                  </a:lnTo>
                  <a:lnTo>
                    <a:pt x="41681" y="2921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12" name="object 26"/>
            <p:cNvSpPr/>
            <p:nvPr/>
          </p:nvSpPr>
          <p:spPr>
            <a:xfrm>
              <a:off x="2779560" y="7678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13" name="object 27"/>
            <p:cNvSpPr/>
            <p:nvPr/>
          </p:nvSpPr>
          <p:spPr>
            <a:xfrm>
              <a:off x="2035440" y="4053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09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514" name="Группа 35"/>
          <p:cNvGrpSpPr/>
          <p:nvPr/>
        </p:nvGrpSpPr>
        <p:grpSpPr>
          <a:xfrm>
            <a:off x="109440" y="2954520"/>
            <a:ext cx="1033560" cy="288360"/>
            <a:chOff x="109440" y="2954520"/>
            <a:chExt cx="1033560" cy="288360"/>
          </a:xfrm>
        </p:grpSpPr>
        <p:sp>
          <p:nvSpPr>
            <p:cNvPr id="515" name="object 3"/>
            <p:cNvSpPr/>
            <p:nvPr/>
          </p:nvSpPr>
          <p:spPr>
            <a:xfrm>
              <a:off x="622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16" name="object 4"/>
            <p:cNvSpPr/>
            <p:nvPr/>
          </p:nvSpPr>
          <p:spPr>
            <a:xfrm>
              <a:off x="37044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17" name="object 5"/>
            <p:cNvSpPr/>
            <p:nvPr/>
          </p:nvSpPr>
          <p:spPr>
            <a:xfrm>
              <a:off x="49608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18" name="object 6"/>
            <p:cNvSpPr/>
            <p:nvPr/>
          </p:nvSpPr>
          <p:spPr>
            <a:xfrm>
              <a:off x="1114560" y="3205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19" name="object 7"/>
            <p:cNvSpPr/>
            <p:nvPr/>
          </p:nvSpPr>
          <p:spPr>
            <a:xfrm>
              <a:off x="742680" y="319608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20" name="object 8"/>
            <p:cNvSpPr/>
            <p:nvPr/>
          </p:nvSpPr>
          <p:spPr>
            <a:xfrm>
              <a:off x="370440" y="2963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21" name="object 9"/>
            <p:cNvSpPr/>
            <p:nvPr/>
          </p:nvSpPr>
          <p:spPr>
            <a:xfrm>
              <a:off x="49608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22" name="object 10"/>
            <p:cNvSpPr/>
            <p:nvPr/>
          </p:nvSpPr>
          <p:spPr>
            <a:xfrm>
              <a:off x="118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23" name="object 11"/>
            <p:cNvSpPr/>
            <p:nvPr/>
          </p:nvSpPr>
          <p:spPr>
            <a:xfrm>
              <a:off x="244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24" name="object 12"/>
            <p:cNvSpPr/>
            <p:nvPr/>
          </p:nvSpPr>
          <p:spPr>
            <a:xfrm>
              <a:off x="109440" y="2954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25" name="object 13"/>
            <p:cNvSpPr/>
            <p:nvPr/>
          </p:nvSpPr>
          <p:spPr>
            <a:xfrm>
              <a:off x="370440" y="3084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526" name="Группа 47"/>
          <p:cNvGrpSpPr/>
          <p:nvPr/>
        </p:nvGrpSpPr>
        <p:grpSpPr>
          <a:xfrm>
            <a:off x="5360400" y="106200"/>
            <a:ext cx="415080" cy="279360"/>
            <a:chOff x="5360400" y="106200"/>
            <a:chExt cx="415080" cy="279360"/>
          </a:xfrm>
        </p:grpSpPr>
        <p:sp>
          <p:nvSpPr>
            <p:cNvPr id="527" name="object 14"/>
            <p:cNvSpPr/>
            <p:nvPr/>
          </p:nvSpPr>
          <p:spPr>
            <a:xfrm>
              <a:off x="5621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28" name="object 15"/>
            <p:cNvSpPr/>
            <p:nvPr/>
          </p:nvSpPr>
          <p:spPr>
            <a:xfrm>
              <a:off x="5747040" y="3571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29" name="object 16"/>
            <p:cNvSpPr/>
            <p:nvPr/>
          </p:nvSpPr>
          <p:spPr>
            <a:xfrm>
              <a:off x="5621040" y="1152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30" name="object 17"/>
            <p:cNvSpPr/>
            <p:nvPr/>
          </p:nvSpPr>
          <p:spPr>
            <a:xfrm>
              <a:off x="5747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31" name="object 18"/>
            <p:cNvSpPr/>
            <p:nvPr/>
          </p:nvSpPr>
          <p:spPr>
            <a:xfrm>
              <a:off x="536940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32" name="object 19"/>
            <p:cNvSpPr/>
            <p:nvPr/>
          </p:nvSpPr>
          <p:spPr>
            <a:xfrm>
              <a:off x="5495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33" name="object 20"/>
            <p:cNvSpPr/>
            <p:nvPr/>
          </p:nvSpPr>
          <p:spPr>
            <a:xfrm>
              <a:off x="5360400" y="10620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34" name="object 21"/>
            <p:cNvSpPr/>
            <p:nvPr/>
          </p:nvSpPr>
          <p:spPr>
            <a:xfrm>
              <a:off x="5621040" y="2361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535" name="object 4"/>
          <p:cNvSpPr/>
          <p:nvPr/>
        </p:nvSpPr>
        <p:spPr>
          <a:xfrm>
            <a:off x="0" y="0"/>
            <a:ext cx="1989360" cy="1122480"/>
          </a:xfrm>
          <a:custGeom>
            <a:avLst/>
            <a:gdLst>
              <a:gd name="textAreaLeft" fmla="*/ 0 w 1989360"/>
              <a:gd name="textAreaRight" fmla="*/ 1990080 w 1989360"/>
              <a:gd name="textAreaTop" fmla="*/ 0 h 1122480"/>
              <a:gd name="textAreaBottom" fmla="*/ 1123200 h 1122480"/>
            </a:gdLst>
            <a:ahLst/>
            <a:rect l="textAreaLeft" t="textAreaTop" r="textAreaRight" b="textAreaBottom"/>
            <a:pathLst>
              <a:path w="1990089" h="1123315">
                <a:moveTo>
                  <a:pt x="1989879" y="0"/>
                </a:moveTo>
                <a:lnTo>
                  <a:pt x="1989879" y="428500"/>
                </a:lnTo>
                <a:lnTo>
                  <a:pt x="1982287" y="472929"/>
                </a:lnTo>
                <a:lnTo>
                  <a:pt x="1960738" y="511593"/>
                </a:lnTo>
                <a:lnTo>
                  <a:pt x="1927071" y="538896"/>
                </a:lnTo>
                <a:lnTo>
                  <a:pt x="1883124" y="549240"/>
                </a:lnTo>
                <a:lnTo>
                  <a:pt x="1473855" y="549240"/>
                </a:lnTo>
                <a:lnTo>
                  <a:pt x="1473855" y="1019034"/>
                </a:lnTo>
                <a:lnTo>
                  <a:pt x="1466618" y="1059526"/>
                </a:lnTo>
                <a:lnTo>
                  <a:pt x="1446888" y="1092602"/>
                </a:lnTo>
                <a:lnTo>
                  <a:pt x="1417632" y="1114907"/>
                </a:lnTo>
                <a:lnTo>
                  <a:pt x="1381817" y="1123087"/>
                </a:lnTo>
                <a:lnTo>
                  <a:pt x="0" y="1123087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6" name="object 5"/>
          <p:cNvSpPr/>
          <p:nvPr/>
        </p:nvSpPr>
        <p:spPr>
          <a:xfrm>
            <a:off x="1906560" y="311760"/>
            <a:ext cx="1199520" cy="1130760"/>
          </a:xfrm>
          <a:custGeom>
            <a:avLst/>
            <a:gdLst>
              <a:gd name="textAreaLeft" fmla="*/ 0 w 1199520"/>
              <a:gd name="textAreaRight" fmla="*/ 1200240 w 1199520"/>
              <a:gd name="textAreaTop" fmla="*/ 0 h 1130760"/>
              <a:gd name="textAreaBottom" fmla="*/ 1131480 h 1130760"/>
            </a:gdLst>
            <a:ahLst/>
            <a:rect l="textAreaLeft" t="textAreaTop" r="textAreaRight" b="textAreaBottom"/>
            <a:pathLst>
              <a:path w="1200150" h="1131570">
                <a:moveTo>
                  <a:pt x="1063066" y="0"/>
                </a:moveTo>
                <a:lnTo>
                  <a:pt x="774324" y="0"/>
                </a:lnTo>
                <a:lnTo>
                  <a:pt x="731310" y="6986"/>
                </a:lnTo>
                <a:lnTo>
                  <a:pt x="693865" y="26418"/>
                </a:lnTo>
                <a:lnTo>
                  <a:pt x="664280" y="56002"/>
                </a:lnTo>
                <a:lnTo>
                  <a:pt x="644849" y="93448"/>
                </a:lnTo>
                <a:lnTo>
                  <a:pt x="637862" y="136461"/>
                </a:lnTo>
                <a:lnTo>
                  <a:pt x="637862" y="156456"/>
                </a:lnTo>
                <a:lnTo>
                  <a:pt x="457384" y="156456"/>
                </a:lnTo>
                <a:lnTo>
                  <a:pt x="414370" y="163443"/>
                </a:lnTo>
                <a:lnTo>
                  <a:pt x="376924" y="182876"/>
                </a:lnTo>
                <a:lnTo>
                  <a:pt x="347339" y="212462"/>
                </a:lnTo>
                <a:lnTo>
                  <a:pt x="327908" y="249906"/>
                </a:lnTo>
                <a:lnTo>
                  <a:pt x="320921" y="292917"/>
                </a:lnTo>
                <a:lnTo>
                  <a:pt x="320921" y="418895"/>
                </a:lnTo>
                <a:lnTo>
                  <a:pt x="96029" y="418895"/>
                </a:lnTo>
                <a:lnTo>
                  <a:pt x="58741" y="426472"/>
                </a:lnTo>
                <a:lnTo>
                  <a:pt x="28207" y="447103"/>
                </a:lnTo>
                <a:lnTo>
                  <a:pt x="7576" y="477636"/>
                </a:lnTo>
                <a:lnTo>
                  <a:pt x="0" y="514918"/>
                </a:lnTo>
                <a:lnTo>
                  <a:pt x="0" y="718120"/>
                </a:lnTo>
                <a:lnTo>
                  <a:pt x="7576" y="755412"/>
                </a:lnTo>
                <a:lnTo>
                  <a:pt x="28207" y="785949"/>
                </a:lnTo>
                <a:lnTo>
                  <a:pt x="58741" y="806580"/>
                </a:lnTo>
                <a:lnTo>
                  <a:pt x="96029" y="814157"/>
                </a:lnTo>
                <a:lnTo>
                  <a:pt x="361360" y="814157"/>
                </a:lnTo>
                <a:lnTo>
                  <a:pt x="398648" y="806580"/>
                </a:lnTo>
                <a:lnTo>
                  <a:pt x="429182" y="785949"/>
                </a:lnTo>
                <a:lnTo>
                  <a:pt x="449813" y="755412"/>
                </a:lnTo>
                <a:lnTo>
                  <a:pt x="457390" y="718120"/>
                </a:lnTo>
                <a:lnTo>
                  <a:pt x="637862" y="718120"/>
                </a:lnTo>
                <a:lnTo>
                  <a:pt x="637862" y="994881"/>
                </a:lnTo>
                <a:lnTo>
                  <a:pt x="644849" y="1037896"/>
                </a:lnTo>
                <a:lnTo>
                  <a:pt x="664280" y="1075341"/>
                </a:lnTo>
                <a:lnTo>
                  <a:pt x="693865" y="1104925"/>
                </a:lnTo>
                <a:lnTo>
                  <a:pt x="731310" y="1124356"/>
                </a:lnTo>
                <a:lnTo>
                  <a:pt x="774324" y="1131342"/>
                </a:lnTo>
                <a:lnTo>
                  <a:pt x="1063066" y="1131342"/>
                </a:lnTo>
                <a:lnTo>
                  <a:pt x="1106081" y="1124356"/>
                </a:lnTo>
                <a:lnTo>
                  <a:pt x="1143526" y="1104925"/>
                </a:lnTo>
                <a:lnTo>
                  <a:pt x="1173110" y="1075341"/>
                </a:lnTo>
                <a:lnTo>
                  <a:pt x="1192541" y="1037896"/>
                </a:lnTo>
                <a:lnTo>
                  <a:pt x="1199527" y="994881"/>
                </a:lnTo>
                <a:lnTo>
                  <a:pt x="1199527" y="136461"/>
                </a:lnTo>
                <a:lnTo>
                  <a:pt x="1192541" y="93448"/>
                </a:lnTo>
                <a:lnTo>
                  <a:pt x="1173110" y="56002"/>
                </a:lnTo>
                <a:lnTo>
                  <a:pt x="1143526" y="26418"/>
                </a:lnTo>
                <a:lnTo>
                  <a:pt x="1106081" y="6986"/>
                </a:lnTo>
                <a:lnTo>
                  <a:pt x="1063066" y="0"/>
                </a:lnTo>
                <a:close/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7" name="object 6"/>
          <p:cNvSpPr/>
          <p:nvPr/>
        </p:nvSpPr>
        <p:spPr>
          <a:xfrm>
            <a:off x="196200" y="127440"/>
            <a:ext cx="11880" cy="3052440"/>
          </a:xfrm>
          <a:custGeom>
            <a:avLst/>
            <a:gdLst>
              <a:gd name="textAreaLeft" fmla="*/ 0 w 11880"/>
              <a:gd name="textAreaRight" fmla="*/ 12600 w 11880"/>
              <a:gd name="textAreaTop" fmla="*/ 0 h 3052440"/>
              <a:gd name="textAreaBottom" fmla="*/ 3053160 h 3052440"/>
            </a:gdLst>
            <a:ahLst/>
            <a:rect l="textAreaLeft" t="textAreaTop" r="textAreaRight" b="textAreaBottom"/>
            <a:pathLst>
              <a:path w="12700" h="3053080">
                <a:moveTo>
                  <a:pt x="6250" y="0"/>
                </a:moveTo>
                <a:lnTo>
                  <a:pt x="3392" y="372072"/>
                </a:lnTo>
                <a:lnTo>
                  <a:pt x="0" y="1305028"/>
                </a:lnTo>
                <a:lnTo>
                  <a:pt x="1139" y="2228775"/>
                </a:lnTo>
                <a:lnTo>
                  <a:pt x="6250" y="3052810"/>
                </a:lnTo>
                <a:lnTo>
                  <a:pt x="10239" y="2483869"/>
                </a:lnTo>
                <a:lnTo>
                  <a:pt x="12621" y="1526406"/>
                </a:lnTo>
                <a:lnTo>
                  <a:pt x="11359" y="824035"/>
                </a:lnTo>
                <a:lnTo>
                  <a:pt x="6250" y="0"/>
                </a:lnTo>
                <a:close/>
              </a:path>
            </a:pathLst>
          </a:custGeom>
          <a:solidFill>
            <a:srgbClr val="728d9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8" name="object 29"/>
          <p:cNvSpPr/>
          <p:nvPr/>
        </p:nvSpPr>
        <p:spPr>
          <a:xfrm>
            <a:off x="2674800" y="367920"/>
            <a:ext cx="2844000" cy="1400040"/>
          </a:xfrm>
          <a:custGeom>
            <a:avLst/>
            <a:gdLst>
              <a:gd name="textAreaLeft" fmla="*/ 0 w 2844000"/>
              <a:gd name="textAreaRight" fmla="*/ 2844720 w 2844000"/>
              <a:gd name="textAreaTop" fmla="*/ 0 h 1400040"/>
              <a:gd name="textAreaBottom" fmla="*/ 1400760 h 1400040"/>
            </a:gdLst>
            <a:ahLst/>
            <a:rect l="textAreaLeft" t="textAreaTop" r="textAreaRight" b="textAreaBottom"/>
            <a:pathLst>
              <a:path w="2844800" h="1400810">
                <a:moveTo>
                  <a:pt x="2509635" y="0"/>
                </a:moveTo>
                <a:lnTo>
                  <a:pt x="2278509" y="0"/>
                </a:lnTo>
                <a:lnTo>
                  <a:pt x="2094379" y="0"/>
                </a:lnTo>
                <a:lnTo>
                  <a:pt x="2073853" y="3664"/>
                </a:lnTo>
                <a:lnTo>
                  <a:pt x="2057092" y="13660"/>
                </a:lnTo>
                <a:lnTo>
                  <a:pt x="2045790" y="28488"/>
                </a:lnTo>
                <a:lnTo>
                  <a:pt x="2041646" y="46652"/>
                </a:lnTo>
                <a:lnTo>
                  <a:pt x="2041646" y="119660"/>
                </a:lnTo>
                <a:lnTo>
                  <a:pt x="892516" y="119660"/>
                </a:lnTo>
                <a:lnTo>
                  <a:pt x="870950" y="123509"/>
                </a:lnTo>
                <a:lnTo>
                  <a:pt x="853332" y="134004"/>
                </a:lnTo>
                <a:lnTo>
                  <a:pt x="841451" y="149572"/>
                </a:lnTo>
                <a:lnTo>
                  <a:pt x="837093" y="168638"/>
                </a:lnTo>
                <a:lnTo>
                  <a:pt x="837093" y="252032"/>
                </a:lnTo>
                <a:lnTo>
                  <a:pt x="355090" y="252032"/>
                </a:lnTo>
                <a:lnTo>
                  <a:pt x="333501" y="255886"/>
                </a:lnTo>
                <a:lnTo>
                  <a:pt x="315874" y="266392"/>
                </a:lnTo>
                <a:lnTo>
                  <a:pt x="303992" y="281970"/>
                </a:lnTo>
                <a:lnTo>
                  <a:pt x="299636" y="301039"/>
                </a:lnTo>
                <a:lnTo>
                  <a:pt x="299636" y="381571"/>
                </a:lnTo>
                <a:lnTo>
                  <a:pt x="47809" y="381571"/>
                </a:lnTo>
                <a:lnTo>
                  <a:pt x="29198" y="384893"/>
                </a:lnTo>
                <a:lnTo>
                  <a:pt x="14001" y="393950"/>
                </a:lnTo>
                <a:lnTo>
                  <a:pt x="3756" y="407380"/>
                </a:lnTo>
                <a:lnTo>
                  <a:pt x="0" y="423820"/>
                </a:lnTo>
                <a:lnTo>
                  <a:pt x="0" y="1358056"/>
                </a:lnTo>
                <a:lnTo>
                  <a:pt x="3756" y="1374515"/>
                </a:lnTo>
                <a:lnTo>
                  <a:pt x="14001" y="1387955"/>
                </a:lnTo>
                <a:lnTo>
                  <a:pt x="29198" y="1397016"/>
                </a:lnTo>
                <a:lnTo>
                  <a:pt x="47809" y="1400338"/>
                </a:lnTo>
                <a:lnTo>
                  <a:pt x="528055" y="1400338"/>
                </a:lnTo>
                <a:lnTo>
                  <a:pt x="546666" y="1397016"/>
                </a:lnTo>
                <a:lnTo>
                  <a:pt x="561859" y="1387955"/>
                </a:lnTo>
                <a:lnTo>
                  <a:pt x="572101" y="1374515"/>
                </a:lnTo>
                <a:lnTo>
                  <a:pt x="575856" y="1358056"/>
                </a:lnTo>
                <a:lnTo>
                  <a:pt x="575856" y="1273233"/>
                </a:lnTo>
                <a:lnTo>
                  <a:pt x="1979816" y="1273233"/>
                </a:lnTo>
                <a:lnTo>
                  <a:pt x="2003810" y="1268951"/>
                </a:lnTo>
                <a:lnTo>
                  <a:pt x="2023403" y="1257272"/>
                </a:lnTo>
                <a:lnTo>
                  <a:pt x="2036612" y="1239948"/>
                </a:lnTo>
                <a:lnTo>
                  <a:pt x="2041456" y="1218732"/>
                </a:lnTo>
                <a:lnTo>
                  <a:pt x="2041456" y="1153656"/>
                </a:lnTo>
                <a:lnTo>
                  <a:pt x="2794223" y="1153656"/>
                </a:lnTo>
                <a:lnTo>
                  <a:pt x="2813879" y="1150144"/>
                </a:lnTo>
                <a:lnTo>
                  <a:pt x="2829934" y="1140569"/>
                </a:lnTo>
                <a:lnTo>
                  <a:pt x="2840760" y="1126368"/>
                </a:lnTo>
                <a:lnTo>
                  <a:pt x="2844731" y="1108983"/>
                </a:lnTo>
                <a:lnTo>
                  <a:pt x="2844731" y="295145"/>
                </a:lnTo>
                <a:lnTo>
                  <a:pt x="2840760" y="277759"/>
                </a:lnTo>
                <a:lnTo>
                  <a:pt x="2829934" y="263558"/>
                </a:lnTo>
                <a:lnTo>
                  <a:pt x="2813879" y="253981"/>
                </a:lnTo>
                <a:lnTo>
                  <a:pt x="2794223" y="250469"/>
                </a:lnTo>
                <a:lnTo>
                  <a:pt x="2566196" y="250469"/>
                </a:lnTo>
                <a:lnTo>
                  <a:pt x="2566196" y="51818"/>
                </a:lnTo>
                <a:lnTo>
                  <a:pt x="2549023" y="15166"/>
                </a:lnTo>
                <a:lnTo>
                  <a:pt x="2547298" y="14147"/>
                </a:lnTo>
                <a:lnTo>
                  <a:pt x="2546913" y="13669"/>
                </a:lnTo>
                <a:lnTo>
                  <a:pt x="2539118" y="7970"/>
                </a:lnTo>
                <a:lnTo>
                  <a:pt x="2530164" y="3667"/>
                </a:lnTo>
                <a:lnTo>
                  <a:pt x="2520264" y="948"/>
                </a:lnTo>
                <a:lnTo>
                  <a:pt x="2509635" y="0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39" name="Рисунок 60" descr=""/>
          <p:cNvPicPr/>
          <p:nvPr/>
        </p:nvPicPr>
        <p:blipFill>
          <a:blip r:embed="rId2"/>
          <a:stretch/>
        </p:blipFill>
        <p:spPr>
          <a:xfrm>
            <a:off x="418320" y="250920"/>
            <a:ext cx="815040" cy="232200"/>
          </a:xfrm>
          <a:prstGeom prst="rect">
            <a:avLst/>
          </a:prstGeom>
          <a:ln w="0">
            <a:noFill/>
          </a:ln>
        </p:spPr>
      </p:pic>
      <p:grpSp>
        <p:nvGrpSpPr>
          <p:cNvPr id="540" name="Группа 61"/>
          <p:cNvGrpSpPr/>
          <p:nvPr/>
        </p:nvGrpSpPr>
        <p:grpSpPr>
          <a:xfrm>
            <a:off x="4865760" y="1752480"/>
            <a:ext cx="498240" cy="655920"/>
            <a:chOff x="4865760" y="1752480"/>
            <a:chExt cx="498240" cy="655920"/>
          </a:xfrm>
        </p:grpSpPr>
        <p:sp>
          <p:nvSpPr>
            <p:cNvPr id="541" name="object 5"/>
            <p:cNvSpPr/>
            <p:nvPr/>
          </p:nvSpPr>
          <p:spPr>
            <a:xfrm>
              <a:off x="4996440" y="1883160"/>
              <a:ext cx="237600" cy="237600"/>
            </a:xfrm>
            <a:custGeom>
              <a:avLst/>
              <a:gdLst>
                <a:gd name="textAreaLeft" fmla="*/ 0 w 237600"/>
                <a:gd name="textAreaRight" fmla="*/ 238320 w 237600"/>
                <a:gd name="textAreaTop" fmla="*/ 0 h 237600"/>
                <a:gd name="textAreaBottom" fmla="*/ 238320 h 23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42" name="object 5"/>
            <p:cNvSpPr/>
            <p:nvPr/>
          </p:nvSpPr>
          <p:spPr>
            <a:xfrm>
              <a:off x="4865760" y="1752480"/>
              <a:ext cx="498240" cy="655920"/>
            </a:xfrm>
            <a:custGeom>
              <a:avLst/>
              <a:gdLst>
                <a:gd name="textAreaLeft" fmla="*/ 0 w 498240"/>
                <a:gd name="textAreaRight" fmla="*/ 498960 w 498240"/>
                <a:gd name="textAreaTop" fmla="*/ 0 h 655920"/>
                <a:gd name="textAreaBottom" fmla="*/ 656640 h 655920"/>
              </a:gdLst>
              <a:ahLst/>
              <a:rect l="textAreaLeft" t="textAreaTop" r="textAreaRight" b="textAreaBottom"/>
              <a:pathLst>
                <a:path w="838200" h="1102995">
                  <a:moveTo>
                    <a:pt x="418918" y="0"/>
                  </a:moveTo>
                  <a:lnTo>
                    <a:pt x="467779" y="2818"/>
                  </a:lnTo>
                  <a:lnTo>
                    <a:pt x="514984" y="11064"/>
                  </a:lnTo>
                  <a:lnTo>
                    <a:pt x="560219" y="24422"/>
                  </a:lnTo>
                  <a:lnTo>
                    <a:pt x="603169" y="42580"/>
                  </a:lnTo>
                  <a:lnTo>
                    <a:pt x="643520" y="65222"/>
                  </a:lnTo>
                  <a:lnTo>
                    <a:pt x="680957" y="92034"/>
                  </a:lnTo>
                  <a:lnTo>
                    <a:pt x="715168" y="122701"/>
                  </a:lnTo>
                  <a:lnTo>
                    <a:pt x="745836" y="156910"/>
                  </a:lnTo>
                  <a:lnTo>
                    <a:pt x="772649" y="194347"/>
                  </a:lnTo>
                  <a:lnTo>
                    <a:pt x="795291" y="234696"/>
                  </a:lnTo>
                  <a:lnTo>
                    <a:pt x="813449" y="277644"/>
                  </a:lnTo>
                  <a:lnTo>
                    <a:pt x="826808" y="322875"/>
                  </a:lnTo>
                  <a:lnTo>
                    <a:pt x="835053" y="370077"/>
                  </a:lnTo>
                  <a:lnTo>
                    <a:pt x="837872" y="418934"/>
                  </a:lnTo>
                  <a:lnTo>
                    <a:pt x="834939" y="470730"/>
                  </a:lnTo>
                  <a:lnTo>
                    <a:pt x="826511" y="522403"/>
                  </a:lnTo>
                  <a:lnTo>
                    <a:pt x="813144" y="573688"/>
                  </a:lnTo>
                  <a:lnTo>
                    <a:pt x="795394" y="624320"/>
                  </a:lnTo>
                  <a:lnTo>
                    <a:pt x="773818" y="674036"/>
                  </a:lnTo>
                  <a:lnTo>
                    <a:pt x="748972" y="722572"/>
                  </a:lnTo>
                  <a:lnTo>
                    <a:pt x="721412" y="769662"/>
                  </a:lnTo>
                  <a:lnTo>
                    <a:pt x="691694" y="815043"/>
                  </a:lnTo>
                  <a:lnTo>
                    <a:pt x="660375" y="858450"/>
                  </a:lnTo>
                  <a:lnTo>
                    <a:pt x="628010" y="899619"/>
                  </a:lnTo>
                  <a:lnTo>
                    <a:pt x="595157" y="938286"/>
                  </a:lnTo>
                  <a:lnTo>
                    <a:pt x="562371" y="974186"/>
                  </a:lnTo>
                  <a:lnTo>
                    <a:pt x="530208" y="1007055"/>
                  </a:lnTo>
                  <a:lnTo>
                    <a:pt x="499225" y="1036629"/>
                  </a:lnTo>
                  <a:lnTo>
                    <a:pt x="469979" y="1062643"/>
                  </a:lnTo>
                  <a:lnTo>
                    <a:pt x="418918" y="1102935"/>
                  </a:lnTo>
                  <a:lnTo>
                    <a:pt x="393801" y="1083023"/>
                  </a:lnTo>
                  <a:lnTo>
                    <a:pt x="336292" y="1031773"/>
                  </a:lnTo>
                  <a:lnTo>
                    <a:pt x="304964" y="1000978"/>
                  </a:lnTo>
                  <a:lnTo>
                    <a:pt x="272630" y="967100"/>
                  </a:lnTo>
                  <a:lnTo>
                    <a:pt x="239823" y="930409"/>
                  </a:lnTo>
                  <a:lnTo>
                    <a:pt x="207075" y="891177"/>
                  </a:lnTo>
                  <a:lnTo>
                    <a:pt x="174919" y="849677"/>
                  </a:lnTo>
                  <a:lnTo>
                    <a:pt x="143887" y="806181"/>
                  </a:lnTo>
                  <a:lnTo>
                    <a:pt x="114512" y="760959"/>
                  </a:lnTo>
                  <a:lnTo>
                    <a:pt x="87326" y="714284"/>
                  </a:lnTo>
                  <a:lnTo>
                    <a:pt x="62861" y="666427"/>
                  </a:lnTo>
                  <a:lnTo>
                    <a:pt x="41651" y="617661"/>
                  </a:lnTo>
                  <a:lnTo>
                    <a:pt x="24227" y="568256"/>
                  </a:lnTo>
                  <a:lnTo>
                    <a:pt x="11122" y="518486"/>
                  </a:lnTo>
                  <a:lnTo>
                    <a:pt x="2869" y="468622"/>
                  </a:lnTo>
                  <a:lnTo>
                    <a:pt x="0" y="418934"/>
                  </a:lnTo>
                  <a:lnTo>
                    <a:pt x="2818" y="370077"/>
                  </a:lnTo>
                  <a:lnTo>
                    <a:pt x="11064" y="322875"/>
                  </a:lnTo>
                  <a:lnTo>
                    <a:pt x="24422" y="277644"/>
                  </a:lnTo>
                  <a:lnTo>
                    <a:pt x="42580" y="234696"/>
                  </a:lnTo>
                  <a:lnTo>
                    <a:pt x="65221" y="194347"/>
                  </a:lnTo>
                  <a:lnTo>
                    <a:pt x="92033" y="156910"/>
                  </a:lnTo>
                  <a:lnTo>
                    <a:pt x="122700" y="122701"/>
                  </a:lnTo>
                  <a:lnTo>
                    <a:pt x="156908" y="92034"/>
                  </a:lnTo>
                  <a:lnTo>
                    <a:pt x="194343" y="65222"/>
                  </a:lnTo>
                  <a:lnTo>
                    <a:pt x="234690" y="42580"/>
                  </a:lnTo>
                  <a:lnTo>
                    <a:pt x="277636" y="24422"/>
                  </a:lnTo>
                  <a:lnTo>
                    <a:pt x="322865" y="11064"/>
                  </a:lnTo>
                  <a:lnTo>
                    <a:pt x="370064" y="2818"/>
                  </a:lnTo>
                  <a:lnTo>
                    <a:pt x="418918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543" name="Группа 64"/>
          <p:cNvGrpSpPr/>
          <p:nvPr/>
        </p:nvGrpSpPr>
        <p:grpSpPr>
          <a:xfrm>
            <a:off x="5604480" y="1223280"/>
            <a:ext cx="156600" cy="1467360"/>
            <a:chOff x="5604480" y="1223280"/>
            <a:chExt cx="156600" cy="1467360"/>
          </a:xfrm>
        </p:grpSpPr>
        <p:sp>
          <p:nvSpPr>
            <p:cNvPr id="544" name="object 34"/>
            <p:cNvSpPr/>
            <p:nvPr/>
          </p:nvSpPr>
          <p:spPr>
            <a:xfrm>
              <a:off x="5679720" y="1384560"/>
              <a:ext cx="6120" cy="130608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1306080"/>
                <a:gd name="textAreaBottom" fmla="*/ 1306800 h 1306080"/>
              </a:gdLst>
              <a:ahLst/>
              <a:rect l="textAreaLeft" t="textAreaTop" r="textAreaRight" b="textAreaBottom"/>
              <a:pathLst>
                <a:path w="6985" h="1306830">
                  <a:moveTo>
                    <a:pt x="3372" y="0"/>
                  </a:moveTo>
                  <a:lnTo>
                    <a:pt x="2445" y="90306"/>
                  </a:lnTo>
                  <a:lnTo>
                    <a:pt x="510" y="385414"/>
                  </a:lnTo>
                  <a:lnTo>
                    <a:pt x="0" y="708304"/>
                  </a:lnTo>
                  <a:lnTo>
                    <a:pt x="1006" y="1023438"/>
                  </a:lnTo>
                  <a:lnTo>
                    <a:pt x="3372" y="1306828"/>
                  </a:lnTo>
                  <a:lnTo>
                    <a:pt x="5737" y="1023438"/>
                  </a:lnTo>
                  <a:lnTo>
                    <a:pt x="6763" y="653413"/>
                  </a:lnTo>
                  <a:lnTo>
                    <a:pt x="6741" y="598523"/>
                  </a:lnTo>
                  <a:lnTo>
                    <a:pt x="5737" y="283392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545" name="Группа 66"/>
            <p:cNvGrpSpPr/>
            <p:nvPr/>
          </p:nvGrpSpPr>
          <p:grpSpPr>
            <a:xfrm>
              <a:off x="5604480" y="1223280"/>
              <a:ext cx="156600" cy="156600"/>
              <a:chOff x="5604480" y="1223280"/>
              <a:chExt cx="156600" cy="156600"/>
            </a:xfrm>
          </p:grpSpPr>
          <p:sp>
            <p:nvSpPr>
              <p:cNvPr id="546" name="object 5"/>
              <p:cNvSpPr/>
              <p:nvPr/>
            </p:nvSpPr>
            <p:spPr>
              <a:xfrm>
                <a:off x="5604480" y="122328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4e12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547" name="object 5"/>
              <p:cNvSpPr/>
              <p:nvPr/>
            </p:nvSpPr>
            <p:spPr>
              <a:xfrm>
                <a:off x="5658480" y="127728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rgbClr val="ff4e12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sp>
        <p:nvSpPr>
          <p:cNvPr id="548" name="object 40"/>
          <p:cNvSpPr/>
          <p:nvPr/>
        </p:nvSpPr>
        <p:spPr>
          <a:xfrm>
            <a:off x="5108400" y="2484000"/>
            <a:ext cx="13320" cy="753840"/>
          </a:xfrm>
          <a:custGeom>
            <a:avLst/>
            <a:gdLst>
              <a:gd name="textAreaLeft" fmla="*/ 0 w 13320"/>
              <a:gd name="textAreaRight" fmla="*/ 14040 w 13320"/>
              <a:gd name="textAreaTop" fmla="*/ 0 h 753840"/>
              <a:gd name="textAreaBottom" fmla="*/ 754560 h 753840"/>
            </a:gdLst>
            <a:ahLst/>
            <a:rect l="textAreaLeft" t="textAreaTop" r="textAreaRight" b="textAreaBottom"/>
            <a:pathLst>
              <a:path w="13970" h="754380">
                <a:moveTo>
                  <a:pt x="6954" y="0"/>
                </a:moveTo>
                <a:lnTo>
                  <a:pt x="5179" y="48306"/>
                </a:lnTo>
                <a:lnTo>
                  <a:pt x="3645" y="98758"/>
                </a:lnTo>
                <a:lnTo>
                  <a:pt x="2364" y="151180"/>
                </a:lnTo>
                <a:lnTo>
                  <a:pt x="1347" y="205398"/>
                </a:lnTo>
                <a:lnTo>
                  <a:pt x="606" y="261235"/>
                </a:lnTo>
                <a:lnTo>
                  <a:pt x="153" y="318518"/>
                </a:lnTo>
                <a:lnTo>
                  <a:pt x="0" y="377071"/>
                </a:lnTo>
                <a:lnTo>
                  <a:pt x="153" y="435624"/>
                </a:lnTo>
                <a:lnTo>
                  <a:pt x="606" y="492907"/>
                </a:lnTo>
                <a:lnTo>
                  <a:pt x="1347" y="548744"/>
                </a:lnTo>
                <a:lnTo>
                  <a:pt x="2364" y="602961"/>
                </a:lnTo>
                <a:lnTo>
                  <a:pt x="3645" y="655383"/>
                </a:lnTo>
                <a:lnTo>
                  <a:pt x="5179" y="705835"/>
                </a:lnTo>
                <a:lnTo>
                  <a:pt x="6954" y="754142"/>
                </a:lnTo>
                <a:lnTo>
                  <a:pt x="8729" y="705835"/>
                </a:lnTo>
                <a:lnTo>
                  <a:pt x="10264" y="655383"/>
                </a:lnTo>
                <a:lnTo>
                  <a:pt x="11545" y="602961"/>
                </a:lnTo>
                <a:lnTo>
                  <a:pt x="12562" y="548744"/>
                </a:lnTo>
                <a:lnTo>
                  <a:pt x="13303" y="492907"/>
                </a:lnTo>
                <a:lnTo>
                  <a:pt x="13756" y="435624"/>
                </a:lnTo>
                <a:lnTo>
                  <a:pt x="13910" y="377071"/>
                </a:lnTo>
                <a:lnTo>
                  <a:pt x="13756" y="318518"/>
                </a:lnTo>
                <a:lnTo>
                  <a:pt x="13303" y="261235"/>
                </a:lnTo>
                <a:lnTo>
                  <a:pt x="12562" y="205398"/>
                </a:lnTo>
                <a:lnTo>
                  <a:pt x="11545" y="151180"/>
                </a:lnTo>
                <a:lnTo>
                  <a:pt x="10264" y="98758"/>
                </a:lnTo>
                <a:lnTo>
                  <a:pt x="8729" y="48306"/>
                </a:lnTo>
                <a:lnTo>
                  <a:pt x="695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9" name="object 32"/>
          <p:cNvSpPr/>
          <p:nvPr/>
        </p:nvSpPr>
        <p:spPr>
          <a:xfrm>
            <a:off x="4377600" y="430200"/>
            <a:ext cx="1090800" cy="1166400"/>
          </a:xfrm>
          <a:custGeom>
            <a:avLst/>
            <a:gdLst>
              <a:gd name="textAreaLeft" fmla="*/ 0 w 1090800"/>
              <a:gd name="textAreaRight" fmla="*/ 1091520 w 1090800"/>
              <a:gd name="textAreaTop" fmla="*/ 0 h 1166400"/>
              <a:gd name="textAreaBottom" fmla="*/ 1167120 h 1166400"/>
            </a:gdLst>
            <a:ahLst/>
            <a:rect l="textAreaLeft" t="textAreaTop" r="textAreaRight" b="textAreaBottom"/>
            <a:pathLst>
              <a:path w="1091564" h="1167130">
                <a:moveTo>
                  <a:pt x="748587" y="0"/>
                </a:moveTo>
                <a:lnTo>
                  <a:pt x="441511" y="0"/>
                </a:lnTo>
                <a:lnTo>
                  <a:pt x="427533" y="2840"/>
                </a:lnTo>
                <a:lnTo>
                  <a:pt x="416086" y="10575"/>
                </a:lnTo>
                <a:lnTo>
                  <a:pt x="408351" y="22022"/>
                </a:lnTo>
                <a:lnTo>
                  <a:pt x="405511" y="35999"/>
                </a:lnTo>
                <a:lnTo>
                  <a:pt x="405511" y="226728"/>
                </a:lnTo>
                <a:lnTo>
                  <a:pt x="150141" y="226728"/>
                </a:lnTo>
                <a:lnTo>
                  <a:pt x="122187" y="232409"/>
                </a:lnTo>
                <a:lnTo>
                  <a:pt x="99294" y="247877"/>
                </a:lnTo>
                <a:lnTo>
                  <a:pt x="83826" y="270771"/>
                </a:lnTo>
                <a:lnTo>
                  <a:pt x="78145" y="298728"/>
                </a:lnTo>
                <a:lnTo>
                  <a:pt x="78145" y="658075"/>
                </a:lnTo>
                <a:lnTo>
                  <a:pt x="83826" y="686032"/>
                </a:lnTo>
                <a:lnTo>
                  <a:pt x="99294" y="708925"/>
                </a:lnTo>
                <a:lnTo>
                  <a:pt x="122187" y="724394"/>
                </a:lnTo>
                <a:lnTo>
                  <a:pt x="150141" y="730076"/>
                </a:lnTo>
                <a:lnTo>
                  <a:pt x="243946" y="730076"/>
                </a:lnTo>
                <a:lnTo>
                  <a:pt x="243946" y="869643"/>
                </a:lnTo>
                <a:lnTo>
                  <a:pt x="46361" y="869643"/>
                </a:lnTo>
                <a:lnTo>
                  <a:pt x="28359" y="873302"/>
                </a:lnTo>
                <a:lnTo>
                  <a:pt x="13618" y="883262"/>
                </a:lnTo>
                <a:lnTo>
                  <a:pt x="3658" y="898003"/>
                </a:lnTo>
                <a:lnTo>
                  <a:pt x="0" y="916005"/>
                </a:lnTo>
                <a:lnTo>
                  <a:pt x="0" y="1120495"/>
                </a:lnTo>
                <a:lnTo>
                  <a:pt x="3658" y="1138496"/>
                </a:lnTo>
                <a:lnTo>
                  <a:pt x="13618" y="1153238"/>
                </a:lnTo>
                <a:lnTo>
                  <a:pt x="28359" y="1163198"/>
                </a:lnTo>
                <a:lnTo>
                  <a:pt x="46361" y="1166856"/>
                </a:lnTo>
                <a:lnTo>
                  <a:pt x="243946" y="1166856"/>
                </a:lnTo>
                <a:lnTo>
                  <a:pt x="261948" y="1163198"/>
                </a:lnTo>
                <a:lnTo>
                  <a:pt x="276689" y="1153238"/>
                </a:lnTo>
                <a:lnTo>
                  <a:pt x="286649" y="1138496"/>
                </a:lnTo>
                <a:lnTo>
                  <a:pt x="290308" y="1120495"/>
                </a:lnTo>
                <a:lnTo>
                  <a:pt x="290308" y="928137"/>
                </a:lnTo>
                <a:lnTo>
                  <a:pt x="660261" y="928137"/>
                </a:lnTo>
                <a:lnTo>
                  <a:pt x="660261" y="1016226"/>
                </a:lnTo>
                <a:lnTo>
                  <a:pt x="663102" y="1030203"/>
                </a:lnTo>
                <a:lnTo>
                  <a:pt x="670836" y="1041650"/>
                </a:lnTo>
                <a:lnTo>
                  <a:pt x="682283" y="1049384"/>
                </a:lnTo>
                <a:lnTo>
                  <a:pt x="696260" y="1052225"/>
                </a:lnTo>
                <a:lnTo>
                  <a:pt x="875736" y="1052225"/>
                </a:lnTo>
                <a:lnTo>
                  <a:pt x="889713" y="1049384"/>
                </a:lnTo>
                <a:lnTo>
                  <a:pt x="901160" y="1041650"/>
                </a:lnTo>
                <a:lnTo>
                  <a:pt x="908894" y="1030203"/>
                </a:lnTo>
                <a:lnTo>
                  <a:pt x="911735" y="1016226"/>
                </a:lnTo>
                <a:lnTo>
                  <a:pt x="911735" y="842162"/>
                </a:lnTo>
                <a:lnTo>
                  <a:pt x="908894" y="828183"/>
                </a:lnTo>
                <a:lnTo>
                  <a:pt x="901160" y="816736"/>
                </a:lnTo>
                <a:lnTo>
                  <a:pt x="889713" y="809002"/>
                </a:lnTo>
                <a:lnTo>
                  <a:pt x="875736" y="806161"/>
                </a:lnTo>
                <a:lnTo>
                  <a:pt x="765821" y="806161"/>
                </a:lnTo>
                <a:lnTo>
                  <a:pt x="765821" y="730076"/>
                </a:lnTo>
                <a:lnTo>
                  <a:pt x="803084" y="730076"/>
                </a:lnTo>
                <a:lnTo>
                  <a:pt x="831042" y="724394"/>
                </a:lnTo>
                <a:lnTo>
                  <a:pt x="853935" y="708925"/>
                </a:lnTo>
                <a:lnTo>
                  <a:pt x="869403" y="686032"/>
                </a:lnTo>
                <a:lnTo>
                  <a:pt x="875084" y="658075"/>
                </a:lnTo>
                <a:lnTo>
                  <a:pt x="875084" y="473845"/>
                </a:lnTo>
                <a:lnTo>
                  <a:pt x="935617" y="473845"/>
                </a:lnTo>
                <a:lnTo>
                  <a:pt x="935617" y="694075"/>
                </a:lnTo>
                <a:lnTo>
                  <a:pt x="938458" y="708053"/>
                </a:lnTo>
                <a:lnTo>
                  <a:pt x="946193" y="719500"/>
                </a:lnTo>
                <a:lnTo>
                  <a:pt x="957640" y="727235"/>
                </a:lnTo>
                <a:lnTo>
                  <a:pt x="971618" y="730076"/>
                </a:lnTo>
                <a:lnTo>
                  <a:pt x="1055009" y="730076"/>
                </a:lnTo>
                <a:lnTo>
                  <a:pt x="1068987" y="727235"/>
                </a:lnTo>
                <a:lnTo>
                  <a:pt x="1080433" y="719500"/>
                </a:lnTo>
                <a:lnTo>
                  <a:pt x="1088168" y="708053"/>
                </a:lnTo>
                <a:lnTo>
                  <a:pt x="1091008" y="694075"/>
                </a:lnTo>
                <a:lnTo>
                  <a:pt x="1091008" y="414439"/>
                </a:lnTo>
                <a:lnTo>
                  <a:pt x="1088168" y="400460"/>
                </a:lnTo>
                <a:lnTo>
                  <a:pt x="1080433" y="389013"/>
                </a:lnTo>
                <a:lnTo>
                  <a:pt x="1068987" y="381279"/>
                </a:lnTo>
                <a:lnTo>
                  <a:pt x="1055009" y="378438"/>
                </a:lnTo>
                <a:lnTo>
                  <a:pt x="1016463" y="378438"/>
                </a:lnTo>
                <a:lnTo>
                  <a:pt x="1016463" y="319031"/>
                </a:lnTo>
                <a:lnTo>
                  <a:pt x="1013622" y="305053"/>
                </a:lnTo>
                <a:lnTo>
                  <a:pt x="1005888" y="293606"/>
                </a:lnTo>
                <a:lnTo>
                  <a:pt x="994441" y="285871"/>
                </a:lnTo>
                <a:lnTo>
                  <a:pt x="980464" y="283030"/>
                </a:lnTo>
                <a:lnTo>
                  <a:pt x="873345" y="283030"/>
                </a:lnTo>
                <a:lnTo>
                  <a:pt x="864137" y="260683"/>
                </a:lnTo>
                <a:lnTo>
                  <a:pt x="848342" y="242835"/>
                </a:lnTo>
                <a:lnTo>
                  <a:pt x="827484" y="231008"/>
                </a:lnTo>
                <a:lnTo>
                  <a:pt x="803084" y="226728"/>
                </a:lnTo>
                <a:lnTo>
                  <a:pt x="784588" y="226728"/>
                </a:lnTo>
                <a:lnTo>
                  <a:pt x="784588" y="35999"/>
                </a:lnTo>
                <a:lnTo>
                  <a:pt x="781747" y="22022"/>
                </a:lnTo>
                <a:lnTo>
                  <a:pt x="774011" y="10575"/>
                </a:lnTo>
                <a:lnTo>
                  <a:pt x="762564" y="2840"/>
                </a:lnTo>
                <a:lnTo>
                  <a:pt x="748587" y="0"/>
                </a:lnTo>
                <a:close/>
              </a:path>
            </a:pathLst>
          </a:custGeom>
          <a:solidFill>
            <a:srgbClr val="57d9b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50" name="object 31"/>
          <p:cNvSpPr/>
          <p:nvPr/>
        </p:nvSpPr>
        <p:spPr>
          <a:xfrm>
            <a:off x="4190400" y="986760"/>
            <a:ext cx="374040" cy="492120"/>
          </a:xfrm>
          <a:custGeom>
            <a:avLst/>
            <a:gdLst>
              <a:gd name="textAreaLeft" fmla="*/ 0 w 374040"/>
              <a:gd name="textAreaRight" fmla="*/ 374760 w 374040"/>
              <a:gd name="textAreaTop" fmla="*/ 0 h 492120"/>
              <a:gd name="textAreaBottom" fmla="*/ 492840 h 492120"/>
            </a:gdLst>
            <a:ahLst/>
            <a:rect l="textAreaLeft" t="textAreaTop" r="textAreaRight" b="textAreaBottom"/>
            <a:pathLst>
              <a:path w="374650" h="492759">
                <a:moveTo>
                  <a:pt x="187139" y="0"/>
                </a:moveTo>
                <a:lnTo>
                  <a:pt x="137391" y="6684"/>
                </a:lnTo>
                <a:lnTo>
                  <a:pt x="92687" y="25550"/>
                </a:lnTo>
                <a:lnTo>
                  <a:pt x="54812" y="54812"/>
                </a:lnTo>
                <a:lnTo>
                  <a:pt x="25550" y="92688"/>
                </a:lnTo>
                <a:lnTo>
                  <a:pt x="6684" y="137394"/>
                </a:lnTo>
                <a:lnTo>
                  <a:pt x="0" y="187145"/>
                </a:lnTo>
                <a:lnTo>
                  <a:pt x="5586" y="234400"/>
                </a:lnTo>
                <a:lnTo>
                  <a:pt x="20826" y="281397"/>
                </a:lnTo>
                <a:lnTo>
                  <a:pt x="43435" y="326970"/>
                </a:lnTo>
                <a:lnTo>
                  <a:pt x="71131" y="369954"/>
                </a:lnTo>
                <a:lnTo>
                  <a:pt x="101632" y="409185"/>
                </a:lnTo>
                <a:lnTo>
                  <a:pt x="132655" y="443496"/>
                </a:lnTo>
                <a:lnTo>
                  <a:pt x="161918" y="471724"/>
                </a:lnTo>
                <a:lnTo>
                  <a:pt x="187139" y="492702"/>
                </a:lnTo>
                <a:lnTo>
                  <a:pt x="211531" y="473341"/>
                </a:lnTo>
                <a:lnTo>
                  <a:pt x="240407" y="446332"/>
                </a:lnTo>
                <a:lnTo>
                  <a:pt x="271381" y="412810"/>
                </a:lnTo>
                <a:lnTo>
                  <a:pt x="302071" y="373907"/>
                </a:lnTo>
                <a:lnTo>
                  <a:pt x="330091" y="330756"/>
                </a:lnTo>
                <a:lnTo>
                  <a:pt x="353057" y="284490"/>
                </a:lnTo>
                <a:lnTo>
                  <a:pt x="355643" y="276457"/>
                </a:lnTo>
                <a:lnTo>
                  <a:pt x="187139" y="276457"/>
                </a:lnTo>
                <a:lnTo>
                  <a:pt x="152376" y="269439"/>
                </a:lnTo>
                <a:lnTo>
                  <a:pt x="123989" y="250299"/>
                </a:lnTo>
                <a:lnTo>
                  <a:pt x="104851" y="221910"/>
                </a:lnTo>
                <a:lnTo>
                  <a:pt x="97833" y="187145"/>
                </a:lnTo>
                <a:lnTo>
                  <a:pt x="104851" y="152378"/>
                </a:lnTo>
                <a:lnTo>
                  <a:pt x="123989" y="123990"/>
                </a:lnTo>
                <a:lnTo>
                  <a:pt x="152376" y="104851"/>
                </a:lnTo>
                <a:lnTo>
                  <a:pt x="187139" y="97833"/>
                </a:lnTo>
                <a:lnTo>
                  <a:pt x="350912" y="97833"/>
                </a:lnTo>
                <a:lnTo>
                  <a:pt x="348741" y="92688"/>
                </a:lnTo>
                <a:lnTo>
                  <a:pt x="319478" y="54812"/>
                </a:lnTo>
                <a:lnTo>
                  <a:pt x="281601" y="25550"/>
                </a:lnTo>
                <a:lnTo>
                  <a:pt x="236893" y="6684"/>
                </a:lnTo>
                <a:lnTo>
                  <a:pt x="187139" y="0"/>
                </a:lnTo>
                <a:close/>
              </a:path>
              <a:path w="374650" h="492759">
                <a:moveTo>
                  <a:pt x="350912" y="97833"/>
                </a:moveTo>
                <a:lnTo>
                  <a:pt x="187139" y="97833"/>
                </a:lnTo>
                <a:lnTo>
                  <a:pt x="221906" y="104851"/>
                </a:lnTo>
                <a:lnTo>
                  <a:pt x="250298" y="123990"/>
                </a:lnTo>
                <a:lnTo>
                  <a:pt x="269442" y="152378"/>
                </a:lnTo>
                <a:lnTo>
                  <a:pt x="276462" y="187145"/>
                </a:lnTo>
                <a:lnTo>
                  <a:pt x="269442" y="221910"/>
                </a:lnTo>
                <a:lnTo>
                  <a:pt x="250298" y="250299"/>
                </a:lnTo>
                <a:lnTo>
                  <a:pt x="221906" y="269439"/>
                </a:lnTo>
                <a:lnTo>
                  <a:pt x="187139" y="276457"/>
                </a:lnTo>
                <a:lnTo>
                  <a:pt x="355643" y="276457"/>
                </a:lnTo>
                <a:lnTo>
                  <a:pt x="368585" y="236242"/>
                </a:lnTo>
                <a:lnTo>
                  <a:pt x="374291" y="187145"/>
                </a:lnTo>
                <a:lnTo>
                  <a:pt x="367606" y="137394"/>
                </a:lnTo>
                <a:lnTo>
                  <a:pt x="350912" y="97833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292680" y="131400"/>
            <a:ext cx="5268600" cy="54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292680" y="771120"/>
            <a:ext cx="5268600" cy="191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374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Прямоугольник 92"/>
          <p:cNvSpPr/>
          <p:nvPr/>
        </p:nvSpPr>
        <p:spPr>
          <a:xfrm>
            <a:off x="0" y="0"/>
            <a:ext cx="5853960" cy="329508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554" name="Группа 18"/>
          <p:cNvGrpSpPr/>
          <p:nvPr/>
        </p:nvGrpSpPr>
        <p:grpSpPr>
          <a:xfrm>
            <a:off x="-653040" y="0"/>
            <a:ext cx="506520" cy="1266120"/>
            <a:chOff x="-653040" y="0"/>
            <a:chExt cx="506520" cy="1266120"/>
          </a:xfrm>
        </p:grpSpPr>
        <p:sp>
          <p:nvSpPr>
            <p:cNvPr id="555" name="object 59"/>
            <p:cNvSpPr/>
            <p:nvPr/>
          </p:nvSpPr>
          <p:spPr>
            <a:xfrm rot="5400000">
              <a:off x="-399240" y="5072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28d9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56" name="object 60"/>
            <p:cNvSpPr/>
            <p:nvPr/>
          </p:nvSpPr>
          <p:spPr>
            <a:xfrm rot="5400000">
              <a:off x="-39924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313a4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57" name="object 61"/>
            <p:cNvSpPr/>
            <p:nvPr/>
          </p:nvSpPr>
          <p:spPr>
            <a:xfrm rot="5400000">
              <a:off x="-39924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1c25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58" name="object 62"/>
            <p:cNvSpPr/>
            <p:nvPr/>
          </p:nvSpPr>
          <p:spPr>
            <a:xfrm rot="5400000">
              <a:off x="-652320" y="10134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57d9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59" name="object 64"/>
            <p:cNvSpPr/>
            <p:nvPr/>
          </p:nvSpPr>
          <p:spPr>
            <a:xfrm rot="5400000">
              <a:off x="-652320" y="25380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7700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60" name="object 65"/>
            <p:cNvSpPr/>
            <p:nvPr/>
          </p:nvSpPr>
          <p:spPr>
            <a:xfrm rot="5400000">
              <a:off x="-652320" y="50688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ff4e1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61" name="object 66"/>
            <p:cNvSpPr/>
            <p:nvPr/>
          </p:nvSpPr>
          <p:spPr>
            <a:xfrm rot="5400000">
              <a:off x="-652320" y="76032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2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2" y="399834"/>
                  </a:lnTo>
                  <a:lnTo>
                    <a:pt x="399832" y="0"/>
                  </a:lnTo>
                  <a:close/>
                </a:path>
              </a:pathLst>
            </a:custGeom>
            <a:solidFill>
              <a:srgbClr val="85033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62" name="object 67"/>
            <p:cNvSpPr/>
            <p:nvPr/>
          </p:nvSpPr>
          <p:spPr>
            <a:xfrm rot="5400000">
              <a:off x="-399240" y="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63" name="object 67"/>
            <p:cNvSpPr/>
            <p:nvPr/>
          </p:nvSpPr>
          <p:spPr>
            <a:xfrm flipH="1" rot="16200000">
              <a:off x="-65304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0f172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64" name="object 59"/>
            <p:cNvSpPr/>
            <p:nvPr/>
          </p:nvSpPr>
          <p:spPr>
            <a:xfrm rot="5400000">
              <a:off x="-399240" y="253440"/>
              <a:ext cx="252720" cy="252720"/>
            </a:xfrm>
            <a:custGeom>
              <a:avLst/>
              <a:gdLst>
                <a:gd name="textAreaLeft" fmla="*/ 0 w 252720"/>
                <a:gd name="textAreaRight" fmla="*/ 25344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rgbClr val="e3e7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65" name="object 67"/>
            <p:cNvSpPr/>
            <p:nvPr/>
          </p:nvSpPr>
          <p:spPr>
            <a:xfrm flipH="1" rot="16200000">
              <a:off x="-399960" y="0"/>
              <a:ext cx="252720" cy="252720"/>
            </a:xfrm>
            <a:custGeom>
              <a:avLst/>
              <a:gdLst>
                <a:gd name="textAreaLeft" fmla="*/ 360 w 252720"/>
                <a:gd name="textAreaRight" fmla="*/ 253800 w 252720"/>
                <a:gd name="textAreaTop" fmla="*/ 0 h 252720"/>
                <a:gd name="textAreaBottom" fmla="*/ 253440 h 25272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399834" y="0"/>
                  </a:moveTo>
                  <a:lnTo>
                    <a:pt x="0" y="0"/>
                  </a:lnTo>
                  <a:lnTo>
                    <a:pt x="0" y="399834"/>
                  </a:lnTo>
                  <a:lnTo>
                    <a:pt x="399834" y="399834"/>
                  </a:lnTo>
                  <a:lnTo>
                    <a:pt x="3998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566" name="Рисунок 143" descr=""/>
          <p:cNvPicPr/>
          <p:nvPr/>
        </p:nvPicPr>
        <p:blipFill>
          <a:blip r:embed="rId2"/>
          <a:srcRect l="4647" t="6222" r="26475" b="2764"/>
          <a:stretch/>
        </p:blipFill>
        <p:spPr>
          <a:xfrm>
            <a:off x="0" y="-11520"/>
            <a:ext cx="5853960" cy="3305520"/>
          </a:xfrm>
          <a:prstGeom prst="rect">
            <a:avLst/>
          </a:prstGeom>
          <a:ln w="0">
            <a:noFill/>
          </a:ln>
        </p:spPr>
      </p:pic>
      <p:sp>
        <p:nvSpPr>
          <p:cNvPr id="567" name="object 3"/>
          <p:cNvSpPr/>
          <p:nvPr/>
        </p:nvSpPr>
        <p:spPr>
          <a:xfrm>
            <a:off x="0" y="-10800"/>
            <a:ext cx="5853960" cy="3305520"/>
          </a:xfrm>
          <a:custGeom>
            <a:avLst/>
            <a:gdLst>
              <a:gd name="textAreaLeft" fmla="*/ 0 w 5853960"/>
              <a:gd name="textAreaRight" fmla="*/ 5854680 w 5853960"/>
              <a:gd name="textAreaTop" fmla="*/ 0 h 3305520"/>
              <a:gd name="textAreaBottom" fmla="*/ 3306240 h 3305520"/>
            </a:gdLst>
            <a:ahLst/>
            <a:rect l="textAreaLeft" t="textAreaTop" r="textAreaRight" b="textAreaBottom"/>
            <a:pathLst>
              <a:path w="5852160" h="3291840">
                <a:moveTo>
                  <a:pt x="5852156" y="0"/>
                </a:moveTo>
                <a:lnTo>
                  <a:pt x="0" y="0"/>
                </a:lnTo>
                <a:lnTo>
                  <a:pt x="0" y="3291836"/>
                </a:lnTo>
                <a:lnTo>
                  <a:pt x="5852156" y="3291836"/>
                </a:lnTo>
                <a:lnTo>
                  <a:pt x="5852156" y="0"/>
                </a:lnTo>
                <a:close/>
              </a:path>
            </a:pathLst>
          </a:custGeom>
          <a:solidFill>
            <a:srgbClr val="0f1728">
              <a:alpha val="2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8" name="object 3"/>
          <p:cNvSpPr/>
          <p:nvPr/>
        </p:nvSpPr>
        <p:spPr>
          <a:xfrm flipH="1" flipV="1">
            <a:off x="-720" y="-12240"/>
            <a:ext cx="5853960" cy="3306600"/>
          </a:xfrm>
          <a:custGeom>
            <a:avLst/>
            <a:gdLst>
              <a:gd name="textAreaLeft" fmla="*/ 360 w 5853960"/>
              <a:gd name="textAreaRight" fmla="*/ 5855040 w 5853960"/>
              <a:gd name="textAreaTop" fmla="*/ 360 h 3306600"/>
              <a:gd name="textAreaBottom" fmla="*/ 3307680 h 3306600"/>
            </a:gdLst>
            <a:ahLst/>
            <a:rect l="textAreaLeft" t="textAreaTop" r="textAreaRight" b="textAreaBottom"/>
            <a:pathLst>
              <a:path w="5852160" h="3291840">
                <a:moveTo>
                  <a:pt x="5852156" y="0"/>
                </a:moveTo>
                <a:lnTo>
                  <a:pt x="0" y="0"/>
                </a:lnTo>
                <a:lnTo>
                  <a:pt x="0" y="3291836"/>
                </a:lnTo>
                <a:lnTo>
                  <a:pt x="5852156" y="3291836"/>
                </a:lnTo>
                <a:lnTo>
                  <a:pt x="5852156" y="0"/>
                </a:lnTo>
                <a:close/>
              </a:path>
            </a:pathLst>
          </a:custGeom>
          <a:gradFill rotWithShape="0">
            <a:gsLst>
              <a:gs pos="2000">
                <a:srgbClr val="101828"/>
              </a:gs>
              <a:gs pos="82000">
                <a:srgbClr val="1d2533">
                  <a:alpha val="0"/>
                </a:srgbClr>
              </a:gs>
            </a:gsLst>
            <a:lin ang="39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9" name="object 33"/>
          <p:cNvSpPr/>
          <p:nvPr/>
        </p:nvSpPr>
        <p:spPr>
          <a:xfrm>
            <a:off x="946080" y="2140560"/>
            <a:ext cx="13320" cy="844920"/>
          </a:xfrm>
          <a:custGeom>
            <a:avLst/>
            <a:gdLst>
              <a:gd name="textAreaLeft" fmla="*/ 0 w 13320"/>
              <a:gd name="textAreaRight" fmla="*/ 14040 w 13320"/>
              <a:gd name="textAreaTop" fmla="*/ 0 h 844920"/>
              <a:gd name="textAreaBottom" fmla="*/ 845640 h 844920"/>
            </a:gdLst>
            <a:ahLst/>
            <a:rect l="textAreaLeft" t="textAreaTop" r="textAreaRight" b="textAreaBottom"/>
            <a:pathLst>
              <a:path w="13969" h="845819">
                <a:moveTo>
                  <a:pt x="6955" y="0"/>
                </a:moveTo>
                <a:lnTo>
                  <a:pt x="4007" y="96402"/>
                </a:lnTo>
                <a:lnTo>
                  <a:pt x="1822" y="199722"/>
                </a:lnTo>
                <a:lnTo>
                  <a:pt x="466" y="308907"/>
                </a:lnTo>
                <a:lnTo>
                  <a:pt x="0" y="422907"/>
                </a:lnTo>
                <a:lnTo>
                  <a:pt x="466" y="536906"/>
                </a:lnTo>
                <a:lnTo>
                  <a:pt x="1822" y="646091"/>
                </a:lnTo>
                <a:lnTo>
                  <a:pt x="4007" y="749410"/>
                </a:lnTo>
                <a:lnTo>
                  <a:pt x="6955" y="845813"/>
                </a:lnTo>
                <a:lnTo>
                  <a:pt x="9904" y="749410"/>
                </a:lnTo>
                <a:lnTo>
                  <a:pt x="12088" y="646091"/>
                </a:lnTo>
                <a:lnTo>
                  <a:pt x="13444" y="536906"/>
                </a:lnTo>
                <a:lnTo>
                  <a:pt x="13910" y="422907"/>
                </a:lnTo>
                <a:lnTo>
                  <a:pt x="13444" y="308907"/>
                </a:lnTo>
                <a:lnTo>
                  <a:pt x="12088" y="199722"/>
                </a:lnTo>
                <a:lnTo>
                  <a:pt x="9904" y="96402"/>
                </a:lnTo>
                <a:lnTo>
                  <a:pt x="695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570" name="Группа 96"/>
          <p:cNvGrpSpPr/>
          <p:nvPr/>
        </p:nvGrpSpPr>
        <p:grpSpPr>
          <a:xfrm>
            <a:off x="5360400" y="320040"/>
            <a:ext cx="415080" cy="279360"/>
            <a:chOff x="5360400" y="320040"/>
            <a:chExt cx="415080" cy="279360"/>
          </a:xfrm>
        </p:grpSpPr>
        <p:sp>
          <p:nvSpPr>
            <p:cNvPr id="571" name="object 14"/>
            <p:cNvSpPr/>
            <p:nvPr/>
          </p:nvSpPr>
          <p:spPr>
            <a:xfrm>
              <a:off x="5621040" y="570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72" name="object 15"/>
            <p:cNvSpPr/>
            <p:nvPr/>
          </p:nvSpPr>
          <p:spPr>
            <a:xfrm>
              <a:off x="5747040" y="57096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2"/>
                  </a:lnTo>
                  <a:lnTo>
                    <a:pt x="28601" y="28602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73" name="object 16"/>
            <p:cNvSpPr/>
            <p:nvPr/>
          </p:nvSpPr>
          <p:spPr>
            <a:xfrm>
              <a:off x="5621040" y="3290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7" y="24455"/>
                  </a:lnTo>
                  <a:lnTo>
                    <a:pt x="4147" y="4147"/>
                  </a:lnTo>
                  <a:lnTo>
                    <a:pt x="28601" y="4147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7"/>
                  </a:moveTo>
                  <a:lnTo>
                    <a:pt x="24455" y="4147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74" name="object 17"/>
            <p:cNvSpPr/>
            <p:nvPr/>
          </p:nvSpPr>
          <p:spPr>
            <a:xfrm>
              <a:off x="5747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75" name="object 18"/>
            <p:cNvSpPr/>
            <p:nvPr/>
          </p:nvSpPr>
          <p:spPr>
            <a:xfrm>
              <a:off x="536940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76" name="object 19"/>
            <p:cNvSpPr/>
            <p:nvPr/>
          </p:nvSpPr>
          <p:spPr>
            <a:xfrm>
              <a:off x="5495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7"/>
                  </a:lnTo>
                  <a:lnTo>
                    <a:pt x="28601" y="28597"/>
                  </a:lnTo>
                  <a:lnTo>
                    <a:pt x="28601" y="24453"/>
                  </a:lnTo>
                  <a:lnTo>
                    <a:pt x="4147" y="24453"/>
                  </a:lnTo>
                  <a:lnTo>
                    <a:pt x="4147" y="4142"/>
                  </a:lnTo>
                  <a:lnTo>
                    <a:pt x="28601" y="4142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2"/>
                  </a:moveTo>
                  <a:lnTo>
                    <a:pt x="24455" y="4142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77" name="object 20"/>
            <p:cNvSpPr/>
            <p:nvPr/>
          </p:nvSpPr>
          <p:spPr>
            <a:xfrm>
              <a:off x="5360400" y="32004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47" y="0"/>
                  </a:moveTo>
                  <a:lnTo>
                    <a:pt x="1016" y="0"/>
                  </a:lnTo>
                  <a:lnTo>
                    <a:pt x="1016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44" y="46659"/>
                  </a:lnTo>
                  <a:lnTo>
                    <a:pt x="43738" y="4978"/>
                  </a:lnTo>
                  <a:lnTo>
                    <a:pt x="43738" y="45631"/>
                  </a:lnTo>
                  <a:lnTo>
                    <a:pt x="46647" y="45631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78" name="object 21"/>
            <p:cNvSpPr/>
            <p:nvPr/>
          </p:nvSpPr>
          <p:spPr>
            <a:xfrm>
              <a:off x="5621040" y="45000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579" name="Группа 105"/>
          <p:cNvGrpSpPr/>
          <p:nvPr/>
        </p:nvGrpSpPr>
        <p:grpSpPr>
          <a:xfrm>
            <a:off x="109440" y="2666520"/>
            <a:ext cx="1033560" cy="288000"/>
            <a:chOff x="109440" y="2666520"/>
            <a:chExt cx="1033560" cy="288000"/>
          </a:xfrm>
        </p:grpSpPr>
        <p:sp>
          <p:nvSpPr>
            <p:cNvPr id="580" name="object 3"/>
            <p:cNvSpPr/>
            <p:nvPr/>
          </p:nvSpPr>
          <p:spPr>
            <a:xfrm>
              <a:off x="62208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81" name="object 4"/>
            <p:cNvSpPr/>
            <p:nvPr/>
          </p:nvSpPr>
          <p:spPr>
            <a:xfrm>
              <a:off x="37044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82" name="object 5"/>
            <p:cNvSpPr/>
            <p:nvPr/>
          </p:nvSpPr>
          <p:spPr>
            <a:xfrm>
              <a:off x="49608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83" name="object 6"/>
            <p:cNvSpPr/>
            <p:nvPr/>
          </p:nvSpPr>
          <p:spPr>
            <a:xfrm>
              <a:off x="1114560" y="291744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599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599" y="28601"/>
                  </a:lnTo>
                  <a:lnTo>
                    <a:pt x="28599" y="24455"/>
                  </a:lnTo>
                  <a:lnTo>
                    <a:pt x="4144" y="24455"/>
                  </a:lnTo>
                  <a:lnTo>
                    <a:pt x="4144" y="4146"/>
                  </a:lnTo>
                  <a:lnTo>
                    <a:pt x="28599" y="4146"/>
                  </a:lnTo>
                  <a:lnTo>
                    <a:pt x="28599" y="0"/>
                  </a:lnTo>
                  <a:close/>
                </a:path>
                <a:path w="29209" h="29210">
                  <a:moveTo>
                    <a:pt x="28599" y="4146"/>
                  </a:moveTo>
                  <a:lnTo>
                    <a:pt x="24455" y="4146"/>
                  </a:lnTo>
                  <a:lnTo>
                    <a:pt x="24455" y="24455"/>
                  </a:lnTo>
                  <a:lnTo>
                    <a:pt x="28599" y="24455"/>
                  </a:lnTo>
                  <a:lnTo>
                    <a:pt x="28599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84" name="object 7"/>
            <p:cNvSpPr/>
            <p:nvPr/>
          </p:nvSpPr>
          <p:spPr>
            <a:xfrm>
              <a:off x="742680" y="2907720"/>
              <a:ext cx="38520" cy="4680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46800"/>
                <a:gd name="textAreaBottom" fmla="*/ 47520 h 46800"/>
              </a:gdLst>
              <a:ahLst/>
              <a:rect l="textAreaLeft" t="textAreaTop" r="textAreaRight" b="textAreaBottom"/>
              <a:pathLst>
                <a:path w="39370" h="47625">
                  <a:moveTo>
                    <a:pt x="19516" y="0"/>
                  </a:moveTo>
                  <a:lnTo>
                    <a:pt x="11475" y="1905"/>
                  </a:lnTo>
                  <a:lnTo>
                    <a:pt x="5321" y="7064"/>
                  </a:lnTo>
                  <a:lnTo>
                    <a:pt x="1385" y="14637"/>
                  </a:lnTo>
                  <a:lnTo>
                    <a:pt x="0" y="23788"/>
                  </a:lnTo>
                  <a:lnTo>
                    <a:pt x="1355" y="32996"/>
                  </a:lnTo>
                  <a:lnTo>
                    <a:pt x="5231" y="40564"/>
                  </a:lnTo>
                  <a:lnTo>
                    <a:pt x="11337" y="45693"/>
                  </a:lnTo>
                  <a:lnTo>
                    <a:pt x="19385" y="47580"/>
                  </a:lnTo>
                  <a:lnTo>
                    <a:pt x="27413" y="45674"/>
                  </a:lnTo>
                  <a:lnTo>
                    <a:pt x="30774" y="42847"/>
                  </a:lnTo>
                  <a:lnTo>
                    <a:pt x="10908" y="42847"/>
                  </a:lnTo>
                  <a:lnTo>
                    <a:pt x="5467" y="33976"/>
                  </a:lnTo>
                  <a:lnTo>
                    <a:pt x="5386" y="13539"/>
                  </a:lnTo>
                  <a:lnTo>
                    <a:pt x="10774" y="4729"/>
                  </a:lnTo>
                  <a:lnTo>
                    <a:pt x="30898" y="4729"/>
                  </a:lnTo>
                  <a:lnTo>
                    <a:pt x="27525" y="1887"/>
                  </a:lnTo>
                  <a:lnTo>
                    <a:pt x="19516" y="0"/>
                  </a:lnTo>
                  <a:close/>
                </a:path>
                <a:path w="39370" h="47625">
                  <a:moveTo>
                    <a:pt x="30898" y="4729"/>
                  </a:moveTo>
                  <a:lnTo>
                    <a:pt x="27928" y="4729"/>
                  </a:lnTo>
                  <a:lnTo>
                    <a:pt x="33329" y="13539"/>
                  </a:lnTo>
                  <a:lnTo>
                    <a:pt x="33450" y="33976"/>
                  </a:lnTo>
                  <a:lnTo>
                    <a:pt x="28126" y="42847"/>
                  </a:lnTo>
                  <a:lnTo>
                    <a:pt x="30774" y="42847"/>
                  </a:lnTo>
                  <a:lnTo>
                    <a:pt x="33545" y="40516"/>
                  </a:lnTo>
                  <a:lnTo>
                    <a:pt x="37460" y="32941"/>
                  </a:lnTo>
                  <a:lnTo>
                    <a:pt x="38836" y="23788"/>
                  </a:lnTo>
                  <a:lnTo>
                    <a:pt x="37481" y="14582"/>
                  </a:lnTo>
                  <a:lnTo>
                    <a:pt x="33612" y="7015"/>
                  </a:lnTo>
                  <a:lnTo>
                    <a:pt x="30898" y="47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85" name="object 8"/>
            <p:cNvSpPr/>
            <p:nvPr/>
          </p:nvSpPr>
          <p:spPr>
            <a:xfrm>
              <a:off x="370440" y="267552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24453"/>
                  </a:lnTo>
                  <a:lnTo>
                    <a:pt x="4146" y="24453"/>
                  </a:lnTo>
                  <a:lnTo>
                    <a:pt x="4146" y="4146"/>
                  </a:lnTo>
                  <a:lnTo>
                    <a:pt x="28601" y="4146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6"/>
                  </a:moveTo>
                  <a:lnTo>
                    <a:pt x="24455" y="4146"/>
                  </a:lnTo>
                  <a:lnTo>
                    <a:pt x="24455" y="24453"/>
                  </a:lnTo>
                  <a:lnTo>
                    <a:pt x="28601" y="24453"/>
                  </a:lnTo>
                  <a:lnTo>
                    <a:pt x="28601" y="4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86" name="object 9"/>
            <p:cNvSpPr/>
            <p:nvPr/>
          </p:nvSpPr>
          <p:spPr>
            <a:xfrm>
              <a:off x="49608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09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09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87" name="object 10"/>
            <p:cNvSpPr/>
            <p:nvPr/>
          </p:nvSpPr>
          <p:spPr>
            <a:xfrm>
              <a:off x="118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88" name="object 11"/>
            <p:cNvSpPr/>
            <p:nvPr/>
          </p:nvSpPr>
          <p:spPr>
            <a:xfrm>
              <a:off x="244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0" y="0"/>
                  </a:lnTo>
                  <a:lnTo>
                    <a:pt x="0" y="28599"/>
                  </a:lnTo>
                  <a:lnTo>
                    <a:pt x="28601" y="28599"/>
                  </a:lnTo>
                  <a:lnTo>
                    <a:pt x="28601" y="24455"/>
                  </a:lnTo>
                  <a:lnTo>
                    <a:pt x="4146" y="24455"/>
                  </a:lnTo>
                  <a:lnTo>
                    <a:pt x="4146" y="4144"/>
                  </a:lnTo>
                  <a:lnTo>
                    <a:pt x="28601" y="4144"/>
                  </a:lnTo>
                  <a:lnTo>
                    <a:pt x="28601" y="0"/>
                  </a:lnTo>
                  <a:close/>
                </a:path>
                <a:path w="29210" h="29210">
                  <a:moveTo>
                    <a:pt x="28601" y="4144"/>
                  </a:moveTo>
                  <a:lnTo>
                    <a:pt x="24455" y="4144"/>
                  </a:lnTo>
                  <a:lnTo>
                    <a:pt x="24455" y="24455"/>
                  </a:lnTo>
                  <a:lnTo>
                    <a:pt x="28601" y="24455"/>
                  </a:lnTo>
                  <a:lnTo>
                    <a:pt x="28601" y="414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89" name="object 12"/>
            <p:cNvSpPr/>
            <p:nvPr/>
          </p:nvSpPr>
          <p:spPr>
            <a:xfrm>
              <a:off x="109440" y="2666520"/>
              <a:ext cx="46440" cy="46440"/>
            </a:xfrm>
            <a:custGeom>
              <a:avLst/>
              <a:gdLst>
                <a:gd name="textAreaLeft" fmla="*/ 0 w 46440"/>
                <a:gd name="textAreaRight" fmla="*/ 47160 w 46440"/>
                <a:gd name="textAreaTop" fmla="*/ 0 h 46440"/>
                <a:gd name="textAreaBottom" fmla="*/ 47160 h 46440"/>
              </a:gdLst>
              <a:ahLst/>
              <a:rect l="textAreaLeft" t="textAreaTop" r="textAreaRight" b="textAreaBottom"/>
              <a:pathLst>
                <a:path w="46989" h="46989">
                  <a:moveTo>
                    <a:pt x="46659" y="0"/>
                  </a:moveTo>
                  <a:lnTo>
                    <a:pt x="1028" y="0"/>
                  </a:lnTo>
                  <a:lnTo>
                    <a:pt x="1028" y="2908"/>
                  </a:lnTo>
                  <a:lnTo>
                    <a:pt x="41694" y="2908"/>
                  </a:lnTo>
                  <a:lnTo>
                    <a:pt x="0" y="44602"/>
                  </a:lnTo>
                  <a:lnTo>
                    <a:pt x="2057" y="46659"/>
                  </a:lnTo>
                  <a:lnTo>
                    <a:pt x="43751" y="4965"/>
                  </a:lnTo>
                  <a:lnTo>
                    <a:pt x="43751" y="45631"/>
                  </a:lnTo>
                  <a:lnTo>
                    <a:pt x="46659" y="45631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90" name="object 13"/>
            <p:cNvSpPr/>
            <p:nvPr/>
          </p:nvSpPr>
          <p:spPr>
            <a:xfrm>
              <a:off x="370440" y="2796480"/>
              <a:ext cx="28440" cy="28440"/>
            </a:xfrm>
            <a:custGeom>
              <a:avLst/>
              <a:gdLst>
                <a:gd name="textAreaLeft" fmla="*/ 0 w 28440"/>
                <a:gd name="textAreaRight" fmla="*/ 29160 w 28440"/>
                <a:gd name="textAreaTop" fmla="*/ 0 h 28440"/>
                <a:gd name="textAreaBottom" fmla="*/ 29160 h 28440"/>
              </a:gdLst>
              <a:ahLst/>
              <a:rect l="textAreaLeft" t="textAreaTop" r="textAreaRight" b="textAreaBottom"/>
              <a:pathLst>
                <a:path w="29210" h="29210">
                  <a:moveTo>
                    <a:pt x="28601" y="0"/>
                  </a:moveTo>
                  <a:lnTo>
                    <a:pt x="2073" y="0"/>
                  </a:lnTo>
                  <a:lnTo>
                    <a:pt x="0" y="0"/>
                  </a:lnTo>
                  <a:lnTo>
                    <a:pt x="0" y="28601"/>
                  </a:lnTo>
                  <a:lnTo>
                    <a:pt x="28601" y="28601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591" name="Группа 138"/>
          <p:cNvGrpSpPr/>
          <p:nvPr/>
        </p:nvGrpSpPr>
        <p:grpSpPr>
          <a:xfrm>
            <a:off x="317160" y="646920"/>
            <a:ext cx="156600" cy="1028520"/>
            <a:chOff x="317160" y="646920"/>
            <a:chExt cx="156600" cy="1028520"/>
          </a:xfrm>
        </p:grpSpPr>
        <p:sp>
          <p:nvSpPr>
            <p:cNvPr id="592" name="object 28"/>
            <p:cNvSpPr/>
            <p:nvPr/>
          </p:nvSpPr>
          <p:spPr>
            <a:xfrm>
              <a:off x="396000" y="835920"/>
              <a:ext cx="6120" cy="83952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839520"/>
                <a:gd name="textAreaBottom" fmla="*/ 840240 h 839520"/>
              </a:gdLst>
              <a:ahLst/>
              <a:rect l="textAreaLeft" t="textAreaTop" r="textAreaRight" b="textAreaBottom"/>
              <a:pathLst>
                <a:path w="6985" h="840105">
                  <a:moveTo>
                    <a:pt x="3337" y="0"/>
                  </a:moveTo>
                  <a:lnTo>
                    <a:pt x="2573" y="46934"/>
                  </a:lnTo>
                  <a:lnTo>
                    <a:pt x="832" y="198300"/>
                  </a:lnTo>
                  <a:lnTo>
                    <a:pt x="0" y="362769"/>
                  </a:lnTo>
                  <a:lnTo>
                    <a:pt x="170" y="533082"/>
                  </a:lnTo>
                  <a:lnTo>
                    <a:pt x="1317" y="693576"/>
                  </a:lnTo>
                  <a:lnTo>
                    <a:pt x="3337" y="839790"/>
                  </a:lnTo>
                  <a:lnTo>
                    <a:pt x="4775" y="744074"/>
                  </a:lnTo>
                  <a:lnTo>
                    <a:pt x="6223" y="587949"/>
                  </a:lnTo>
                  <a:lnTo>
                    <a:pt x="6729" y="419896"/>
                  </a:lnTo>
                  <a:lnTo>
                    <a:pt x="6502" y="306708"/>
                  </a:lnTo>
                  <a:lnTo>
                    <a:pt x="5356" y="146215"/>
                  </a:lnTo>
                  <a:lnTo>
                    <a:pt x="333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593" name="Группа 127"/>
            <p:cNvGrpSpPr/>
            <p:nvPr/>
          </p:nvGrpSpPr>
          <p:grpSpPr>
            <a:xfrm>
              <a:off x="317160" y="646920"/>
              <a:ext cx="156600" cy="156600"/>
              <a:chOff x="317160" y="646920"/>
              <a:chExt cx="156600" cy="156600"/>
            </a:xfrm>
          </p:grpSpPr>
          <p:sp>
            <p:nvSpPr>
              <p:cNvPr id="594" name="object 5"/>
              <p:cNvSpPr/>
              <p:nvPr/>
            </p:nvSpPr>
            <p:spPr>
              <a:xfrm>
                <a:off x="317160" y="64692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595" name="object 5"/>
              <p:cNvSpPr/>
              <p:nvPr/>
            </p:nvSpPr>
            <p:spPr>
              <a:xfrm>
                <a:off x="371160" y="70092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chemeClr val="bg1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grpSp>
        <p:nvGrpSpPr>
          <p:cNvPr id="596" name="Группа 136"/>
          <p:cNvGrpSpPr/>
          <p:nvPr/>
        </p:nvGrpSpPr>
        <p:grpSpPr>
          <a:xfrm>
            <a:off x="4253040" y="380880"/>
            <a:ext cx="156600" cy="783720"/>
            <a:chOff x="4253040" y="380880"/>
            <a:chExt cx="156600" cy="783720"/>
          </a:xfrm>
        </p:grpSpPr>
        <p:sp>
          <p:nvSpPr>
            <p:cNvPr id="597" name="object 30"/>
            <p:cNvSpPr/>
            <p:nvPr/>
          </p:nvSpPr>
          <p:spPr>
            <a:xfrm>
              <a:off x="4328280" y="574920"/>
              <a:ext cx="6120" cy="589680"/>
            </a:xfrm>
            <a:custGeom>
              <a:avLst/>
              <a:gdLst>
                <a:gd name="textAreaLeft" fmla="*/ 0 w 6120"/>
                <a:gd name="textAreaRight" fmla="*/ 6840 w 6120"/>
                <a:gd name="textAreaTop" fmla="*/ 0 h 589680"/>
                <a:gd name="textAreaBottom" fmla="*/ 590400 h 589680"/>
              </a:gdLst>
              <a:ahLst/>
              <a:rect l="textAreaLeft" t="textAreaTop" r="textAreaRight" b="textAreaBottom"/>
              <a:pathLst>
                <a:path w="6985" h="590550">
                  <a:moveTo>
                    <a:pt x="3394" y="0"/>
                  </a:moveTo>
                  <a:lnTo>
                    <a:pt x="1557" y="90849"/>
                  </a:lnTo>
                  <a:lnTo>
                    <a:pt x="401" y="189850"/>
                  </a:lnTo>
                  <a:lnTo>
                    <a:pt x="0" y="295261"/>
                  </a:lnTo>
                  <a:lnTo>
                    <a:pt x="401" y="400670"/>
                  </a:lnTo>
                  <a:lnTo>
                    <a:pt x="1557" y="499669"/>
                  </a:lnTo>
                  <a:lnTo>
                    <a:pt x="3394" y="590518"/>
                  </a:lnTo>
                  <a:lnTo>
                    <a:pt x="5230" y="499669"/>
                  </a:lnTo>
                  <a:lnTo>
                    <a:pt x="6384" y="400670"/>
                  </a:lnTo>
                  <a:lnTo>
                    <a:pt x="6785" y="295261"/>
                  </a:lnTo>
                  <a:lnTo>
                    <a:pt x="6384" y="189850"/>
                  </a:lnTo>
                  <a:lnTo>
                    <a:pt x="5230" y="90849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598" name="Группа 133"/>
            <p:cNvGrpSpPr/>
            <p:nvPr/>
          </p:nvGrpSpPr>
          <p:grpSpPr>
            <a:xfrm>
              <a:off x="4253040" y="380880"/>
              <a:ext cx="156600" cy="156600"/>
              <a:chOff x="4253040" y="380880"/>
              <a:chExt cx="156600" cy="156600"/>
            </a:xfrm>
          </p:grpSpPr>
          <p:sp>
            <p:nvSpPr>
              <p:cNvPr id="599" name="object 5"/>
              <p:cNvSpPr/>
              <p:nvPr/>
            </p:nvSpPr>
            <p:spPr>
              <a:xfrm>
                <a:off x="4253040" y="380880"/>
                <a:ext cx="156600" cy="156600"/>
              </a:xfrm>
              <a:custGeom>
                <a:avLst/>
                <a:gdLst>
                  <a:gd name="textAreaLeft" fmla="*/ 0 w 156600"/>
                  <a:gd name="textAreaRight" fmla="*/ 157320 w 156600"/>
                  <a:gd name="textAreaTop" fmla="*/ 0 h 156600"/>
                  <a:gd name="textAreaBottom" fmla="*/ 157320 h 15660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dot"/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600" name="object 5"/>
              <p:cNvSpPr/>
              <p:nvPr/>
            </p:nvSpPr>
            <p:spPr>
              <a:xfrm>
                <a:off x="4307040" y="434520"/>
                <a:ext cx="48960" cy="4896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48960"/>
                  <a:gd name="textAreaBottom" fmla="*/ 49680 h 48960"/>
                </a:gdLst>
                <a:ahLst/>
                <a:rect l="textAreaLeft" t="textAreaTop" r="textAreaRight" b="textAreaBottom"/>
                <a:pathLst>
                  <a:path w="400050" h="400050">
                    <a:moveTo>
                      <a:pt x="199914" y="0"/>
                    </a:moveTo>
                    <a:lnTo>
                      <a:pt x="245757" y="5279"/>
                    </a:lnTo>
                    <a:lnTo>
                      <a:pt x="287843" y="20319"/>
                    </a:lnTo>
                    <a:lnTo>
                      <a:pt x="324969" y="43920"/>
                    </a:lnTo>
                    <a:lnTo>
                      <a:pt x="355935" y="74881"/>
                    </a:lnTo>
                    <a:lnTo>
                      <a:pt x="379540" y="112004"/>
                    </a:lnTo>
                    <a:lnTo>
                      <a:pt x="394584" y="154089"/>
                    </a:lnTo>
                    <a:lnTo>
                      <a:pt x="399865" y="199937"/>
                    </a:lnTo>
                    <a:lnTo>
                      <a:pt x="394584" y="245778"/>
                    </a:lnTo>
                    <a:lnTo>
                      <a:pt x="379540" y="287860"/>
                    </a:lnTo>
                    <a:lnTo>
                      <a:pt x="355935" y="324981"/>
                    </a:lnTo>
                    <a:lnTo>
                      <a:pt x="324969" y="355943"/>
                    </a:lnTo>
                    <a:lnTo>
                      <a:pt x="287843" y="379545"/>
                    </a:lnTo>
                    <a:lnTo>
                      <a:pt x="245757" y="394586"/>
                    </a:lnTo>
                    <a:lnTo>
                      <a:pt x="199914" y="399867"/>
                    </a:lnTo>
                    <a:lnTo>
                      <a:pt x="154074" y="394586"/>
                    </a:lnTo>
                    <a:lnTo>
                      <a:pt x="111994" y="379545"/>
                    </a:lnTo>
                    <a:lnTo>
                      <a:pt x="74875" y="355943"/>
                    </a:lnTo>
                    <a:lnTo>
                      <a:pt x="43917" y="324981"/>
                    </a:lnTo>
                    <a:lnTo>
                      <a:pt x="20318" y="287860"/>
                    </a:lnTo>
                    <a:lnTo>
                      <a:pt x="5279" y="245778"/>
                    </a:lnTo>
                    <a:lnTo>
                      <a:pt x="0" y="199937"/>
                    </a:lnTo>
                    <a:lnTo>
                      <a:pt x="5279" y="154089"/>
                    </a:lnTo>
                    <a:lnTo>
                      <a:pt x="20318" y="112004"/>
                    </a:lnTo>
                    <a:lnTo>
                      <a:pt x="43917" y="74881"/>
                    </a:lnTo>
                    <a:lnTo>
                      <a:pt x="74875" y="43920"/>
                    </a:lnTo>
                    <a:lnTo>
                      <a:pt x="111994" y="20319"/>
                    </a:lnTo>
                    <a:lnTo>
                      <a:pt x="154074" y="5279"/>
                    </a:lnTo>
                    <a:lnTo>
                      <a:pt x="199914" y="0"/>
                    </a:lnTo>
                    <a:close/>
                  </a:path>
                </a:pathLst>
              </a:custGeom>
              <a:solidFill>
                <a:schemeClr val="bg1"/>
              </a:solidFill>
              <a:ln w="508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sp>
        <p:nvSpPr>
          <p:cNvPr id="601" name="object 4"/>
          <p:cNvSpPr/>
          <p:nvPr/>
        </p:nvSpPr>
        <p:spPr>
          <a:xfrm>
            <a:off x="1440" y="255960"/>
            <a:ext cx="5851440" cy="360"/>
          </a:xfrm>
          <a:custGeom>
            <a:avLst/>
            <a:gdLst>
              <a:gd name="textAreaLeft" fmla="*/ 0 w 5851440"/>
              <a:gd name="textAreaRight" fmla="*/ 5852160 w 585144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5852160" h="0">
                <a:moveTo>
                  <a:pt x="5852156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2" name="object 17"/>
          <p:cNvSpPr/>
          <p:nvPr/>
        </p:nvSpPr>
        <p:spPr>
          <a:xfrm>
            <a:off x="0" y="3035880"/>
            <a:ext cx="2280960" cy="360"/>
          </a:xfrm>
          <a:custGeom>
            <a:avLst/>
            <a:gdLst>
              <a:gd name="textAreaLeft" fmla="*/ 0 w 2280960"/>
              <a:gd name="textAreaRight" fmla="*/ 2281680 w 22809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281555" h="0">
                <a:moveTo>
                  <a:pt x="2281198" y="0"/>
                </a:moveTo>
                <a:lnTo>
                  <a:pt x="0" y="0"/>
                </a:lnTo>
              </a:path>
            </a:pathLst>
          </a:custGeom>
          <a:noFill/>
          <a:ln w="7199">
            <a:solidFill>
              <a:srgbClr val="ffffff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3" name="object 5"/>
          <p:cNvSpPr/>
          <p:nvPr/>
        </p:nvSpPr>
        <p:spPr>
          <a:xfrm>
            <a:off x="918720" y="-10800"/>
            <a:ext cx="2070000" cy="1681920"/>
          </a:xfrm>
          <a:custGeom>
            <a:avLst/>
            <a:gdLst>
              <a:gd name="textAreaLeft" fmla="*/ 0 w 2070000"/>
              <a:gd name="textAreaRight" fmla="*/ 2070720 w 2070000"/>
              <a:gd name="textAreaTop" fmla="*/ 0 h 1681920"/>
              <a:gd name="textAreaBottom" fmla="*/ 1682640 h 1681920"/>
            </a:gdLst>
            <a:ahLst/>
            <a:rect l="textAreaLeft" t="textAreaTop" r="textAreaRight" b="textAreaBottom"/>
            <a:pathLst>
              <a:path w="2070735" h="1682750">
                <a:moveTo>
                  <a:pt x="1280947" y="0"/>
                </a:moveTo>
                <a:lnTo>
                  <a:pt x="0" y="0"/>
                </a:lnTo>
                <a:lnTo>
                  <a:pt x="0" y="1447128"/>
                </a:lnTo>
                <a:lnTo>
                  <a:pt x="4807" y="1494443"/>
                </a:lnTo>
                <a:lnTo>
                  <a:pt x="18585" y="1538585"/>
                </a:lnTo>
                <a:lnTo>
                  <a:pt x="40368" y="1578586"/>
                </a:lnTo>
                <a:lnTo>
                  <a:pt x="69190" y="1613481"/>
                </a:lnTo>
                <a:lnTo>
                  <a:pt x="104085" y="1642303"/>
                </a:lnTo>
                <a:lnTo>
                  <a:pt x="144086" y="1664086"/>
                </a:lnTo>
                <a:lnTo>
                  <a:pt x="188228" y="1677865"/>
                </a:lnTo>
                <a:lnTo>
                  <a:pt x="235544" y="1682672"/>
                </a:lnTo>
                <a:lnTo>
                  <a:pt x="733894" y="1682672"/>
                </a:lnTo>
                <a:lnTo>
                  <a:pt x="781213" y="1677865"/>
                </a:lnTo>
                <a:lnTo>
                  <a:pt x="825355" y="1664086"/>
                </a:lnTo>
                <a:lnTo>
                  <a:pt x="865357" y="1642303"/>
                </a:lnTo>
                <a:lnTo>
                  <a:pt x="900251" y="1613481"/>
                </a:lnTo>
                <a:lnTo>
                  <a:pt x="929072" y="1578586"/>
                </a:lnTo>
                <a:lnTo>
                  <a:pt x="950854" y="1538585"/>
                </a:lnTo>
                <a:lnTo>
                  <a:pt x="964632" y="1494443"/>
                </a:lnTo>
                <a:lnTo>
                  <a:pt x="969439" y="1447128"/>
                </a:lnTo>
                <a:lnTo>
                  <a:pt x="969439" y="969440"/>
                </a:lnTo>
                <a:lnTo>
                  <a:pt x="1280941" y="969440"/>
                </a:lnTo>
                <a:lnTo>
                  <a:pt x="1286888" y="1013374"/>
                </a:lnTo>
                <a:lnTo>
                  <a:pt x="1303655" y="1052933"/>
                </a:lnTo>
                <a:lnTo>
                  <a:pt x="1329631" y="1086506"/>
                </a:lnTo>
                <a:lnTo>
                  <a:pt x="1363204" y="1112481"/>
                </a:lnTo>
                <a:lnTo>
                  <a:pt x="1402764" y="1129247"/>
                </a:lnTo>
                <a:lnTo>
                  <a:pt x="1446698" y="1135194"/>
                </a:lnTo>
                <a:lnTo>
                  <a:pt x="1904648" y="1135194"/>
                </a:lnTo>
                <a:lnTo>
                  <a:pt x="1948582" y="1129247"/>
                </a:lnTo>
                <a:lnTo>
                  <a:pt x="1988142" y="1112481"/>
                </a:lnTo>
                <a:lnTo>
                  <a:pt x="2021715" y="1086506"/>
                </a:lnTo>
                <a:lnTo>
                  <a:pt x="2047691" y="1052933"/>
                </a:lnTo>
                <a:lnTo>
                  <a:pt x="2064458" y="1013374"/>
                </a:lnTo>
                <a:lnTo>
                  <a:pt x="2070406" y="969440"/>
                </a:lnTo>
                <a:lnTo>
                  <a:pt x="2070406" y="618724"/>
                </a:lnTo>
                <a:lnTo>
                  <a:pt x="2064458" y="574789"/>
                </a:lnTo>
                <a:lnTo>
                  <a:pt x="2047691" y="535228"/>
                </a:lnTo>
                <a:lnTo>
                  <a:pt x="2021715" y="501655"/>
                </a:lnTo>
                <a:lnTo>
                  <a:pt x="1988142" y="475679"/>
                </a:lnTo>
                <a:lnTo>
                  <a:pt x="1948582" y="458912"/>
                </a:lnTo>
                <a:lnTo>
                  <a:pt x="1904648" y="452965"/>
                </a:lnTo>
                <a:lnTo>
                  <a:pt x="1516489" y="452965"/>
                </a:lnTo>
                <a:lnTo>
                  <a:pt x="1516489" y="235544"/>
                </a:lnTo>
                <a:lnTo>
                  <a:pt x="1511681" y="188228"/>
                </a:lnTo>
                <a:lnTo>
                  <a:pt x="1497903" y="144086"/>
                </a:lnTo>
                <a:lnTo>
                  <a:pt x="1476121" y="104085"/>
                </a:lnTo>
                <a:lnTo>
                  <a:pt x="1447299" y="69190"/>
                </a:lnTo>
                <a:lnTo>
                  <a:pt x="1412405" y="40368"/>
                </a:lnTo>
                <a:lnTo>
                  <a:pt x="1372404" y="18585"/>
                </a:lnTo>
                <a:lnTo>
                  <a:pt x="1328263" y="4807"/>
                </a:lnTo>
                <a:lnTo>
                  <a:pt x="1280947" y="0"/>
                </a:lnTo>
                <a:close/>
              </a:path>
            </a:pathLst>
          </a:custGeom>
          <a:solidFill>
            <a:srgbClr val="57d9b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604" name="Группа 122"/>
          <p:cNvGrpSpPr/>
          <p:nvPr/>
        </p:nvGrpSpPr>
        <p:grpSpPr>
          <a:xfrm>
            <a:off x="594000" y="1172520"/>
            <a:ext cx="705240" cy="928440"/>
            <a:chOff x="594000" y="1172520"/>
            <a:chExt cx="705240" cy="928440"/>
          </a:xfrm>
        </p:grpSpPr>
        <p:sp>
          <p:nvSpPr>
            <p:cNvPr id="605" name="object 5"/>
            <p:cNvSpPr/>
            <p:nvPr/>
          </p:nvSpPr>
          <p:spPr>
            <a:xfrm>
              <a:off x="778680" y="1357200"/>
              <a:ext cx="336240" cy="336240"/>
            </a:xfrm>
            <a:custGeom>
              <a:avLst/>
              <a:gdLst>
                <a:gd name="textAreaLeft" fmla="*/ 0 w 336240"/>
                <a:gd name="textAreaRight" fmla="*/ 336960 w 336240"/>
                <a:gd name="textAreaTop" fmla="*/ 0 h 336240"/>
                <a:gd name="textAreaBottom" fmla="*/ 336960 h 33624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06" name="object 5"/>
            <p:cNvSpPr/>
            <p:nvPr/>
          </p:nvSpPr>
          <p:spPr>
            <a:xfrm>
              <a:off x="594000" y="1172520"/>
              <a:ext cx="705240" cy="928440"/>
            </a:xfrm>
            <a:custGeom>
              <a:avLst/>
              <a:gdLst>
                <a:gd name="textAreaLeft" fmla="*/ 0 w 705240"/>
                <a:gd name="textAreaRight" fmla="*/ 705960 w 705240"/>
                <a:gd name="textAreaTop" fmla="*/ 0 h 928440"/>
                <a:gd name="textAreaBottom" fmla="*/ 929160 h 928440"/>
              </a:gdLst>
              <a:ahLst/>
              <a:rect l="textAreaLeft" t="textAreaTop" r="textAreaRight" b="textAreaBottom"/>
              <a:pathLst>
                <a:path w="838200" h="1102995">
                  <a:moveTo>
                    <a:pt x="418918" y="0"/>
                  </a:moveTo>
                  <a:lnTo>
                    <a:pt x="467779" y="2818"/>
                  </a:lnTo>
                  <a:lnTo>
                    <a:pt x="514984" y="11064"/>
                  </a:lnTo>
                  <a:lnTo>
                    <a:pt x="560219" y="24422"/>
                  </a:lnTo>
                  <a:lnTo>
                    <a:pt x="603169" y="42580"/>
                  </a:lnTo>
                  <a:lnTo>
                    <a:pt x="643520" y="65222"/>
                  </a:lnTo>
                  <a:lnTo>
                    <a:pt x="680957" y="92034"/>
                  </a:lnTo>
                  <a:lnTo>
                    <a:pt x="715168" y="122701"/>
                  </a:lnTo>
                  <a:lnTo>
                    <a:pt x="745836" y="156910"/>
                  </a:lnTo>
                  <a:lnTo>
                    <a:pt x="772649" y="194347"/>
                  </a:lnTo>
                  <a:lnTo>
                    <a:pt x="795291" y="234696"/>
                  </a:lnTo>
                  <a:lnTo>
                    <a:pt x="813449" y="277644"/>
                  </a:lnTo>
                  <a:lnTo>
                    <a:pt x="826808" y="322875"/>
                  </a:lnTo>
                  <a:lnTo>
                    <a:pt x="835053" y="370077"/>
                  </a:lnTo>
                  <a:lnTo>
                    <a:pt x="837872" y="418934"/>
                  </a:lnTo>
                  <a:lnTo>
                    <a:pt x="834939" y="470730"/>
                  </a:lnTo>
                  <a:lnTo>
                    <a:pt x="826511" y="522403"/>
                  </a:lnTo>
                  <a:lnTo>
                    <a:pt x="813144" y="573688"/>
                  </a:lnTo>
                  <a:lnTo>
                    <a:pt x="795394" y="624320"/>
                  </a:lnTo>
                  <a:lnTo>
                    <a:pt x="773818" y="674036"/>
                  </a:lnTo>
                  <a:lnTo>
                    <a:pt x="748972" y="722572"/>
                  </a:lnTo>
                  <a:lnTo>
                    <a:pt x="721412" y="769662"/>
                  </a:lnTo>
                  <a:lnTo>
                    <a:pt x="691694" y="815043"/>
                  </a:lnTo>
                  <a:lnTo>
                    <a:pt x="660375" y="858450"/>
                  </a:lnTo>
                  <a:lnTo>
                    <a:pt x="628010" y="899619"/>
                  </a:lnTo>
                  <a:lnTo>
                    <a:pt x="595157" y="938286"/>
                  </a:lnTo>
                  <a:lnTo>
                    <a:pt x="562371" y="974186"/>
                  </a:lnTo>
                  <a:lnTo>
                    <a:pt x="530208" y="1007055"/>
                  </a:lnTo>
                  <a:lnTo>
                    <a:pt x="499225" y="1036629"/>
                  </a:lnTo>
                  <a:lnTo>
                    <a:pt x="469979" y="1062643"/>
                  </a:lnTo>
                  <a:lnTo>
                    <a:pt x="418918" y="1102935"/>
                  </a:lnTo>
                  <a:lnTo>
                    <a:pt x="393801" y="1083023"/>
                  </a:lnTo>
                  <a:lnTo>
                    <a:pt x="336292" y="1031773"/>
                  </a:lnTo>
                  <a:lnTo>
                    <a:pt x="304964" y="1000978"/>
                  </a:lnTo>
                  <a:lnTo>
                    <a:pt x="272630" y="967100"/>
                  </a:lnTo>
                  <a:lnTo>
                    <a:pt x="239823" y="930409"/>
                  </a:lnTo>
                  <a:lnTo>
                    <a:pt x="207075" y="891177"/>
                  </a:lnTo>
                  <a:lnTo>
                    <a:pt x="174919" y="849677"/>
                  </a:lnTo>
                  <a:lnTo>
                    <a:pt x="143887" y="806181"/>
                  </a:lnTo>
                  <a:lnTo>
                    <a:pt x="114512" y="760959"/>
                  </a:lnTo>
                  <a:lnTo>
                    <a:pt x="87326" y="714284"/>
                  </a:lnTo>
                  <a:lnTo>
                    <a:pt x="62861" y="666427"/>
                  </a:lnTo>
                  <a:lnTo>
                    <a:pt x="41651" y="617661"/>
                  </a:lnTo>
                  <a:lnTo>
                    <a:pt x="24227" y="568256"/>
                  </a:lnTo>
                  <a:lnTo>
                    <a:pt x="11122" y="518486"/>
                  </a:lnTo>
                  <a:lnTo>
                    <a:pt x="2869" y="468622"/>
                  </a:lnTo>
                  <a:lnTo>
                    <a:pt x="0" y="418934"/>
                  </a:lnTo>
                  <a:lnTo>
                    <a:pt x="2818" y="370077"/>
                  </a:lnTo>
                  <a:lnTo>
                    <a:pt x="11064" y="322875"/>
                  </a:lnTo>
                  <a:lnTo>
                    <a:pt x="24422" y="277644"/>
                  </a:lnTo>
                  <a:lnTo>
                    <a:pt x="42580" y="234696"/>
                  </a:lnTo>
                  <a:lnTo>
                    <a:pt x="65221" y="194347"/>
                  </a:lnTo>
                  <a:lnTo>
                    <a:pt x="92033" y="156910"/>
                  </a:lnTo>
                  <a:lnTo>
                    <a:pt x="122700" y="122701"/>
                  </a:lnTo>
                  <a:lnTo>
                    <a:pt x="156908" y="92034"/>
                  </a:lnTo>
                  <a:lnTo>
                    <a:pt x="194343" y="65222"/>
                  </a:lnTo>
                  <a:lnTo>
                    <a:pt x="234690" y="42580"/>
                  </a:lnTo>
                  <a:lnTo>
                    <a:pt x="277636" y="24422"/>
                  </a:lnTo>
                  <a:lnTo>
                    <a:pt x="322865" y="11064"/>
                  </a:lnTo>
                  <a:lnTo>
                    <a:pt x="370064" y="2818"/>
                  </a:lnTo>
                  <a:lnTo>
                    <a:pt x="418918" y="0"/>
                  </a:lnTo>
                  <a:close/>
                </a:path>
              </a:pathLst>
            </a:custGeom>
            <a:noFill/>
            <a:ln w="7239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pic>
        <p:nvPicPr>
          <p:cNvPr id="607" name="Рисунок 150" descr=""/>
          <p:cNvPicPr/>
          <p:nvPr/>
        </p:nvPicPr>
        <p:blipFill>
          <a:blip r:embed="rId3"/>
          <a:stretch/>
        </p:blipFill>
        <p:spPr>
          <a:xfrm>
            <a:off x="401760" y="3106800"/>
            <a:ext cx="448200" cy="58320"/>
          </a:xfrm>
          <a:prstGeom prst="rect">
            <a:avLst/>
          </a:prstGeom>
          <a:ln w="0">
            <a:noFill/>
          </a:ln>
        </p:spPr>
      </p:pic>
      <p:sp>
        <p:nvSpPr>
          <p:cNvPr id="608" name="TextBox 3"/>
          <p:cNvSpPr/>
          <p:nvPr/>
        </p:nvSpPr>
        <p:spPr>
          <a:xfrm>
            <a:off x="852480" y="3067560"/>
            <a:ext cx="154260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chemeClr val="lt1"/>
                </a:solidFill>
                <a:latin typeface="Rostelecom Basis"/>
              </a:rPr>
              <a:t>Территория цифрового партнерства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394200" y="246960"/>
            <a:ext cx="3773520" cy="46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394200" y="717480"/>
            <a:ext cx="2379960" cy="10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611" name="PlaceHolder 3"/>
          <p:cNvSpPr>
            <a:spLocks noGrp="1"/>
          </p:cNvSpPr>
          <p:nvPr>
            <p:ph type="sldNum" idx="1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C918667-968B-45C7-8303-AC97AFFD066F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slideLayout" Target="../slideLayouts/slideLayout1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2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32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3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PlaceHolder 1"/>
          <p:cNvSpPr>
            <a:spLocks noGrp="1"/>
          </p:cNvSpPr>
          <p:nvPr>
            <p:ph type="title"/>
          </p:nvPr>
        </p:nvSpPr>
        <p:spPr>
          <a:xfrm>
            <a:off x="793800" y="1795320"/>
            <a:ext cx="5455440" cy="73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Rostelecom Basis"/>
              </a:rPr>
              <a:t>Охрана труда и </a:t>
            </a:r>
            <a:br>
              <a:rPr sz="2400"/>
            </a:br>
            <a:r>
              <a:rPr b="1" lang="ru-RU" sz="2400" spc="-1" strike="noStrike">
                <a:solidFill>
                  <a:srgbClr val="ffffff"/>
                </a:solidFill>
                <a:latin typeface="Rostelecom Basis"/>
              </a:rPr>
              <a:t>промышленная безопасность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695" name="PlaceHolder 2"/>
          <p:cNvSpPr>
            <a:spLocks noGrp="1"/>
          </p:cNvSpPr>
          <p:nvPr>
            <p:ph type="sldNum" idx="32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BD648D0-1988-44E1-BB66-82DD2074788F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6" name="object 5" descr=""/>
          <p:cNvPicPr/>
          <p:nvPr/>
        </p:nvPicPr>
        <p:blipFill>
          <a:blip r:embed="rId1"/>
          <a:stretch/>
        </p:blipFill>
        <p:spPr>
          <a:xfrm>
            <a:off x="2617560" y="1308240"/>
            <a:ext cx="531000" cy="533880"/>
          </a:xfrm>
          <a:prstGeom prst="rect">
            <a:avLst/>
          </a:prstGeom>
          <a:ln w="0">
            <a:noFill/>
          </a:ln>
        </p:spPr>
      </p:pic>
      <p:sp>
        <p:nvSpPr>
          <p:cNvPr id="1697" name="object 6"/>
          <p:cNvSpPr/>
          <p:nvPr/>
        </p:nvSpPr>
        <p:spPr>
          <a:xfrm>
            <a:off x="2697120" y="1707120"/>
            <a:ext cx="3339360" cy="4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" bIns="0" anchor="t">
            <a:spAutoFit/>
          </a:bodyPr>
          <a:p>
            <a:pPr marL="171360" indent="-171360" defTabSz="914400">
              <a:lnSpc>
                <a:spcPct val="100000"/>
              </a:lnSpc>
              <a:spcAft>
                <a:spcPts val="201"/>
              </a:spcAft>
              <a:buClr>
                <a:srgbClr val="ffffff"/>
              </a:buClr>
              <a:buFont typeface="Wingdings" charset="2"/>
              <a:buChar char=""/>
            </a:pPr>
            <a:r>
              <a:rPr b="0" lang="ru-RU" sz="800" spc="-7" strike="noStrike">
                <a:solidFill>
                  <a:schemeClr val="lt1"/>
                </a:solidFill>
                <a:latin typeface="Rostelecom Basis"/>
              </a:rPr>
              <a:t>без </a:t>
            </a:r>
            <a:r>
              <a:rPr b="0" lang="ru-RU" sz="800" spc="-18" strike="noStrike">
                <a:solidFill>
                  <a:schemeClr val="lt1"/>
                </a:solidFill>
                <a:latin typeface="Rostelecom Basis"/>
              </a:rPr>
              <a:t>участия </a:t>
            </a:r>
            <a:r>
              <a:rPr b="0" lang="ru-RU" sz="800" spc="-7" strike="noStrike">
                <a:solidFill>
                  <a:schemeClr val="lt1"/>
                </a:solidFill>
                <a:latin typeface="Rostelecom Basis"/>
              </a:rPr>
              <a:t>человека  </a:t>
            </a:r>
            <a:r>
              <a:rPr b="0" lang="ru-RU" sz="800" spc="-29" strike="noStrike">
                <a:solidFill>
                  <a:schemeClr val="lt1"/>
                </a:solidFill>
                <a:latin typeface="Rostelecom Basis"/>
              </a:rPr>
              <a:t>следить</a:t>
            </a:r>
            <a:r>
              <a:rPr b="0" lang="ru-RU" sz="800" spc="-24" strike="noStrike">
                <a:solidFill>
                  <a:schemeClr val="lt1"/>
                </a:solidFill>
                <a:latin typeface="Rostelecom Basis"/>
              </a:rPr>
              <a:t> </a:t>
            </a:r>
            <a:r>
              <a:rPr b="0" lang="ru-RU" sz="800" spc="18" strike="noStrike">
                <a:solidFill>
                  <a:schemeClr val="lt1"/>
                </a:solidFill>
                <a:latin typeface="Rostelecom Basis"/>
              </a:rPr>
              <a:t>за</a:t>
            </a:r>
            <a:r>
              <a:rPr b="0" lang="ru-RU" sz="800" spc="-49" strike="noStrike">
                <a:solidFill>
                  <a:schemeClr val="lt1"/>
                </a:solidFill>
                <a:latin typeface="Rostelecom Basis"/>
              </a:rPr>
              <a:t> </a:t>
            </a:r>
            <a:r>
              <a:rPr b="0" lang="ru-RU" sz="800" spc="-24" strike="noStrike">
                <a:solidFill>
                  <a:schemeClr val="lt1"/>
                </a:solidFill>
                <a:latin typeface="Rostelecom Basis"/>
              </a:rPr>
              <a:t>соблюдением</a:t>
            </a:r>
            <a:r>
              <a:rPr b="0" lang="ru-RU" sz="800" spc="29" strike="noStrike">
                <a:solidFill>
                  <a:schemeClr val="lt1"/>
                </a:solidFill>
                <a:latin typeface="Rostelecom Basis"/>
              </a:rPr>
              <a:t> </a:t>
            </a:r>
            <a:r>
              <a:rPr b="0" lang="ru-RU" sz="800" spc="-12" strike="noStrike">
                <a:solidFill>
                  <a:schemeClr val="lt1"/>
                </a:solidFill>
                <a:latin typeface="Rostelecom Basis"/>
              </a:rPr>
              <a:t>требований</a:t>
            </a:r>
            <a:endParaRPr b="0" lang="ru-RU" sz="800" spc="-1" strike="noStrike">
              <a:solidFill>
                <a:srgbClr val="000000"/>
              </a:solidFill>
              <a:latin typeface="XO Oriel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201"/>
              </a:spcAft>
              <a:buClr>
                <a:srgbClr val="ffffff"/>
              </a:buClr>
              <a:buFont typeface="Wingdings" charset="2"/>
              <a:buChar char=""/>
            </a:pPr>
            <a:r>
              <a:rPr b="0" lang="ru-RU" sz="800" spc="-1" strike="noStrike">
                <a:solidFill>
                  <a:schemeClr val="lt1"/>
                </a:solidFill>
                <a:latin typeface="Rostelecom Basis"/>
              </a:rPr>
              <a:t>повысить безопасность и производительность труда рабочих</a:t>
            </a:r>
            <a:endParaRPr b="0" lang="ru-RU" sz="800" spc="-1" strike="noStrike">
              <a:solidFill>
                <a:srgbClr val="000000"/>
              </a:solidFill>
              <a:latin typeface="XO Oriel"/>
            </a:endParaRPr>
          </a:p>
          <a:p>
            <a:pPr marL="171360" indent="-171360" defTabSz="914400">
              <a:lnSpc>
                <a:spcPct val="100000"/>
              </a:lnSpc>
              <a:spcAft>
                <a:spcPts val="201"/>
              </a:spcAft>
              <a:buClr>
                <a:srgbClr val="ffffff"/>
              </a:buClr>
              <a:buFont typeface="Wingdings" charset="2"/>
              <a:buChar char=""/>
            </a:pPr>
            <a:r>
              <a:rPr b="0" lang="ru-RU" sz="800" spc="-1" strike="noStrike">
                <a:solidFill>
                  <a:schemeClr val="lt1"/>
                </a:solidFill>
                <a:latin typeface="Rostelecom Basis"/>
              </a:rPr>
              <a:t>повысить эффективность труда</a:t>
            </a:r>
            <a:endParaRPr b="0" lang="ru-RU" sz="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698" name="Прямоугольник 9"/>
          <p:cNvSpPr/>
          <p:nvPr/>
        </p:nvSpPr>
        <p:spPr>
          <a:xfrm>
            <a:off x="108000" y="2604240"/>
            <a:ext cx="2666160" cy="4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500" spc="-1" strike="noStrike">
                <a:solidFill>
                  <a:srgbClr val="7c949b"/>
                </a:solidFill>
                <a:latin typeface="Rostelecom Basis Light"/>
              </a:rPr>
              <a:t>*С 1 января 2023 г. вступили в силу Требования по внедрению МФСБ</a:t>
            </a:r>
            <a:br>
              <a:rPr sz="500"/>
            </a:br>
            <a:r>
              <a:rPr b="0" lang="ru-RU" sz="500" spc="-1" strike="noStrike">
                <a:solidFill>
                  <a:srgbClr val="7c949b"/>
                </a:solidFill>
                <a:latin typeface="Rostelecom Basis Light"/>
              </a:rPr>
              <a:t>на угольных разрезах, предусмотренное пунктами 558, 559 и 560 Федеральных норм и правил в области промышленной безопасности «Правила безопасности при разработке угольных месторождений открытым способом» (Приказ от 10.11.2020 № 436). 3. в плоть до остановки предприятия.</a:t>
            </a:r>
            <a:endParaRPr b="0" lang="ru-RU" sz="5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699" name="PlaceHolder 1"/>
          <p:cNvSpPr>
            <a:spLocks noGrp="1"/>
          </p:cNvSpPr>
          <p:nvPr>
            <p:ph type="title"/>
          </p:nvPr>
        </p:nvSpPr>
        <p:spPr>
          <a:xfrm>
            <a:off x="184320" y="338760"/>
            <a:ext cx="2913480" cy="27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800" spc="-1" strike="noStrike">
                <a:solidFill>
                  <a:srgbClr val="1c2533"/>
                </a:solidFill>
                <a:latin typeface="Rostelecom Basis Medium"/>
              </a:rPr>
              <a:t>Вызовы нашего времени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700" name="PlaceHolder 2"/>
          <p:cNvSpPr>
            <a:spLocks noGrp="1"/>
          </p:cNvSpPr>
          <p:nvPr>
            <p:ph/>
          </p:nvPr>
        </p:nvSpPr>
        <p:spPr>
          <a:xfrm>
            <a:off x="460440" y="1263600"/>
            <a:ext cx="1523160" cy="24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1c2533"/>
                </a:solidFill>
                <a:latin typeface="Rostelecom Basis"/>
              </a:rPr>
              <a:t>Ужесточение требований надзорных органов *</a:t>
            </a:r>
            <a:endParaRPr b="0" lang="ru-RU" sz="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701" name="PlaceHolder 3"/>
          <p:cNvSpPr>
            <a:spLocks noGrp="1"/>
          </p:cNvSpPr>
          <p:nvPr>
            <p:ph/>
          </p:nvPr>
        </p:nvSpPr>
        <p:spPr>
          <a:xfrm>
            <a:off x="460440" y="1697760"/>
            <a:ext cx="1523160" cy="24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1c2533"/>
                </a:solidFill>
                <a:latin typeface="Rostelecom Basis"/>
              </a:rPr>
              <a:t>Потенциальное снижение численности рабочих</a:t>
            </a:r>
            <a:endParaRPr b="0" lang="ru-RU" sz="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702" name="PlaceHolder 4"/>
          <p:cNvSpPr>
            <a:spLocks noGrp="1"/>
          </p:cNvSpPr>
          <p:nvPr>
            <p:ph/>
          </p:nvPr>
        </p:nvSpPr>
        <p:spPr>
          <a:xfrm>
            <a:off x="460440" y="2160720"/>
            <a:ext cx="1523160" cy="24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1c2533"/>
                </a:solidFill>
                <a:latin typeface="Rostelecom Basis"/>
              </a:rPr>
              <a:t>Вынужденное сокращение бюджетов </a:t>
            </a:r>
            <a:endParaRPr b="0" lang="ru-RU" sz="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703" name="TextBox 14"/>
          <p:cNvSpPr/>
          <p:nvPr/>
        </p:nvSpPr>
        <p:spPr>
          <a:xfrm>
            <a:off x="188640" y="895680"/>
            <a:ext cx="791640" cy="18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ff4e12"/>
                </a:solidFill>
                <a:latin typeface="Rostelecom Basis Medium"/>
              </a:rPr>
              <a:t>Проблемы:</a:t>
            </a:r>
            <a:endParaRPr b="0" lang="ru-RU" sz="1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704" name="TextBox 16"/>
          <p:cNvSpPr/>
          <p:nvPr/>
        </p:nvSpPr>
        <p:spPr>
          <a:xfrm>
            <a:off x="2698920" y="1318680"/>
            <a:ext cx="267624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lt1"/>
                </a:solidFill>
                <a:latin typeface="Rostelecom Basis Medium"/>
              </a:rPr>
              <a:t>Решение</a:t>
            </a:r>
            <a:r>
              <a:rPr b="0" lang="en-US" sz="1200" spc="-1" strike="noStrike">
                <a:solidFill>
                  <a:schemeClr val="lt1"/>
                </a:solidFill>
                <a:latin typeface="Rostelecom Basis Medium"/>
              </a:rPr>
              <a:t> — </a:t>
            </a:r>
            <a:r>
              <a:rPr b="0" lang="ru-RU" sz="1200" spc="-1" strike="noStrike">
                <a:solidFill>
                  <a:schemeClr val="lt1"/>
                </a:solidFill>
                <a:latin typeface="Rostelecom Basis Medium"/>
              </a:rPr>
              <a:t>применение инструментов, позволяющих:</a:t>
            </a:r>
            <a:endParaRPr b="0" lang="ru-RU" sz="1200" spc="-1" strike="noStrike">
              <a:solidFill>
                <a:srgbClr val="000000"/>
              </a:solidFill>
              <a:latin typeface="XO Oriel"/>
            </a:endParaRPr>
          </a:p>
        </p:txBody>
      </p:sp>
      <p:grpSp>
        <p:nvGrpSpPr>
          <p:cNvPr id="1705" name="Группа 19"/>
          <p:cNvGrpSpPr/>
          <p:nvPr/>
        </p:nvGrpSpPr>
        <p:grpSpPr>
          <a:xfrm>
            <a:off x="184320" y="1255680"/>
            <a:ext cx="183960" cy="183960"/>
            <a:chOff x="184320" y="1255680"/>
            <a:chExt cx="183960" cy="183960"/>
          </a:xfrm>
        </p:grpSpPr>
        <p:sp>
          <p:nvSpPr>
            <p:cNvPr id="1706" name="object 5"/>
            <p:cNvSpPr/>
            <p:nvPr/>
          </p:nvSpPr>
          <p:spPr>
            <a:xfrm>
              <a:off x="184320" y="1255680"/>
              <a:ext cx="183960" cy="183960"/>
            </a:xfrm>
            <a:custGeom>
              <a:avLst/>
              <a:gdLst>
                <a:gd name="textAreaLeft" fmla="*/ 0 w 183960"/>
                <a:gd name="textAreaRight" fmla="*/ 184680 w 183960"/>
                <a:gd name="textAreaTop" fmla="*/ 0 h 183960"/>
                <a:gd name="textAreaBottom" fmla="*/ 184680 h 1839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6350">
              <a:solidFill>
                <a:srgbClr val="ff4e12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  <p:sp>
          <p:nvSpPr>
            <p:cNvPr id="1707" name="object 5"/>
            <p:cNvSpPr/>
            <p:nvPr/>
          </p:nvSpPr>
          <p:spPr>
            <a:xfrm>
              <a:off x="244440" y="1318680"/>
              <a:ext cx="57600" cy="57600"/>
            </a:xfrm>
            <a:custGeom>
              <a:avLst/>
              <a:gdLst>
                <a:gd name="textAreaLeft" fmla="*/ 0 w 57600"/>
                <a:gd name="textAreaRight" fmla="*/ 58320 w 5760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rgbClr val="ff4e12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</p:grpSp>
      <p:grpSp>
        <p:nvGrpSpPr>
          <p:cNvPr id="1708" name="Группа 22"/>
          <p:cNvGrpSpPr/>
          <p:nvPr/>
        </p:nvGrpSpPr>
        <p:grpSpPr>
          <a:xfrm>
            <a:off x="184320" y="1707120"/>
            <a:ext cx="183960" cy="183960"/>
            <a:chOff x="184320" y="1707120"/>
            <a:chExt cx="183960" cy="183960"/>
          </a:xfrm>
        </p:grpSpPr>
        <p:sp>
          <p:nvSpPr>
            <p:cNvPr id="1709" name="object 5"/>
            <p:cNvSpPr/>
            <p:nvPr/>
          </p:nvSpPr>
          <p:spPr>
            <a:xfrm>
              <a:off x="184320" y="1707120"/>
              <a:ext cx="183960" cy="183960"/>
            </a:xfrm>
            <a:custGeom>
              <a:avLst/>
              <a:gdLst>
                <a:gd name="textAreaLeft" fmla="*/ 0 w 183960"/>
                <a:gd name="textAreaRight" fmla="*/ 184680 w 183960"/>
                <a:gd name="textAreaTop" fmla="*/ 0 h 183960"/>
                <a:gd name="textAreaBottom" fmla="*/ 184680 h 1839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6350">
              <a:solidFill>
                <a:srgbClr val="ff4e12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  <p:sp>
          <p:nvSpPr>
            <p:cNvPr id="1710" name="object 5"/>
            <p:cNvSpPr/>
            <p:nvPr/>
          </p:nvSpPr>
          <p:spPr>
            <a:xfrm>
              <a:off x="244440" y="1770480"/>
              <a:ext cx="57600" cy="57600"/>
            </a:xfrm>
            <a:custGeom>
              <a:avLst/>
              <a:gdLst>
                <a:gd name="textAreaLeft" fmla="*/ 0 w 57600"/>
                <a:gd name="textAreaRight" fmla="*/ 58320 w 5760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rgbClr val="ff4e12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</p:grpSp>
      <p:grpSp>
        <p:nvGrpSpPr>
          <p:cNvPr id="1711" name="Группа 25"/>
          <p:cNvGrpSpPr/>
          <p:nvPr/>
        </p:nvGrpSpPr>
        <p:grpSpPr>
          <a:xfrm>
            <a:off x="184320" y="2155680"/>
            <a:ext cx="183960" cy="183960"/>
            <a:chOff x="184320" y="2155680"/>
            <a:chExt cx="183960" cy="183960"/>
          </a:xfrm>
        </p:grpSpPr>
        <p:sp>
          <p:nvSpPr>
            <p:cNvPr id="1712" name="object 5"/>
            <p:cNvSpPr/>
            <p:nvPr/>
          </p:nvSpPr>
          <p:spPr>
            <a:xfrm>
              <a:off x="184320" y="2155680"/>
              <a:ext cx="183960" cy="183960"/>
            </a:xfrm>
            <a:custGeom>
              <a:avLst/>
              <a:gdLst>
                <a:gd name="textAreaLeft" fmla="*/ 0 w 183960"/>
                <a:gd name="textAreaRight" fmla="*/ 184680 w 183960"/>
                <a:gd name="textAreaTop" fmla="*/ 0 h 183960"/>
                <a:gd name="textAreaBottom" fmla="*/ 184680 h 1839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6350">
              <a:solidFill>
                <a:srgbClr val="ff4e12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  <p:sp>
          <p:nvSpPr>
            <p:cNvPr id="1713" name="object 5"/>
            <p:cNvSpPr/>
            <p:nvPr/>
          </p:nvSpPr>
          <p:spPr>
            <a:xfrm>
              <a:off x="244440" y="2219040"/>
              <a:ext cx="57600" cy="57600"/>
            </a:xfrm>
            <a:custGeom>
              <a:avLst/>
              <a:gdLst>
                <a:gd name="textAreaLeft" fmla="*/ 0 w 57600"/>
                <a:gd name="textAreaRight" fmla="*/ 58320 w 5760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rgbClr val="ff4e12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PlaceHolder 1"/>
          <p:cNvSpPr>
            <a:spLocks noGrp="1"/>
          </p:cNvSpPr>
          <p:nvPr>
            <p:ph type="title"/>
          </p:nvPr>
        </p:nvSpPr>
        <p:spPr>
          <a:xfrm>
            <a:off x="406080" y="104760"/>
            <a:ext cx="4388760" cy="55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800" spc="-1" strike="noStrike">
                <a:solidFill>
                  <a:schemeClr val="lt1"/>
                </a:solidFill>
                <a:latin typeface="Rostelecom Basis"/>
              </a:rPr>
              <a:t>Контроль промышленных процессов,</a:t>
            </a:r>
            <a:br>
              <a:rPr sz="1800"/>
            </a:br>
            <a:r>
              <a:rPr b="1" lang="ru-RU" sz="1800" spc="-1" strike="noStrike">
                <a:solidFill>
                  <a:schemeClr val="lt1"/>
                </a:solidFill>
                <a:latin typeface="Rostelecom Basis"/>
              </a:rPr>
              <a:t>охраны и производительности труда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715" name="PlaceHolder 2"/>
          <p:cNvSpPr>
            <a:spLocks noGrp="1"/>
          </p:cNvSpPr>
          <p:nvPr>
            <p:ph/>
          </p:nvPr>
        </p:nvSpPr>
        <p:spPr>
          <a:xfrm>
            <a:off x="394200" y="2111040"/>
            <a:ext cx="1460520" cy="16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ff4e12"/>
                </a:solidFill>
                <a:latin typeface="Rostelecom Basis Medium"/>
              </a:rPr>
              <a:t>Телеметрия</a:t>
            </a:r>
            <a:endParaRPr b="0" lang="ru-RU" sz="11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716" name="PlaceHolder 3"/>
          <p:cNvSpPr>
            <a:spLocks noGrp="1"/>
          </p:cNvSpPr>
          <p:nvPr>
            <p:ph/>
          </p:nvPr>
        </p:nvSpPr>
        <p:spPr>
          <a:xfrm>
            <a:off x="2118600" y="2111040"/>
            <a:ext cx="1460520" cy="50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ff4e12"/>
                </a:solidFill>
                <a:latin typeface="Rostelecom Basis Medium"/>
              </a:rPr>
              <a:t>Видеонаблюдение/ видеоаналитика</a:t>
            </a:r>
            <a:endParaRPr b="0" lang="ru-RU" sz="1100" spc="-1" strike="noStrike">
              <a:solidFill>
                <a:srgbClr val="000000"/>
              </a:solidFill>
              <a:latin typeface="XO Orie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717" name="PlaceHolder 4"/>
          <p:cNvSpPr>
            <a:spLocks noGrp="1"/>
          </p:cNvSpPr>
          <p:nvPr>
            <p:ph/>
          </p:nvPr>
        </p:nvSpPr>
        <p:spPr>
          <a:xfrm>
            <a:off x="3824280" y="2111040"/>
            <a:ext cx="1460520" cy="16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ff4e12"/>
                </a:solidFill>
                <a:latin typeface="Rostelecom Basis Medium"/>
              </a:rPr>
              <a:t>СКУД</a:t>
            </a:r>
            <a:endParaRPr b="0" lang="ru-RU" sz="11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718" name="Рисунок 10"/>
          <p:cNvSpPr/>
          <p:nvPr/>
        </p:nvSpPr>
        <p:spPr>
          <a:xfrm>
            <a:off x="447480" y="1082520"/>
            <a:ext cx="886320" cy="880560"/>
          </a:xfrm>
          <a:prstGeom prst="roundRect">
            <a:avLst>
              <a:gd name="adj" fmla="val 12940"/>
            </a:avLst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719" name="Рисунок 11"/>
          <p:cNvSpPr/>
          <p:nvPr/>
        </p:nvSpPr>
        <p:spPr>
          <a:xfrm>
            <a:off x="2157120" y="1082520"/>
            <a:ext cx="886320" cy="880560"/>
          </a:xfrm>
          <a:prstGeom prst="roundRect">
            <a:avLst>
              <a:gd name="adj" fmla="val 12940"/>
            </a:avLst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720" name="Рисунок 12"/>
          <p:cNvSpPr/>
          <p:nvPr/>
        </p:nvSpPr>
        <p:spPr>
          <a:xfrm>
            <a:off x="3867120" y="1082520"/>
            <a:ext cx="886320" cy="880560"/>
          </a:xfrm>
          <a:prstGeom prst="roundRect">
            <a:avLst>
              <a:gd name="adj" fmla="val 12940"/>
            </a:avLst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721" name="Рисунок 14" descr=""/>
          <p:cNvPicPr/>
          <p:nvPr/>
        </p:nvPicPr>
        <p:blipFill>
          <a:blip r:embed="rId4"/>
          <a:stretch/>
        </p:blipFill>
        <p:spPr>
          <a:xfrm flipH="1">
            <a:off x="2157840" y="1189800"/>
            <a:ext cx="834840" cy="657720"/>
          </a:xfrm>
          <a:prstGeom prst="rect">
            <a:avLst/>
          </a:prstGeom>
          <a:ln w="0">
            <a:noFill/>
          </a:ln>
        </p:spPr>
      </p:pic>
      <p:pic>
        <p:nvPicPr>
          <p:cNvPr id="1722" name="Рисунок 15" descr=""/>
          <p:cNvPicPr/>
          <p:nvPr/>
        </p:nvPicPr>
        <p:blipFill>
          <a:blip r:embed="rId5"/>
          <a:stretch/>
        </p:blipFill>
        <p:spPr>
          <a:xfrm>
            <a:off x="3931560" y="1119600"/>
            <a:ext cx="651960" cy="801720"/>
          </a:xfrm>
          <a:prstGeom prst="rect">
            <a:avLst/>
          </a:prstGeom>
          <a:ln w="0">
            <a:noFill/>
          </a:ln>
        </p:spPr>
      </p:pic>
      <p:pic>
        <p:nvPicPr>
          <p:cNvPr id="1723" name="Рисунок 16" descr=""/>
          <p:cNvPicPr/>
          <p:nvPr/>
        </p:nvPicPr>
        <p:blipFill>
          <a:blip r:embed="rId6"/>
          <a:srcRect l="40117" t="20353" r="7475" b="5656"/>
          <a:stretch/>
        </p:blipFill>
        <p:spPr>
          <a:xfrm>
            <a:off x="495000" y="1155240"/>
            <a:ext cx="814320" cy="76644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A89BB15-88D3-4DF2-8C6C-6F6DF8E81584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4" name="Рисунок 8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" colorTemp="5813" contrast="17000" sat="175000"/>
                    </a14:imgEffect>
                  </a14:imgLayer>
                </a14:imgProps>
              </a:ext>
            </a:extLst>
          </a:blip>
          <a:srcRect l="12926" t="9152" r="12746" b="8666"/>
          <a:stretch/>
        </p:blipFill>
        <p:spPr>
          <a:xfrm>
            <a:off x="146880" y="852840"/>
            <a:ext cx="1413360" cy="1937160"/>
          </a:xfrm>
          <a:prstGeom prst="rect">
            <a:avLst/>
          </a:prstGeom>
          <a:ln w="0">
            <a:noFill/>
          </a:ln>
        </p:spPr>
      </p:pic>
      <p:sp>
        <p:nvSpPr>
          <p:cNvPr id="1725" name="PlaceHolder 1"/>
          <p:cNvSpPr>
            <a:spLocks noGrp="1"/>
          </p:cNvSpPr>
          <p:nvPr>
            <p:ph type="title"/>
          </p:nvPr>
        </p:nvSpPr>
        <p:spPr>
          <a:xfrm>
            <a:off x="200520" y="201240"/>
            <a:ext cx="5457600" cy="47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1700" spc="-1" strike="noStrike">
                <a:solidFill>
                  <a:schemeClr val="lt1"/>
                </a:solidFill>
                <a:latin typeface="Rostelecom Basis Medium"/>
              </a:rPr>
              <a:t>Экосистема человекоцентричных</a:t>
            </a:r>
            <a:br>
              <a:rPr sz="1700"/>
            </a:br>
            <a:r>
              <a:rPr b="0" lang="ru-RU" sz="1700" spc="-1" strike="noStrike">
                <a:solidFill>
                  <a:schemeClr val="lt1"/>
                </a:solidFill>
                <a:latin typeface="Rostelecom Basis Medium"/>
              </a:rPr>
              <a:t>цифровых решений</a:t>
            </a:r>
            <a:endParaRPr b="0" lang="ru-RU" sz="1700" spc="-1" strike="noStrike">
              <a:solidFill>
                <a:srgbClr val="000000"/>
              </a:solidFill>
              <a:latin typeface="XO Oriel"/>
            </a:endParaRPr>
          </a:p>
        </p:txBody>
      </p:sp>
      <p:grpSp>
        <p:nvGrpSpPr>
          <p:cNvPr id="1726" name="Группа 29"/>
          <p:cNvGrpSpPr/>
          <p:nvPr/>
        </p:nvGrpSpPr>
        <p:grpSpPr>
          <a:xfrm>
            <a:off x="1638360" y="813960"/>
            <a:ext cx="2124360" cy="572040"/>
            <a:chOff x="1638360" y="813960"/>
            <a:chExt cx="2124360" cy="572040"/>
          </a:xfrm>
        </p:grpSpPr>
        <p:grpSp>
          <p:nvGrpSpPr>
            <p:cNvPr id="1727" name="Группа 22"/>
            <p:cNvGrpSpPr/>
            <p:nvPr/>
          </p:nvGrpSpPr>
          <p:grpSpPr>
            <a:xfrm>
              <a:off x="1889280" y="813960"/>
              <a:ext cx="1873440" cy="572040"/>
              <a:chOff x="1889280" y="813960"/>
              <a:chExt cx="1873440" cy="572040"/>
            </a:xfrm>
          </p:grpSpPr>
          <p:sp>
            <p:nvSpPr>
              <p:cNvPr id="1728" name="Прямоугольник 21"/>
              <p:cNvSpPr/>
              <p:nvPr/>
            </p:nvSpPr>
            <p:spPr>
              <a:xfrm>
                <a:off x="1889280" y="916560"/>
                <a:ext cx="1873440" cy="46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видео-поток с камеры: возможность удаленного подключения, проведение ремонта спецтехники</a:t>
                </a:r>
                <a:br>
                  <a:rPr sz="500"/>
                </a:b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с диспетчерского центра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телефонная и радио-связь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микрофон (с функцией голосового управления)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  <p:sp>
            <p:nvSpPr>
              <p:cNvPr id="1729" name="Прямоугольник 10"/>
              <p:cNvSpPr/>
              <p:nvPr/>
            </p:nvSpPr>
            <p:spPr>
              <a:xfrm>
                <a:off x="1966680" y="813960"/>
                <a:ext cx="663840" cy="102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0" rIns="0" tIns="0" bIns="0" anchor="t">
                <a:spAutoFit/>
              </a:bodyPr>
              <a:p>
                <a:pPr defTabSz="460800">
                  <a:lnSpc>
                    <a:spcPct val="100000"/>
                  </a:lnSpc>
                  <a:spcAft>
                    <a:spcPts val="340"/>
                  </a:spcAft>
                </a:pPr>
                <a:r>
                  <a:rPr b="0" lang="ru-RU" sz="670" spc="-1" strike="noStrike">
                    <a:solidFill>
                      <a:schemeClr val="lt1"/>
                    </a:solidFill>
                    <a:latin typeface="Rostelecom Basis Medium"/>
                  </a:rPr>
                  <a:t>Цифровая каска:</a:t>
                </a:r>
                <a:endParaRPr b="0" lang="ru-RU" sz="67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  <p:grpSp>
          <p:nvGrpSpPr>
            <p:cNvPr id="1730" name="Группа 11"/>
            <p:cNvGrpSpPr/>
            <p:nvPr/>
          </p:nvGrpSpPr>
          <p:grpSpPr>
            <a:xfrm>
              <a:off x="1638360" y="817920"/>
              <a:ext cx="227880" cy="227880"/>
              <a:chOff x="1638360" y="817920"/>
              <a:chExt cx="227880" cy="227880"/>
            </a:xfrm>
          </p:grpSpPr>
          <p:sp>
            <p:nvSpPr>
              <p:cNvPr id="1731" name="Овал 1"/>
              <p:cNvSpPr/>
              <p:nvPr/>
            </p:nvSpPr>
            <p:spPr>
              <a:xfrm>
                <a:off x="1638360" y="817920"/>
                <a:ext cx="227880" cy="227880"/>
              </a:xfrm>
              <a:prstGeom prst="ellipse">
                <a:avLst/>
              </a:prstGeom>
              <a:solidFill>
                <a:srgbClr val="e3e8ec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ru-RU" sz="76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732" name="TextBox 4"/>
              <p:cNvSpPr/>
              <p:nvPr/>
            </p:nvSpPr>
            <p:spPr>
              <a:xfrm>
                <a:off x="1727280" y="871560"/>
                <a:ext cx="47880" cy="128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ru-RU" sz="839" spc="-1" strike="noStrike">
                    <a:solidFill>
                      <a:srgbClr val="1d2533"/>
                    </a:solidFill>
                    <a:latin typeface="Rostelecom Basis Medium"/>
                  </a:rPr>
                  <a:t>1</a:t>
                </a:r>
                <a:endParaRPr b="0" lang="ru-RU" sz="839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</p:grpSp>
      <p:grpSp>
        <p:nvGrpSpPr>
          <p:cNvPr id="1733" name="Группа 26"/>
          <p:cNvGrpSpPr/>
          <p:nvPr/>
        </p:nvGrpSpPr>
        <p:grpSpPr>
          <a:xfrm>
            <a:off x="1638360" y="1473480"/>
            <a:ext cx="1917720" cy="525960"/>
            <a:chOff x="1638360" y="1473480"/>
            <a:chExt cx="1917720" cy="525960"/>
          </a:xfrm>
        </p:grpSpPr>
        <p:grpSp>
          <p:nvGrpSpPr>
            <p:cNvPr id="1734" name="Группа 14"/>
            <p:cNvGrpSpPr/>
            <p:nvPr/>
          </p:nvGrpSpPr>
          <p:grpSpPr>
            <a:xfrm>
              <a:off x="1867680" y="1473480"/>
              <a:ext cx="1688400" cy="525960"/>
              <a:chOff x="1867680" y="1473480"/>
              <a:chExt cx="1688400" cy="525960"/>
            </a:xfrm>
          </p:grpSpPr>
          <p:sp>
            <p:nvSpPr>
              <p:cNvPr id="1735" name="Прямоугольник 3"/>
              <p:cNvSpPr/>
              <p:nvPr/>
            </p:nvSpPr>
            <p:spPr>
              <a:xfrm>
                <a:off x="1867680" y="1681920"/>
                <a:ext cx="1688400" cy="317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телефонная связь, отправка сообщений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извещение оператора о ЧС, вызов диспетчера и бригадира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  <p:sp>
            <p:nvSpPr>
              <p:cNvPr id="1736" name="Прямоугольник 15"/>
              <p:cNvSpPr/>
              <p:nvPr/>
            </p:nvSpPr>
            <p:spPr>
              <a:xfrm>
                <a:off x="1976040" y="1473480"/>
                <a:ext cx="1549080" cy="20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0" rIns="0" tIns="0" bIns="0" anchor="t">
                <a:spAutoFit/>
              </a:bodyPr>
              <a:p>
                <a:pPr defTabSz="460800">
                  <a:lnSpc>
                    <a:spcPct val="100000"/>
                  </a:lnSpc>
                  <a:spcAft>
                    <a:spcPts val="340"/>
                  </a:spcAft>
                </a:pPr>
                <a:r>
                  <a:rPr b="0" lang="ru-RU" sz="670" spc="-1" strike="noStrike">
                    <a:solidFill>
                      <a:schemeClr val="lt1"/>
                    </a:solidFill>
                    <a:latin typeface="Rostelecom Basis Medium"/>
                  </a:rPr>
                  <a:t>Персональный многофункциональный</a:t>
                </a:r>
                <a:br>
                  <a:rPr sz="670"/>
                </a:br>
                <a:r>
                  <a:rPr b="0" lang="ru-RU" sz="670" spc="-1" strike="noStrike">
                    <a:solidFill>
                      <a:schemeClr val="lt1"/>
                    </a:solidFill>
                    <a:latin typeface="Rostelecom Basis Medium"/>
                  </a:rPr>
                  <a:t>трекер: </a:t>
                </a:r>
                <a:endParaRPr b="0" lang="ru-RU" sz="67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  <p:grpSp>
          <p:nvGrpSpPr>
            <p:cNvPr id="1737" name="Группа 63"/>
            <p:cNvGrpSpPr/>
            <p:nvPr/>
          </p:nvGrpSpPr>
          <p:grpSpPr>
            <a:xfrm>
              <a:off x="1638360" y="1473480"/>
              <a:ext cx="227880" cy="227880"/>
              <a:chOff x="1638360" y="1473480"/>
              <a:chExt cx="227880" cy="227880"/>
            </a:xfrm>
          </p:grpSpPr>
          <p:sp>
            <p:nvSpPr>
              <p:cNvPr id="1738" name="Овал 64"/>
              <p:cNvSpPr/>
              <p:nvPr/>
            </p:nvSpPr>
            <p:spPr>
              <a:xfrm>
                <a:off x="1638360" y="1473480"/>
                <a:ext cx="227880" cy="227880"/>
              </a:xfrm>
              <a:prstGeom prst="ellipse">
                <a:avLst/>
              </a:prstGeom>
              <a:solidFill>
                <a:srgbClr val="e3e8ec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ru-RU" sz="76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739" name="TextBox 66"/>
              <p:cNvSpPr/>
              <p:nvPr/>
            </p:nvSpPr>
            <p:spPr>
              <a:xfrm>
                <a:off x="1722960" y="1528920"/>
                <a:ext cx="47880" cy="128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ru-RU" sz="839" spc="-1" strike="noStrike">
                    <a:solidFill>
                      <a:srgbClr val="1d2533"/>
                    </a:solidFill>
                    <a:latin typeface="Rostelecom Basis Medium"/>
                  </a:rPr>
                  <a:t>2</a:t>
                </a:r>
                <a:endParaRPr b="0" lang="ru-RU" sz="839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</p:grpSp>
      <p:grpSp>
        <p:nvGrpSpPr>
          <p:cNvPr id="1740" name="Группа 27"/>
          <p:cNvGrpSpPr/>
          <p:nvPr/>
        </p:nvGrpSpPr>
        <p:grpSpPr>
          <a:xfrm>
            <a:off x="1637280" y="2102760"/>
            <a:ext cx="1835280" cy="329400"/>
            <a:chOff x="1637280" y="2102760"/>
            <a:chExt cx="1835280" cy="329400"/>
          </a:xfrm>
        </p:grpSpPr>
        <p:grpSp>
          <p:nvGrpSpPr>
            <p:cNvPr id="1741" name="Группа 16"/>
            <p:cNvGrpSpPr/>
            <p:nvPr/>
          </p:nvGrpSpPr>
          <p:grpSpPr>
            <a:xfrm>
              <a:off x="1890000" y="2102760"/>
              <a:ext cx="1582560" cy="329400"/>
              <a:chOff x="1890000" y="2102760"/>
              <a:chExt cx="1582560" cy="329400"/>
            </a:xfrm>
          </p:grpSpPr>
          <p:sp>
            <p:nvSpPr>
              <p:cNvPr id="1742" name="Прямоугольник 7"/>
              <p:cNvSpPr/>
              <p:nvPr/>
            </p:nvSpPr>
            <p:spPr>
              <a:xfrm>
                <a:off x="1890000" y="2190600"/>
                <a:ext cx="1582560" cy="241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контроль наличия и комплектности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контроль сроков проведения испытаний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  <p:sp>
            <p:nvSpPr>
              <p:cNvPr id="1743" name="Прямоугольник 65"/>
              <p:cNvSpPr/>
              <p:nvPr/>
            </p:nvSpPr>
            <p:spPr>
              <a:xfrm>
                <a:off x="1969560" y="2102760"/>
                <a:ext cx="966960" cy="102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0" rIns="0" tIns="0" bIns="0" anchor="t">
                <a:spAutoFit/>
              </a:bodyPr>
              <a:p>
                <a:pPr defTabSz="460800">
                  <a:lnSpc>
                    <a:spcPct val="100000"/>
                  </a:lnSpc>
                  <a:spcAft>
                    <a:spcPts val="340"/>
                  </a:spcAft>
                </a:pPr>
                <a:r>
                  <a:rPr b="0" lang="ru-RU" sz="670" spc="-1" strike="noStrike">
                    <a:solidFill>
                      <a:schemeClr val="lt1"/>
                    </a:solidFill>
                    <a:latin typeface="Rostelecom Basis Medium"/>
                  </a:rPr>
                  <a:t>Метки на инструментах:</a:t>
                </a:r>
                <a:endParaRPr b="0" lang="ru-RU" sz="67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  <p:grpSp>
          <p:nvGrpSpPr>
            <p:cNvPr id="1744" name="Группа 67"/>
            <p:cNvGrpSpPr/>
            <p:nvPr/>
          </p:nvGrpSpPr>
          <p:grpSpPr>
            <a:xfrm>
              <a:off x="1637280" y="2102760"/>
              <a:ext cx="227880" cy="227880"/>
              <a:chOff x="1637280" y="2102760"/>
              <a:chExt cx="227880" cy="227880"/>
            </a:xfrm>
          </p:grpSpPr>
          <p:sp>
            <p:nvSpPr>
              <p:cNvPr id="1745" name="Овал 68"/>
              <p:cNvSpPr/>
              <p:nvPr/>
            </p:nvSpPr>
            <p:spPr>
              <a:xfrm>
                <a:off x="1637280" y="2102760"/>
                <a:ext cx="227880" cy="227880"/>
              </a:xfrm>
              <a:prstGeom prst="ellipse">
                <a:avLst/>
              </a:prstGeom>
              <a:solidFill>
                <a:srgbClr val="e3e8ec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ru-RU" sz="76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746" name="TextBox 69"/>
              <p:cNvSpPr/>
              <p:nvPr/>
            </p:nvSpPr>
            <p:spPr>
              <a:xfrm>
                <a:off x="1724760" y="2154960"/>
                <a:ext cx="47880" cy="128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ru-RU" sz="839" spc="-1" strike="noStrike">
                    <a:solidFill>
                      <a:srgbClr val="1d2533"/>
                    </a:solidFill>
                    <a:latin typeface="Rostelecom Basis Medium"/>
                  </a:rPr>
                  <a:t>3</a:t>
                </a:r>
                <a:endParaRPr b="0" lang="ru-RU" sz="839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</p:grpSp>
      <p:grpSp>
        <p:nvGrpSpPr>
          <p:cNvPr id="1747" name="Группа 28"/>
          <p:cNvGrpSpPr/>
          <p:nvPr/>
        </p:nvGrpSpPr>
        <p:grpSpPr>
          <a:xfrm>
            <a:off x="1638000" y="2564280"/>
            <a:ext cx="2124720" cy="252000"/>
            <a:chOff x="1638000" y="2564280"/>
            <a:chExt cx="2124720" cy="252000"/>
          </a:xfrm>
        </p:grpSpPr>
        <p:grpSp>
          <p:nvGrpSpPr>
            <p:cNvPr id="1748" name="Группа 17"/>
            <p:cNvGrpSpPr/>
            <p:nvPr/>
          </p:nvGrpSpPr>
          <p:grpSpPr>
            <a:xfrm>
              <a:off x="1889280" y="2564280"/>
              <a:ext cx="1873440" cy="252000"/>
              <a:chOff x="1889280" y="2564280"/>
              <a:chExt cx="1873440" cy="252000"/>
            </a:xfrm>
          </p:grpSpPr>
          <p:sp>
            <p:nvSpPr>
              <p:cNvPr id="1749" name="Прямоугольник 60"/>
              <p:cNvSpPr/>
              <p:nvPr/>
            </p:nvSpPr>
            <p:spPr>
              <a:xfrm>
                <a:off x="1889280" y="2663640"/>
                <a:ext cx="1873440" cy="152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8520" bIns="38520" anchor="t">
                <a:spAutoFit/>
              </a:bodyPr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функции мобильного рабочего места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  <p:sp>
            <p:nvSpPr>
              <p:cNvPr id="1750" name="Прямоугольник 61"/>
              <p:cNvSpPr/>
              <p:nvPr/>
            </p:nvSpPr>
            <p:spPr>
              <a:xfrm>
                <a:off x="1969200" y="2564280"/>
                <a:ext cx="963720" cy="102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0" rIns="0" tIns="0" bIns="0" anchor="t">
                <a:spAutoFit/>
              </a:bodyPr>
              <a:p>
                <a:pPr defTabSz="460800">
                  <a:lnSpc>
                    <a:spcPct val="100000"/>
                  </a:lnSpc>
                  <a:spcAft>
                    <a:spcPts val="340"/>
                  </a:spcAft>
                </a:pPr>
                <a:r>
                  <a:rPr b="0" lang="ru-RU" sz="670" spc="-1" strike="noStrike">
                    <a:solidFill>
                      <a:schemeClr val="lt1"/>
                    </a:solidFill>
                    <a:latin typeface="Rostelecom Basis Medium"/>
                  </a:rPr>
                  <a:t>Мобильные устройства:</a:t>
                </a:r>
                <a:endParaRPr b="0" lang="ru-RU" sz="67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  <p:grpSp>
          <p:nvGrpSpPr>
            <p:cNvPr id="1751" name="Группа 70"/>
            <p:cNvGrpSpPr/>
            <p:nvPr/>
          </p:nvGrpSpPr>
          <p:grpSpPr>
            <a:xfrm>
              <a:off x="1638000" y="2564280"/>
              <a:ext cx="227880" cy="227880"/>
              <a:chOff x="1638000" y="2564280"/>
              <a:chExt cx="227880" cy="227880"/>
            </a:xfrm>
          </p:grpSpPr>
          <p:sp>
            <p:nvSpPr>
              <p:cNvPr id="1752" name="Овал 71"/>
              <p:cNvSpPr/>
              <p:nvPr/>
            </p:nvSpPr>
            <p:spPr>
              <a:xfrm>
                <a:off x="1638000" y="2564280"/>
                <a:ext cx="227880" cy="227880"/>
              </a:xfrm>
              <a:prstGeom prst="ellipse">
                <a:avLst/>
              </a:prstGeom>
              <a:solidFill>
                <a:srgbClr val="e3e8ec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ru-RU" sz="76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753" name="TextBox 72"/>
              <p:cNvSpPr/>
              <p:nvPr/>
            </p:nvSpPr>
            <p:spPr>
              <a:xfrm>
                <a:off x="1720080" y="2616480"/>
                <a:ext cx="47880" cy="128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ru-RU" sz="839" spc="-1" strike="noStrike">
                    <a:solidFill>
                      <a:srgbClr val="1d2533"/>
                    </a:solidFill>
                    <a:latin typeface="Rostelecom Basis Medium"/>
                  </a:rPr>
                  <a:t>4</a:t>
                </a:r>
                <a:endParaRPr b="0" lang="ru-RU" sz="839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</p:grpSp>
      <p:grpSp>
        <p:nvGrpSpPr>
          <p:cNvPr id="1754" name="Группа 25"/>
          <p:cNvGrpSpPr/>
          <p:nvPr/>
        </p:nvGrpSpPr>
        <p:grpSpPr>
          <a:xfrm>
            <a:off x="3673800" y="813960"/>
            <a:ext cx="1933920" cy="520200"/>
            <a:chOff x="3673800" y="813960"/>
            <a:chExt cx="1933920" cy="520200"/>
          </a:xfrm>
        </p:grpSpPr>
        <p:grpSp>
          <p:nvGrpSpPr>
            <p:cNvPr id="1755" name="Группа 20"/>
            <p:cNvGrpSpPr/>
            <p:nvPr/>
          </p:nvGrpSpPr>
          <p:grpSpPr>
            <a:xfrm>
              <a:off x="3902400" y="813960"/>
              <a:ext cx="1705320" cy="520200"/>
              <a:chOff x="3902400" y="813960"/>
              <a:chExt cx="1705320" cy="520200"/>
            </a:xfrm>
          </p:grpSpPr>
          <p:sp>
            <p:nvSpPr>
              <p:cNvPr id="1756" name="TextBox 2"/>
              <p:cNvSpPr/>
              <p:nvPr/>
            </p:nvSpPr>
            <p:spPr>
              <a:xfrm>
                <a:off x="3902400" y="1016640"/>
                <a:ext cx="1705320" cy="317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портал жизненного цикла, использовании СИЗ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функция «черного ящика»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  <a:p>
                <a:pPr defTabSz="460800">
                  <a:lnSpc>
                    <a:spcPct val="100000"/>
                  </a:lnSpc>
                </a:pP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  <p:sp>
            <p:nvSpPr>
              <p:cNvPr id="1757" name="Прямоугольник 12"/>
              <p:cNvSpPr/>
              <p:nvPr/>
            </p:nvSpPr>
            <p:spPr>
              <a:xfrm>
                <a:off x="3990960" y="813960"/>
                <a:ext cx="991440" cy="20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0" rIns="0" tIns="0" bIns="0" anchor="t">
                <a:spAutoFit/>
              </a:bodyPr>
              <a:p>
                <a:pPr defTabSz="460800">
                  <a:lnSpc>
                    <a:spcPct val="100000"/>
                  </a:lnSpc>
                  <a:spcAft>
                    <a:spcPts val="340"/>
                  </a:spcAft>
                </a:pPr>
                <a:r>
                  <a:rPr b="0" lang="ru-RU" sz="670" spc="-1" strike="noStrike">
                    <a:solidFill>
                      <a:schemeClr val="lt1"/>
                    </a:solidFill>
                    <a:latin typeface="Rostelecom Basis Medium"/>
                  </a:rPr>
                  <a:t>Цифровые средства</a:t>
                </a:r>
                <a:br>
                  <a:rPr sz="670"/>
                </a:br>
                <a:r>
                  <a:rPr b="0" lang="ru-RU" sz="670" spc="-1" strike="noStrike">
                    <a:solidFill>
                      <a:schemeClr val="lt1"/>
                    </a:solidFill>
                    <a:latin typeface="Rostelecom Basis Medium"/>
                  </a:rPr>
                  <a:t>индивидуальной защиты</a:t>
                </a:r>
                <a:endParaRPr b="0" lang="ru-RU" sz="67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  <p:grpSp>
          <p:nvGrpSpPr>
            <p:cNvPr id="1758" name="Группа 73"/>
            <p:cNvGrpSpPr/>
            <p:nvPr/>
          </p:nvGrpSpPr>
          <p:grpSpPr>
            <a:xfrm>
              <a:off x="3673800" y="817920"/>
              <a:ext cx="227880" cy="227880"/>
              <a:chOff x="3673800" y="817920"/>
              <a:chExt cx="227880" cy="227880"/>
            </a:xfrm>
          </p:grpSpPr>
          <p:sp>
            <p:nvSpPr>
              <p:cNvPr id="1759" name="Овал 74"/>
              <p:cNvSpPr/>
              <p:nvPr/>
            </p:nvSpPr>
            <p:spPr>
              <a:xfrm>
                <a:off x="3673800" y="817920"/>
                <a:ext cx="227880" cy="227880"/>
              </a:xfrm>
              <a:prstGeom prst="ellipse">
                <a:avLst/>
              </a:prstGeom>
              <a:solidFill>
                <a:srgbClr val="e3e8ec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ru-RU" sz="76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760" name="TextBox 75"/>
              <p:cNvSpPr/>
              <p:nvPr/>
            </p:nvSpPr>
            <p:spPr>
              <a:xfrm>
                <a:off x="3763800" y="879120"/>
                <a:ext cx="47880" cy="128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ru-RU" sz="839" spc="-1" strike="noStrike">
                    <a:solidFill>
                      <a:srgbClr val="1d2533"/>
                    </a:solidFill>
                    <a:latin typeface="Rostelecom Basis Medium"/>
                  </a:rPr>
                  <a:t>5</a:t>
                </a:r>
                <a:endParaRPr b="0" lang="ru-RU" sz="839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</p:grpSp>
      <p:grpSp>
        <p:nvGrpSpPr>
          <p:cNvPr id="1761" name="Группа 24"/>
          <p:cNvGrpSpPr/>
          <p:nvPr/>
        </p:nvGrpSpPr>
        <p:grpSpPr>
          <a:xfrm>
            <a:off x="3673800" y="1367280"/>
            <a:ext cx="2109240" cy="558720"/>
            <a:chOff x="3673800" y="1367280"/>
            <a:chExt cx="2109240" cy="558720"/>
          </a:xfrm>
        </p:grpSpPr>
        <p:grpSp>
          <p:nvGrpSpPr>
            <p:cNvPr id="1762" name="Группа 18"/>
            <p:cNvGrpSpPr/>
            <p:nvPr/>
          </p:nvGrpSpPr>
          <p:grpSpPr>
            <a:xfrm>
              <a:off x="3909600" y="1367280"/>
              <a:ext cx="1873440" cy="558720"/>
              <a:chOff x="3909600" y="1367280"/>
              <a:chExt cx="1873440" cy="558720"/>
            </a:xfrm>
          </p:grpSpPr>
          <p:sp>
            <p:nvSpPr>
              <p:cNvPr id="1763" name="Прямоугольник 56"/>
              <p:cNvSpPr/>
              <p:nvPr/>
            </p:nvSpPr>
            <p:spPr>
              <a:xfrm>
                <a:off x="3909600" y="1456560"/>
                <a:ext cx="1873440" cy="46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контроль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частота сердечных сокращений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температура тела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взаимодействие с активными </a:t>
                </a:r>
                <a:br>
                  <a:rPr sz="500"/>
                </a:b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и пассивными метками (СИЗ, оборудование)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  <p:sp>
            <p:nvSpPr>
              <p:cNvPr id="1764" name="Прямоугольник 57"/>
              <p:cNvSpPr/>
              <p:nvPr/>
            </p:nvSpPr>
            <p:spPr>
              <a:xfrm>
                <a:off x="3999240" y="1367280"/>
                <a:ext cx="1369440" cy="102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0" rIns="0" tIns="0" bIns="0" anchor="t">
                <a:spAutoFit/>
              </a:bodyPr>
              <a:p>
                <a:pPr defTabSz="460800">
                  <a:lnSpc>
                    <a:spcPct val="100000"/>
                  </a:lnSpc>
                  <a:spcAft>
                    <a:spcPts val="340"/>
                  </a:spcAft>
                </a:pPr>
                <a:r>
                  <a:rPr b="0" lang="ru-RU" sz="670" spc="-1" strike="noStrike">
                    <a:solidFill>
                      <a:schemeClr val="lt1"/>
                    </a:solidFill>
                    <a:latin typeface="Rostelecom Basis Medium"/>
                  </a:rPr>
                  <a:t>Браслеты</a:t>
                </a:r>
                <a:r>
                  <a:rPr b="0" lang="en-US" sz="670" spc="-1" strike="noStrike">
                    <a:solidFill>
                      <a:schemeClr val="lt1"/>
                    </a:solidFill>
                    <a:latin typeface="Rostelecom Basis Medium"/>
                  </a:rPr>
                  <a:t> </a:t>
                </a:r>
                <a:r>
                  <a:rPr b="0" lang="ru-RU" sz="670" spc="-1" strike="noStrike">
                    <a:solidFill>
                      <a:schemeClr val="lt1"/>
                    </a:solidFill>
                    <a:latin typeface="Rostelecom Basis Medium"/>
                  </a:rPr>
                  <a:t>и нательная биометрия:</a:t>
                </a:r>
                <a:endParaRPr b="0" lang="ru-RU" sz="67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  <p:grpSp>
          <p:nvGrpSpPr>
            <p:cNvPr id="1765" name="Группа 76"/>
            <p:cNvGrpSpPr/>
            <p:nvPr/>
          </p:nvGrpSpPr>
          <p:grpSpPr>
            <a:xfrm>
              <a:off x="3673800" y="1372320"/>
              <a:ext cx="227880" cy="227880"/>
              <a:chOff x="3673800" y="1372320"/>
              <a:chExt cx="227880" cy="227880"/>
            </a:xfrm>
          </p:grpSpPr>
          <p:sp>
            <p:nvSpPr>
              <p:cNvPr id="1766" name="Овал 77"/>
              <p:cNvSpPr/>
              <p:nvPr/>
            </p:nvSpPr>
            <p:spPr>
              <a:xfrm>
                <a:off x="3673800" y="1372320"/>
                <a:ext cx="227880" cy="227880"/>
              </a:xfrm>
              <a:prstGeom prst="ellipse">
                <a:avLst/>
              </a:prstGeom>
              <a:solidFill>
                <a:srgbClr val="e3e8ec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ru-RU" sz="76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767" name="TextBox 78"/>
              <p:cNvSpPr/>
              <p:nvPr/>
            </p:nvSpPr>
            <p:spPr>
              <a:xfrm>
                <a:off x="3763800" y="1433520"/>
                <a:ext cx="47880" cy="128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ru-RU" sz="839" spc="-1" strike="noStrike">
                    <a:solidFill>
                      <a:srgbClr val="1d2533"/>
                    </a:solidFill>
                    <a:latin typeface="Rostelecom Basis Medium"/>
                  </a:rPr>
                  <a:t>6</a:t>
                </a:r>
                <a:endParaRPr b="0" lang="ru-RU" sz="839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</p:grpSp>
      <p:grpSp>
        <p:nvGrpSpPr>
          <p:cNvPr id="1768" name="Группа 23"/>
          <p:cNvGrpSpPr/>
          <p:nvPr/>
        </p:nvGrpSpPr>
        <p:grpSpPr>
          <a:xfrm>
            <a:off x="3673800" y="2027880"/>
            <a:ext cx="1933200" cy="555120"/>
            <a:chOff x="3673800" y="2027880"/>
            <a:chExt cx="1933200" cy="555120"/>
          </a:xfrm>
        </p:grpSpPr>
        <p:grpSp>
          <p:nvGrpSpPr>
            <p:cNvPr id="1769" name="Группа 19"/>
            <p:cNvGrpSpPr/>
            <p:nvPr/>
          </p:nvGrpSpPr>
          <p:grpSpPr>
            <a:xfrm>
              <a:off x="3909600" y="2027880"/>
              <a:ext cx="1697400" cy="555120"/>
              <a:chOff x="3909600" y="2027880"/>
              <a:chExt cx="1697400" cy="555120"/>
            </a:xfrm>
          </p:grpSpPr>
          <p:sp>
            <p:nvSpPr>
              <p:cNvPr id="1770" name="Прямоугольник 133"/>
              <p:cNvSpPr/>
              <p:nvPr/>
            </p:nvSpPr>
            <p:spPr>
              <a:xfrm>
                <a:off x="3909600" y="2113560"/>
                <a:ext cx="1697400" cy="46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контроль наличия и корректности использования СИЗ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контроль напряжения и газоанализатор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контроль местоположения/акселерометр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  <a:p>
                <a:pPr marL="76320" indent="-76320" defTabSz="460800">
                  <a:lnSpc>
                    <a:spcPct val="100000"/>
                  </a:lnSpc>
                  <a:buClr>
                    <a:srgbClr val="ffffff"/>
                  </a:buClr>
                  <a:buFont typeface="Arial"/>
                  <a:buChar char="•"/>
                </a:pPr>
                <a:r>
                  <a:rPr b="0" lang="ru-RU" sz="500" spc="-1" strike="noStrike">
                    <a:solidFill>
                      <a:schemeClr val="lt1"/>
                    </a:solidFill>
                    <a:latin typeface="Rostelecom Basis Light"/>
                  </a:rPr>
                  <a:t>экстренная кнопка</a:t>
                </a:r>
                <a:endParaRPr b="0" lang="ru-RU" sz="50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  <p:sp>
            <p:nvSpPr>
              <p:cNvPr id="1771" name="Прямоугольник 136"/>
              <p:cNvSpPr/>
              <p:nvPr/>
            </p:nvSpPr>
            <p:spPr>
              <a:xfrm>
                <a:off x="3984840" y="2027880"/>
                <a:ext cx="346680" cy="102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0" rIns="0" tIns="0" bIns="0" anchor="t">
                <a:spAutoFit/>
              </a:bodyPr>
              <a:p>
                <a:pPr defTabSz="460800">
                  <a:lnSpc>
                    <a:spcPct val="100000"/>
                  </a:lnSpc>
                  <a:spcAft>
                    <a:spcPts val="340"/>
                  </a:spcAft>
                </a:pPr>
                <a:r>
                  <a:rPr b="0" lang="ru-RU" sz="670" spc="-1" strike="noStrike">
                    <a:solidFill>
                      <a:schemeClr val="lt1"/>
                    </a:solidFill>
                    <a:latin typeface="Rostelecom Basis Medium"/>
                  </a:rPr>
                  <a:t>Датчики:</a:t>
                </a:r>
                <a:endParaRPr b="0" lang="ru-RU" sz="670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  <p:grpSp>
          <p:nvGrpSpPr>
            <p:cNvPr id="1772" name="Группа 79"/>
            <p:cNvGrpSpPr/>
            <p:nvPr/>
          </p:nvGrpSpPr>
          <p:grpSpPr>
            <a:xfrm>
              <a:off x="3673800" y="2027880"/>
              <a:ext cx="227880" cy="227880"/>
              <a:chOff x="3673800" y="2027880"/>
              <a:chExt cx="227880" cy="227880"/>
            </a:xfrm>
          </p:grpSpPr>
          <p:sp>
            <p:nvSpPr>
              <p:cNvPr id="1773" name="Овал 80"/>
              <p:cNvSpPr/>
              <p:nvPr/>
            </p:nvSpPr>
            <p:spPr>
              <a:xfrm>
                <a:off x="3673800" y="2027880"/>
                <a:ext cx="227880" cy="227880"/>
              </a:xfrm>
              <a:prstGeom prst="ellipse">
                <a:avLst/>
              </a:prstGeom>
              <a:solidFill>
                <a:srgbClr val="e3e8ec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ru-RU" sz="76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774" name="TextBox 81"/>
              <p:cNvSpPr/>
              <p:nvPr/>
            </p:nvSpPr>
            <p:spPr>
              <a:xfrm>
                <a:off x="3763800" y="2093400"/>
                <a:ext cx="47880" cy="128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ru-RU" sz="839" spc="-1" strike="noStrike">
                    <a:solidFill>
                      <a:srgbClr val="1d2533"/>
                    </a:solidFill>
                    <a:latin typeface="Rostelecom Basis Medium"/>
                  </a:rPr>
                  <a:t>7</a:t>
                </a:r>
                <a:endParaRPr b="0" lang="ru-RU" sz="839" spc="-1" strike="noStrike">
                  <a:solidFill>
                    <a:srgbClr val="000000"/>
                  </a:solidFill>
                  <a:latin typeface="XO Oriel"/>
                </a:endParaRPr>
              </a:p>
            </p:txBody>
          </p:sp>
        </p:grpSp>
      </p:grpSp>
      <p:grpSp>
        <p:nvGrpSpPr>
          <p:cNvPr id="1775" name="Группа 33"/>
          <p:cNvGrpSpPr/>
          <p:nvPr/>
        </p:nvGrpSpPr>
        <p:grpSpPr>
          <a:xfrm>
            <a:off x="639360" y="915840"/>
            <a:ext cx="105840" cy="105840"/>
            <a:chOff x="639360" y="915840"/>
            <a:chExt cx="105840" cy="105840"/>
          </a:xfrm>
        </p:grpSpPr>
        <p:sp>
          <p:nvSpPr>
            <p:cNvPr id="1776" name="Овал 32"/>
            <p:cNvSpPr/>
            <p:nvPr/>
          </p:nvSpPr>
          <p:spPr>
            <a:xfrm>
              <a:off x="639360" y="915840"/>
              <a:ext cx="105840" cy="105840"/>
            </a:xfrm>
            <a:prstGeom prst="ellipse">
              <a:avLst/>
            </a:prstGeom>
            <a:solidFill>
              <a:srgbClr val="ff4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0240" bIns="3024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76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777" name="TextBox 31"/>
            <p:cNvSpPr/>
            <p:nvPr/>
          </p:nvSpPr>
          <p:spPr>
            <a:xfrm>
              <a:off x="673920" y="929520"/>
              <a:ext cx="41040" cy="91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600" spc="-1" strike="noStrike">
                  <a:solidFill>
                    <a:schemeClr val="lt1"/>
                  </a:solidFill>
                  <a:latin typeface="Rostelecom Basis"/>
                </a:rPr>
                <a:t>1</a:t>
              </a:r>
              <a:endParaRPr b="0" lang="ru-RU" sz="600" spc="-1" strike="noStrike">
                <a:solidFill>
                  <a:srgbClr val="000000"/>
                </a:solidFill>
                <a:latin typeface="XO Oriel"/>
              </a:endParaRPr>
            </a:p>
          </p:txBody>
        </p:sp>
      </p:grpSp>
      <p:grpSp>
        <p:nvGrpSpPr>
          <p:cNvPr id="1778" name="Группа 91"/>
          <p:cNvGrpSpPr/>
          <p:nvPr/>
        </p:nvGrpSpPr>
        <p:grpSpPr>
          <a:xfrm>
            <a:off x="881280" y="1607400"/>
            <a:ext cx="105840" cy="105840"/>
            <a:chOff x="881280" y="1607400"/>
            <a:chExt cx="105840" cy="105840"/>
          </a:xfrm>
        </p:grpSpPr>
        <p:sp>
          <p:nvSpPr>
            <p:cNvPr id="1779" name="Овал 92"/>
            <p:cNvSpPr/>
            <p:nvPr/>
          </p:nvSpPr>
          <p:spPr>
            <a:xfrm>
              <a:off x="881280" y="1607400"/>
              <a:ext cx="105840" cy="105840"/>
            </a:xfrm>
            <a:prstGeom prst="ellipse">
              <a:avLst/>
            </a:prstGeom>
            <a:solidFill>
              <a:srgbClr val="ff4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0240" bIns="3024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76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780" name="TextBox 93"/>
            <p:cNvSpPr/>
            <p:nvPr/>
          </p:nvSpPr>
          <p:spPr>
            <a:xfrm>
              <a:off x="907560" y="1621080"/>
              <a:ext cx="41040" cy="91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600" spc="-1" strike="noStrike">
                  <a:solidFill>
                    <a:schemeClr val="lt1"/>
                  </a:solidFill>
                  <a:latin typeface="Rostelecom Basis"/>
                </a:rPr>
                <a:t>4</a:t>
              </a:r>
              <a:endParaRPr b="0" lang="ru-RU" sz="600" spc="-1" strike="noStrike">
                <a:solidFill>
                  <a:srgbClr val="000000"/>
                </a:solidFill>
                <a:latin typeface="XO Oriel"/>
              </a:endParaRPr>
            </a:p>
          </p:txBody>
        </p:sp>
      </p:grpSp>
      <p:grpSp>
        <p:nvGrpSpPr>
          <p:cNvPr id="1781" name="Группа 94"/>
          <p:cNvGrpSpPr/>
          <p:nvPr/>
        </p:nvGrpSpPr>
        <p:grpSpPr>
          <a:xfrm>
            <a:off x="373320" y="1873440"/>
            <a:ext cx="105840" cy="105840"/>
            <a:chOff x="373320" y="1873440"/>
            <a:chExt cx="105840" cy="105840"/>
          </a:xfrm>
        </p:grpSpPr>
        <p:sp>
          <p:nvSpPr>
            <p:cNvPr id="1782" name="Овал 95"/>
            <p:cNvSpPr/>
            <p:nvPr/>
          </p:nvSpPr>
          <p:spPr>
            <a:xfrm>
              <a:off x="373320" y="1873440"/>
              <a:ext cx="105840" cy="105840"/>
            </a:xfrm>
            <a:prstGeom prst="ellipse">
              <a:avLst/>
            </a:prstGeom>
            <a:solidFill>
              <a:srgbClr val="ff4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0240" bIns="3024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76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783" name="TextBox 96"/>
            <p:cNvSpPr/>
            <p:nvPr/>
          </p:nvSpPr>
          <p:spPr>
            <a:xfrm>
              <a:off x="405000" y="1887120"/>
              <a:ext cx="41040" cy="91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600" spc="-1" strike="noStrike">
                  <a:solidFill>
                    <a:schemeClr val="lt1"/>
                  </a:solidFill>
                  <a:latin typeface="Rostelecom Basis"/>
                </a:rPr>
                <a:t>2</a:t>
              </a:r>
              <a:endParaRPr b="0" lang="ru-RU" sz="600" spc="-1" strike="noStrike">
                <a:solidFill>
                  <a:srgbClr val="000000"/>
                </a:solidFill>
                <a:latin typeface="XO Oriel"/>
              </a:endParaRPr>
            </a:p>
          </p:txBody>
        </p:sp>
      </p:grpSp>
      <p:grpSp>
        <p:nvGrpSpPr>
          <p:cNvPr id="1784" name="Группа 97"/>
          <p:cNvGrpSpPr/>
          <p:nvPr/>
        </p:nvGrpSpPr>
        <p:grpSpPr>
          <a:xfrm>
            <a:off x="1300320" y="2371680"/>
            <a:ext cx="105840" cy="105840"/>
            <a:chOff x="1300320" y="2371680"/>
            <a:chExt cx="105840" cy="105840"/>
          </a:xfrm>
        </p:grpSpPr>
        <p:sp>
          <p:nvSpPr>
            <p:cNvPr id="1785" name="Овал 98"/>
            <p:cNvSpPr/>
            <p:nvPr/>
          </p:nvSpPr>
          <p:spPr>
            <a:xfrm>
              <a:off x="1300320" y="2371680"/>
              <a:ext cx="105840" cy="105840"/>
            </a:xfrm>
            <a:prstGeom prst="ellipse">
              <a:avLst/>
            </a:prstGeom>
            <a:solidFill>
              <a:srgbClr val="ff4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0240" bIns="3024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76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786" name="TextBox 99"/>
            <p:cNvSpPr/>
            <p:nvPr/>
          </p:nvSpPr>
          <p:spPr>
            <a:xfrm>
              <a:off x="1334880" y="2385360"/>
              <a:ext cx="41040" cy="91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600" spc="-1" strike="noStrike">
                  <a:solidFill>
                    <a:schemeClr val="lt1"/>
                  </a:solidFill>
                  <a:latin typeface="Rostelecom Basis"/>
                </a:rPr>
                <a:t>3</a:t>
              </a:r>
              <a:endParaRPr b="0" lang="ru-RU" sz="600" spc="-1" strike="noStrike">
                <a:solidFill>
                  <a:srgbClr val="000000"/>
                </a:solidFill>
                <a:latin typeface="XO Oriel"/>
              </a:endParaRPr>
            </a:p>
          </p:txBody>
        </p:sp>
      </p:grpSp>
      <p:grpSp>
        <p:nvGrpSpPr>
          <p:cNvPr id="1787" name="Группа 100"/>
          <p:cNvGrpSpPr/>
          <p:nvPr/>
        </p:nvGrpSpPr>
        <p:grpSpPr>
          <a:xfrm>
            <a:off x="1179000" y="1607400"/>
            <a:ext cx="105840" cy="105840"/>
            <a:chOff x="1179000" y="1607400"/>
            <a:chExt cx="105840" cy="105840"/>
          </a:xfrm>
        </p:grpSpPr>
        <p:sp>
          <p:nvSpPr>
            <p:cNvPr id="1788" name="Овал 101"/>
            <p:cNvSpPr/>
            <p:nvPr/>
          </p:nvSpPr>
          <p:spPr>
            <a:xfrm>
              <a:off x="1179000" y="1607400"/>
              <a:ext cx="105840" cy="105840"/>
            </a:xfrm>
            <a:prstGeom prst="ellipse">
              <a:avLst/>
            </a:prstGeom>
            <a:solidFill>
              <a:srgbClr val="ff4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0240" bIns="3024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76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789" name="TextBox 102"/>
            <p:cNvSpPr/>
            <p:nvPr/>
          </p:nvSpPr>
          <p:spPr>
            <a:xfrm>
              <a:off x="1208880" y="1621080"/>
              <a:ext cx="41040" cy="91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600" spc="-1" strike="noStrike">
                  <a:solidFill>
                    <a:schemeClr val="lt1"/>
                  </a:solidFill>
                  <a:latin typeface="Rostelecom Basis"/>
                </a:rPr>
                <a:t>6</a:t>
              </a:r>
              <a:endParaRPr b="0" lang="ru-RU" sz="600" spc="-1" strike="noStrike">
                <a:solidFill>
                  <a:srgbClr val="000000"/>
                </a:solidFill>
                <a:latin typeface="XO Oriel"/>
              </a:endParaRPr>
            </a:p>
          </p:txBody>
        </p:sp>
      </p:grpSp>
      <p:grpSp>
        <p:nvGrpSpPr>
          <p:cNvPr id="1790" name="Группа 103"/>
          <p:cNvGrpSpPr/>
          <p:nvPr/>
        </p:nvGrpSpPr>
        <p:grpSpPr>
          <a:xfrm>
            <a:off x="967320" y="968400"/>
            <a:ext cx="105840" cy="108000"/>
            <a:chOff x="967320" y="968400"/>
            <a:chExt cx="105840" cy="108000"/>
          </a:xfrm>
        </p:grpSpPr>
        <p:sp>
          <p:nvSpPr>
            <p:cNvPr id="1791" name="Овал 104"/>
            <p:cNvSpPr/>
            <p:nvPr/>
          </p:nvSpPr>
          <p:spPr>
            <a:xfrm>
              <a:off x="967320" y="968400"/>
              <a:ext cx="105840" cy="105840"/>
            </a:xfrm>
            <a:prstGeom prst="ellipse">
              <a:avLst/>
            </a:prstGeom>
            <a:solidFill>
              <a:srgbClr val="ff4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0240" bIns="3024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76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792" name="TextBox 105"/>
            <p:cNvSpPr/>
            <p:nvPr/>
          </p:nvSpPr>
          <p:spPr>
            <a:xfrm>
              <a:off x="1000440" y="985320"/>
              <a:ext cx="41040" cy="91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600" spc="-1" strike="noStrike">
                  <a:solidFill>
                    <a:schemeClr val="lt1"/>
                  </a:solidFill>
                  <a:latin typeface="Rostelecom Basis"/>
                </a:rPr>
                <a:t>7</a:t>
              </a:r>
              <a:endParaRPr b="0" lang="ru-RU" sz="600" spc="-1" strike="noStrike">
                <a:solidFill>
                  <a:srgbClr val="000000"/>
                </a:solidFill>
                <a:latin typeface="XO Oriel"/>
              </a:endParaRPr>
            </a:p>
          </p:txBody>
        </p:sp>
      </p:grpSp>
      <p:grpSp>
        <p:nvGrpSpPr>
          <p:cNvPr id="1793" name="Группа 107"/>
          <p:cNvGrpSpPr/>
          <p:nvPr/>
        </p:nvGrpSpPr>
        <p:grpSpPr>
          <a:xfrm>
            <a:off x="800640" y="1235880"/>
            <a:ext cx="105840" cy="105840"/>
            <a:chOff x="800640" y="1235880"/>
            <a:chExt cx="105840" cy="105840"/>
          </a:xfrm>
        </p:grpSpPr>
        <p:sp>
          <p:nvSpPr>
            <p:cNvPr id="1794" name="Овал 108"/>
            <p:cNvSpPr/>
            <p:nvPr/>
          </p:nvSpPr>
          <p:spPr>
            <a:xfrm>
              <a:off x="800640" y="1235880"/>
              <a:ext cx="105840" cy="105840"/>
            </a:xfrm>
            <a:prstGeom prst="ellipse">
              <a:avLst/>
            </a:prstGeom>
            <a:solidFill>
              <a:srgbClr val="ff4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0240" bIns="3024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76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795" name="TextBox 109"/>
            <p:cNvSpPr/>
            <p:nvPr/>
          </p:nvSpPr>
          <p:spPr>
            <a:xfrm>
              <a:off x="830520" y="1249560"/>
              <a:ext cx="41040" cy="91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600" spc="-1" strike="noStrike">
                  <a:solidFill>
                    <a:schemeClr val="lt1"/>
                  </a:solidFill>
                  <a:latin typeface="Rostelecom Basis"/>
                </a:rPr>
                <a:t>5</a:t>
              </a:r>
              <a:endParaRPr b="0" lang="ru-RU" sz="600" spc="-1" strike="noStrike">
                <a:solidFill>
                  <a:srgbClr val="000000"/>
                </a:solidFill>
                <a:latin typeface="XO Orie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PlaceHolder 1"/>
          <p:cNvSpPr>
            <a:spLocks noGrp="1"/>
          </p:cNvSpPr>
          <p:nvPr>
            <p:ph/>
          </p:nvPr>
        </p:nvSpPr>
        <p:spPr>
          <a:xfrm>
            <a:off x="799200" y="1206360"/>
            <a:ext cx="2196720" cy="21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Комплексное решение для видеонаблюдения, контроля доступа, управления сигнализациями</a:t>
            </a:r>
            <a:endParaRPr b="0" lang="ru-RU" sz="7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797" name="Текст 4"/>
          <p:cNvSpPr/>
          <p:nvPr/>
        </p:nvSpPr>
        <p:spPr>
          <a:xfrm>
            <a:off x="793800" y="2181240"/>
            <a:ext cx="258300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Синхронизация записи аудио- и видеопотоков,</a:t>
            </a:r>
            <a:br>
              <a:rPr sz="700"/>
            </a:b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совместимое с любым сторонним оборудованием</a:t>
            </a:r>
            <a:endParaRPr b="0" lang="ru-RU" sz="700" spc="-1" strike="noStrike">
              <a:solidFill>
                <a:srgbClr val="000000"/>
              </a:solidFill>
              <a:latin typeface="XO Oriel"/>
            </a:endParaRPr>
          </a:p>
        </p:txBody>
      </p:sp>
      <p:grpSp>
        <p:nvGrpSpPr>
          <p:cNvPr id="1798" name="Группа 40"/>
          <p:cNvGrpSpPr/>
          <p:nvPr/>
        </p:nvGrpSpPr>
        <p:grpSpPr>
          <a:xfrm>
            <a:off x="521640" y="1193040"/>
            <a:ext cx="183960" cy="183960"/>
            <a:chOff x="521640" y="1193040"/>
            <a:chExt cx="183960" cy="183960"/>
          </a:xfrm>
        </p:grpSpPr>
        <p:sp>
          <p:nvSpPr>
            <p:cNvPr id="1799" name="object 5"/>
            <p:cNvSpPr/>
            <p:nvPr/>
          </p:nvSpPr>
          <p:spPr>
            <a:xfrm>
              <a:off x="521640" y="1193040"/>
              <a:ext cx="183960" cy="183960"/>
            </a:xfrm>
            <a:custGeom>
              <a:avLst/>
              <a:gdLst>
                <a:gd name="textAreaLeft" fmla="*/ 0 w 183960"/>
                <a:gd name="textAreaRight" fmla="*/ 184680 w 183960"/>
                <a:gd name="textAreaTop" fmla="*/ 0 h 183960"/>
                <a:gd name="textAreaBottom" fmla="*/ 184680 h 1839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6350">
              <a:solidFill>
                <a:srgbClr val="ff4e12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  <p:sp>
          <p:nvSpPr>
            <p:cNvPr id="1800" name="object 5"/>
            <p:cNvSpPr/>
            <p:nvPr/>
          </p:nvSpPr>
          <p:spPr>
            <a:xfrm>
              <a:off x="584640" y="1256040"/>
              <a:ext cx="57600" cy="57600"/>
            </a:xfrm>
            <a:custGeom>
              <a:avLst/>
              <a:gdLst>
                <a:gd name="textAreaLeft" fmla="*/ 0 w 57600"/>
                <a:gd name="textAreaRight" fmla="*/ 58320 w 5760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rgbClr val="ff4e12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</p:grpSp>
      <p:grpSp>
        <p:nvGrpSpPr>
          <p:cNvPr id="1801" name="Группа 44"/>
          <p:cNvGrpSpPr/>
          <p:nvPr/>
        </p:nvGrpSpPr>
        <p:grpSpPr>
          <a:xfrm>
            <a:off x="521640" y="1519560"/>
            <a:ext cx="183960" cy="183960"/>
            <a:chOff x="521640" y="1519560"/>
            <a:chExt cx="183960" cy="183960"/>
          </a:xfrm>
        </p:grpSpPr>
        <p:sp>
          <p:nvSpPr>
            <p:cNvPr id="1802" name="object 5"/>
            <p:cNvSpPr/>
            <p:nvPr/>
          </p:nvSpPr>
          <p:spPr>
            <a:xfrm>
              <a:off x="521640" y="1519560"/>
              <a:ext cx="183960" cy="183960"/>
            </a:xfrm>
            <a:custGeom>
              <a:avLst/>
              <a:gdLst>
                <a:gd name="textAreaLeft" fmla="*/ 0 w 183960"/>
                <a:gd name="textAreaRight" fmla="*/ 184680 w 183960"/>
                <a:gd name="textAreaTop" fmla="*/ 0 h 183960"/>
                <a:gd name="textAreaBottom" fmla="*/ 184680 h 1839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6350">
              <a:solidFill>
                <a:srgbClr val="ff4e12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  <p:sp>
          <p:nvSpPr>
            <p:cNvPr id="1803" name="object 5"/>
            <p:cNvSpPr/>
            <p:nvPr/>
          </p:nvSpPr>
          <p:spPr>
            <a:xfrm>
              <a:off x="584640" y="1582560"/>
              <a:ext cx="57600" cy="57600"/>
            </a:xfrm>
            <a:custGeom>
              <a:avLst/>
              <a:gdLst>
                <a:gd name="textAreaLeft" fmla="*/ 0 w 57600"/>
                <a:gd name="textAreaRight" fmla="*/ 58320 w 5760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rgbClr val="ff4e12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</p:grpSp>
      <p:grpSp>
        <p:nvGrpSpPr>
          <p:cNvPr id="1804" name="Группа 47"/>
          <p:cNvGrpSpPr/>
          <p:nvPr/>
        </p:nvGrpSpPr>
        <p:grpSpPr>
          <a:xfrm>
            <a:off x="521640" y="1856160"/>
            <a:ext cx="183960" cy="183960"/>
            <a:chOff x="521640" y="1856160"/>
            <a:chExt cx="183960" cy="183960"/>
          </a:xfrm>
        </p:grpSpPr>
        <p:sp>
          <p:nvSpPr>
            <p:cNvPr id="1805" name="object 5"/>
            <p:cNvSpPr/>
            <p:nvPr/>
          </p:nvSpPr>
          <p:spPr>
            <a:xfrm>
              <a:off x="521640" y="1856160"/>
              <a:ext cx="183960" cy="183960"/>
            </a:xfrm>
            <a:custGeom>
              <a:avLst/>
              <a:gdLst>
                <a:gd name="textAreaLeft" fmla="*/ 0 w 183960"/>
                <a:gd name="textAreaRight" fmla="*/ 184680 w 183960"/>
                <a:gd name="textAreaTop" fmla="*/ 0 h 183960"/>
                <a:gd name="textAreaBottom" fmla="*/ 184680 h 1839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6350">
              <a:solidFill>
                <a:srgbClr val="ff4e12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  <p:sp>
          <p:nvSpPr>
            <p:cNvPr id="1806" name="object 5"/>
            <p:cNvSpPr/>
            <p:nvPr/>
          </p:nvSpPr>
          <p:spPr>
            <a:xfrm>
              <a:off x="584640" y="1919520"/>
              <a:ext cx="57600" cy="57600"/>
            </a:xfrm>
            <a:custGeom>
              <a:avLst/>
              <a:gdLst>
                <a:gd name="textAreaLeft" fmla="*/ 0 w 57600"/>
                <a:gd name="textAreaRight" fmla="*/ 58320 w 5760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rgbClr val="ff4e12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</p:grpSp>
      <p:grpSp>
        <p:nvGrpSpPr>
          <p:cNvPr id="1807" name="Группа 50"/>
          <p:cNvGrpSpPr/>
          <p:nvPr/>
        </p:nvGrpSpPr>
        <p:grpSpPr>
          <a:xfrm>
            <a:off x="521640" y="2181240"/>
            <a:ext cx="183960" cy="183960"/>
            <a:chOff x="521640" y="2181240"/>
            <a:chExt cx="183960" cy="183960"/>
          </a:xfrm>
        </p:grpSpPr>
        <p:sp>
          <p:nvSpPr>
            <p:cNvPr id="1808" name="object 5"/>
            <p:cNvSpPr/>
            <p:nvPr/>
          </p:nvSpPr>
          <p:spPr>
            <a:xfrm>
              <a:off x="521640" y="2181240"/>
              <a:ext cx="183960" cy="183960"/>
            </a:xfrm>
            <a:custGeom>
              <a:avLst/>
              <a:gdLst>
                <a:gd name="textAreaLeft" fmla="*/ 0 w 183960"/>
                <a:gd name="textAreaRight" fmla="*/ 184680 w 183960"/>
                <a:gd name="textAreaTop" fmla="*/ 0 h 183960"/>
                <a:gd name="textAreaBottom" fmla="*/ 184680 h 1839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6350">
              <a:solidFill>
                <a:srgbClr val="ff4e12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  <p:sp>
          <p:nvSpPr>
            <p:cNvPr id="1809" name="object 5"/>
            <p:cNvSpPr/>
            <p:nvPr/>
          </p:nvSpPr>
          <p:spPr>
            <a:xfrm>
              <a:off x="584640" y="2244240"/>
              <a:ext cx="57600" cy="57600"/>
            </a:xfrm>
            <a:custGeom>
              <a:avLst/>
              <a:gdLst>
                <a:gd name="textAreaLeft" fmla="*/ 0 w 57600"/>
                <a:gd name="textAreaRight" fmla="*/ 58320 w 5760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rgbClr val="ff4e12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</p:grpSp>
      <p:sp>
        <p:nvSpPr>
          <p:cNvPr id="1810" name="PlaceHolder 2"/>
          <p:cNvSpPr>
            <a:spLocks noGrp="1"/>
          </p:cNvSpPr>
          <p:nvPr>
            <p:ph/>
          </p:nvPr>
        </p:nvSpPr>
        <p:spPr>
          <a:xfrm>
            <a:off x="792360" y="1531440"/>
            <a:ext cx="2513880" cy="182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Доступ к системе видеонаблюдения и записям</a:t>
            </a:r>
            <a:br>
              <a:rPr sz="700"/>
            </a:b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через личный кабинет  и с мобильных устройств</a:t>
            </a:r>
            <a:endParaRPr b="0" lang="ru-RU" sz="7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11" name="PlaceHolder 3"/>
          <p:cNvSpPr>
            <a:spLocks noGrp="1"/>
          </p:cNvSpPr>
          <p:nvPr>
            <p:ph/>
          </p:nvPr>
        </p:nvSpPr>
        <p:spPr>
          <a:xfrm>
            <a:off x="792360" y="1856160"/>
            <a:ext cx="2513880" cy="21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Распознавание лиц, автомобильных номеров и объектов</a:t>
            </a:r>
            <a:br>
              <a:rPr sz="700"/>
            </a:b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в режиме реального времени</a:t>
            </a:r>
            <a:endParaRPr b="0" lang="ru-RU" sz="7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12" name="PlaceHolder 4"/>
          <p:cNvSpPr>
            <a:spLocks noGrp="1"/>
          </p:cNvSpPr>
          <p:nvPr>
            <p:ph type="title"/>
          </p:nvPr>
        </p:nvSpPr>
        <p:spPr>
          <a:xfrm>
            <a:off x="184320" y="344160"/>
            <a:ext cx="5275800" cy="27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800" spc="-1" strike="noStrike">
                <a:solidFill>
                  <a:schemeClr val="lt1"/>
                </a:solidFill>
                <a:latin typeface="Rostelecom Basis Medium"/>
              </a:rPr>
              <a:t>Интеллектуальное видеонаблюдение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13" name="Рисунок 60"/>
          <p:cNvSpPr/>
          <p:nvPr/>
        </p:nvSpPr>
        <p:spPr>
          <a:xfrm>
            <a:off x="3232080" y="634680"/>
            <a:ext cx="2971080" cy="1815480"/>
          </a:xfrm>
          <a:custGeom>
            <a:avLst/>
            <a:gdLst>
              <a:gd name="textAreaLeft" fmla="*/ 0 w 2971080"/>
              <a:gd name="textAreaRight" fmla="*/ 2971800 w 2971080"/>
              <a:gd name="textAreaTop" fmla="*/ 0 h 1815480"/>
              <a:gd name="textAreaBottom" fmla="*/ 1816200 h 1815480"/>
            </a:gdLst>
            <a:ahLst/>
            <a:rect l="textAreaLeft" t="textAreaTop" r="textAreaRight" b="textAreaBottom"/>
            <a:pathLst>
              <a:path w="2971800" h="1816189">
                <a:moveTo>
                  <a:pt x="799609" y="0"/>
                </a:moveTo>
                <a:lnTo>
                  <a:pt x="2143530" y="0"/>
                </a:lnTo>
                <a:lnTo>
                  <a:pt x="2193172" y="5188"/>
                </a:lnTo>
                <a:lnTo>
                  <a:pt x="2239483" y="20060"/>
                </a:lnTo>
                <a:lnTo>
                  <a:pt x="2281450" y="43571"/>
                </a:lnTo>
                <a:lnTo>
                  <a:pt x="2318060" y="74680"/>
                </a:lnTo>
                <a:lnTo>
                  <a:pt x="2348299" y="112344"/>
                </a:lnTo>
                <a:lnTo>
                  <a:pt x="2371152" y="155519"/>
                </a:lnTo>
                <a:lnTo>
                  <a:pt x="2385607" y="203164"/>
                </a:lnTo>
                <a:lnTo>
                  <a:pt x="2390651" y="254234"/>
                </a:lnTo>
                <a:lnTo>
                  <a:pt x="2390651" y="488907"/>
                </a:lnTo>
                <a:lnTo>
                  <a:pt x="2797893" y="488907"/>
                </a:lnTo>
                <a:lnTo>
                  <a:pt x="2843987" y="495326"/>
                </a:lnTo>
                <a:lnTo>
                  <a:pt x="2885492" y="513423"/>
                </a:lnTo>
                <a:lnTo>
                  <a:pt x="2920715" y="541461"/>
                </a:lnTo>
                <a:lnTo>
                  <a:pt x="2947968" y="577697"/>
                </a:lnTo>
                <a:lnTo>
                  <a:pt x="2965560" y="620398"/>
                </a:lnTo>
                <a:lnTo>
                  <a:pt x="2971800" y="667819"/>
                </a:lnTo>
                <a:lnTo>
                  <a:pt x="2971800" y="1046363"/>
                </a:lnTo>
                <a:lnTo>
                  <a:pt x="2965560" y="1093783"/>
                </a:lnTo>
                <a:lnTo>
                  <a:pt x="2947968" y="1136481"/>
                </a:lnTo>
                <a:lnTo>
                  <a:pt x="2920715" y="1172718"/>
                </a:lnTo>
                <a:lnTo>
                  <a:pt x="2885492" y="1200754"/>
                </a:lnTo>
                <a:lnTo>
                  <a:pt x="2843987" y="1218851"/>
                </a:lnTo>
                <a:lnTo>
                  <a:pt x="2797893" y="1225270"/>
                </a:lnTo>
                <a:lnTo>
                  <a:pt x="2317429" y="1225270"/>
                </a:lnTo>
                <a:lnTo>
                  <a:pt x="2271335" y="1218851"/>
                </a:lnTo>
                <a:lnTo>
                  <a:pt x="2229831" y="1200754"/>
                </a:lnTo>
                <a:lnTo>
                  <a:pt x="2194607" y="1172718"/>
                </a:lnTo>
                <a:lnTo>
                  <a:pt x="2167354" y="1136481"/>
                </a:lnTo>
                <a:lnTo>
                  <a:pt x="2149763" y="1093783"/>
                </a:lnTo>
                <a:lnTo>
                  <a:pt x="2143523" y="1046363"/>
                </a:lnTo>
                <a:lnTo>
                  <a:pt x="1816707" y="1046363"/>
                </a:lnTo>
                <a:lnTo>
                  <a:pt x="1816707" y="1561955"/>
                </a:lnTo>
                <a:lnTo>
                  <a:pt x="1811664" y="1613025"/>
                </a:lnTo>
                <a:lnTo>
                  <a:pt x="1797209" y="1660669"/>
                </a:lnTo>
                <a:lnTo>
                  <a:pt x="1774356" y="1703844"/>
                </a:lnTo>
                <a:lnTo>
                  <a:pt x="1744118" y="1741508"/>
                </a:lnTo>
                <a:lnTo>
                  <a:pt x="1707508" y="1772617"/>
                </a:lnTo>
                <a:lnTo>
                  <a:pt x="1665540" y="1796128"/>
                </a:lnTo>
                <a:lnTo>
                  <a:pt x="1619228" y="1811001"/>
                </a:lnTo>
                <a:lnTo>
                  <a:pt x="1569582" y="1816189"/>
                </a:lnTo>
                <a:lnTo>
                  <a:pt x="1046732" y="1816189"/>
                </a:lnTo>
                <a:lnTo>
                  <a:pt x="997090" y="1811001"/>
                </a:lnTo>
                <a:lnTo>
                  <a:pt x="995898" y="1810619"/>
                </a:lnTo>
                <a:lnTo>
                  <a:pt x="278524" y="1810619"/>
                </a:lnTo>
                <a:cubicBezTo>
                  <a:pt x="124699" y="1810619"/>
                  <a:pt x="0" y="1682332"/>
                  <a:pt x="0" y="1524081"/>
                </a:cubicBezTo>
                <a:lnTo>
                  <a:pt x="0" y="774940"/>
                </a:lnTo>
                <a:cubicBezTo>
                  <a:pt x="0" y="616689"/>
                  <a:pt x="124699" y="488402"/>
                  <a:pt x="278524" y="488402"/>
                </a:cubicBezTo>
                <a:lnTo>
                  <a:pt x="799609" y="488402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object 4"/>
          <p:cNvSpPr/>
          <p:nvPr/>
        </p:nvSpPr>
        <p:spPr>
          <a:xfrm>
            <a:off x="0" y="611640"/>
            <a:ext cx="3841200" cy="2683080"/>
          </a:xfrm>
          <a:custGeom>
            <a:avLst/>
            <a:gdLst>
              <a:gd name="textAreaLeft" fmla="*/ 0 w 3841200"/>
              <a:gd name="textAreaRight" fmla="*/ 3841920 w 3841200"/>
              <a:gd name="textAreaTop" fmla="*/ 0 h 2683080"/>
              <a:gd name="textAreaBottom" fmla="*/ 2683800 h 2683080"/>
            </a:gdLst>
            <a:ahLst/>
            <a:rect l="textAreaLeft" t="textAreaTop" r="textAreaRight" b="textAreaBottom"/>
            <a:pathLst>
              <a:path w="3606800" h="2411095">
                <a:moveTo>
                  <a:pt x="3606304" y="291719"/>
                </a:moveTo>
                <a:lnTo>
                  <a:pt x="3604933" y="291719"/>
                </a:lnTo>
                <a:lnTo>
                  <a:pt x="3602926" y="264490"/>
                </a:lnTo>
                <a:lnTo>
                  <a:pt x="3593109" y="220840"/>
                </a:lnTo>
                <a:lnTo>
                  <a:pt x="3577361" y="179717"/>
                </a:lnTo>
                <a:lnTo>
                  <a:pt x="3556152" y="141592"/>
                </a:lnTo>
                <a:lnTo>
                  <a:pt x="3529977" y="106959"/>
                </a:lnTo>
                <a:lnTo>
                  <a:pt x="3499345" y="76314"/>
                </a:lnTo>
                <a:lnTo>
                  <a:pt x="3464712" y="50152"/>
                </a:lnTo>
                <a:lnTo>
                  <a:pt x="3426587" y="28943"/>
                </a:lnTo>
                <a:lnTo>
                  <a:pt x="3385451" y="13195"/>
                </a:lnTo>
                <a:lnTo>
                  <a:pt x="3341814" y="3378"/>
                </a:lnTo>
                <a:lnTo>
                  <a:pt x="3296132" y="0"/>
                </a:lnTo>
                <a:lnTo>
                  <a:pt x="720598" y="0"/>
                </a:lnTo>
                <a:lnTo>
                  <a:pt x="674916" y="3378"/>
                </a:lnTo>
                <a:lnTo>
                  <a:pt x="631278" y="13195"/>
                </a:lnTo>
                <a:lnTo>
                  <a:pt x="590143" y="28943"/>
                </a:lnTo>
                <a:lnTo>
                  <a:pt x="552018" y="50152"/>
                </a:lnTo>
                <a:lnTo>
                  <a:pt x="517385" y="76314"/>
                </a:lnTo>
                <a:lnTo>
                  <a:pt x="486752" y="106959"/>
                </a:lnTo>
                <a:lnTo>
                  <a:pt x="460578" y="141592"/>
                </a:lnTo>
                <a:lnTo>
                  <a:pt x="439369" y="179717"/>
                </a:lnTo>
                <a:lnTo>
                  <a:pt x="423621" y="220840"/>
                </a:lnTo>
                <a:lnTo>
                  <a:pt x="413804" y="264490"/>
                </a:lnTo>
                <a:lnTo>
                  <a:pt x="411784" y="291719"/>
                </a:lnTo>
                <a:lnTo>
                  <a:pt x="0" y="291719"/>
                </a:lnTo>
                <a:lnTo>
                  <a:pt x="0" y="2410891"/>
                </a:lnTo>
                <a:lnTo>
                  <a:pt x="3606304" y="2410891"/>
                </a:lnTo>
                <a:lnTo>
                  <a:pt x="3606304" y="966406"/>
                </a:lnTo>
                <a:lnTo>
                  <a:pt x="3606304" y="310159"/>
                </a:lnTo>
                <a:lnTo>
                  <a:pt x="3606304" y="291719"/>
                </a:lnTo>
                <a:close/>
              </a:path>
            </a:pathLst>
          </a:custGeom>
          <a:solidFill>
            <a:srgbClr val="1d25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15" name="object 4"/>
          <p:cNvSpPr/>
          <p:nvPr/>
        </p:nvSpPr>
        <p:spPr>
          <a:xfrm>
            <a:off x="0" y="878400"/>
            <a:ext cx="3841200" cy="2600280"/>
          </a:xfrm>
          <a:custGeom>
            <a:avLst/>
            <a:gdLst>
              <a:gd name="textAreaLeft" fmla="*/ 0 w 3841200"/>
              <a:gd name="textAreaRight" fmla="*/ 3841920 w 3841200"/>
              <a:gd name="textAreaTop" fmla="*/ 0 h 2600280"/>
              <a:gd name="textAreaBottom" fmla="*/ 2601000 h 2600280"/>
            </a:gdLst>
            <a:ahLst/>
            <a:rect l="textAreaLeft" t="textAreaTop" r="textAreaRight" b="textAreaBottom"/>
            <a:pathLst>
              <a:path w="3606800" h="2411095">
                <a:moveTo>
                  <a:pt x="3606304" y="291719"/>
                </a:moveTo>
                <a:lnTo>
                  <a:pt x="3604933" y="291719"/>
                </a:lnTo>
                <a:lnTo>
                  <a:pt x="3602926" y="264490"/>
                </a:lnTo>
                <a:lnTo>
                  <a:pt x="3593109" y="220840"/>
                </a:lnTo>
                <a:lnTo>
                  <a:pt x="3577361" y="179717"/>
                </a:lnTo>
                <a:lnTo>
                  <a:pt x="3556152" y="141592"/>
                </a:lnTo>
                <a:lnTo>
                  <a:pt x="3529977" y="106959"/>
                </a:lnTo>
                <a:lnTo>
                  <a:pt x="3499345" y="76314"/>
                </a:lnTo>
                <a:lnTo>
                  <a:pt x="3464712" y="50152"/>
                </a:lnTo>
                <a:lnTo>
                  <a:pt x="3426587" y="28943"/>
                </a:lnTo>
                <a:lnTo>
                  <a:pt x="3385451" y="13195"/>
                </a:lnTo>
                <a:lnTo>
                  <a:pt x="3341814" y="3378"/>
                </a:lnTo>
                <a:lnTo>
                  <a:pt x="3296132" y="0"/>
                </a:lnTo>
                <a:lnTo>
                  <a:pt x="720598" y="0"/>
                </a:lnTo>
                <a:lnTo>
                  <a:pt x="674916" y="3378"/>
                </a:lnTo>
                <a:lnTo>
                  <a:pt x="631278" y="13195"/>
                </a:lnTo>
                <a:lnTo>
                  <a:pt x="590143" y="28943"/>
                </a:lnTo>
                <a:lnTo>
                  <a:pt x="552018" y="50152"/>
                </a:lnTo>
                <a:lnTo>
                  <a:pt x="517385" y="76314"/>
                </a:lnTo>
                <a:lnTo>
                  <a:pt x="486752" y="106959"/>
                </a:lnTo>
                <a:lnTo>
                  <a:pt x="460578" y="141592"/>
                </a:lnTo>
                <a:lnTo>
                  <a:pt x="439369" y="179717"/>
                </a:lnTo>
                <a:lnTo>
                  <a:pt x="423621" y="220840"/>
                </a:lnTo>
                <a:lnTo>
                  <a:pt x="413804" y="264490"/>
                </a:lnTo>
                <a:lnTo>
                  <a:pt x="411784" y="291719"/>
                </a:lnTo>
                <a:lnTo>
                  <a:pt x="0" y="291719"/>
                </a:lnTo>
                <a:lnTo>
                  <a:pt x="0" y="2410891"/>
                </a:lnTo>
                <a:lnTo>
                  <a:pt x="3606304" y="2410891"/>
                </a:lnTo>
                <a:lnTo>
                  <a:pt x="3606304" y="966406"/>
                </a:lnTo>
                <a:lnTo>
                  <a:pt x="3606304" y="310159"/>
                </a:lnTo>
                <a:lnTo>
                  <a:pt x="3606304" y="291719"/>
                </a:lnTo>
                <a:close/>
              </a:path>
            </a:pathLst>
          </a:custGeom>
          <a:solidFill>
            <a:srgbClr val="e3e7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16" name="PlaceHolder 1"/>
          <p:cNvSpPr>
            <a:spLocks noGrp="1"/>
          </p:cNvSpPr>
          <p:nvPr>
            <p:ph type="sldNum" idx="33"/>
          </p:nvPr>
        </p:nvSpPr>
        <p:spPr>
          <a:xfrm>
            <a:off x="4258080" y="3088080"/>
            <a:ext cx="1346040" cy="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600" spc="-1" strike="noStrike">
                <a:solidFill>
                  <a:schemeClr val="lt1"/>
                </a:solidFill>
                <a:latin typeface="Rostelecom Basi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6CF6F75-3347-4739-A16B-34779B28ABA1}" type="slidenum">
              <a:rPr b="0" lang="ru-RU" sz="600" spc="-1" strike="noStrike">
                <a:solidFill>
                  <a:schemeClr val="lt1"/>
                </a:solidFill>
                <a:latin typeface="Rostelecom Basis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17" name="PlaceHolder 2"/>
          <p:cNvSpPr>
            <a:spLocks noGrp="1"/>
          </p:cNvSpPr>
          <p:nvPr>
            <p:ph type="title"/>
          </p:nvPr>
        </p:nvSpPr>
        <p:spPr>
          <a:xfrm>
            <a:off x="331920" y="269280"/>
            <a:ext cx="4361400" cy="54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800" spc="-1" strike="noStrike">
                <a:solidFill>
                  <a:schemeClr val="lt1"/>
                </a:solidFill>
                <a:latin typeface="Rostelecom Basis"/>
              </a:rPr>
              <a:t>Биометрический СКУД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18" name="PlaceHolder 3"/>
          <p:cNvSpPr>
            <a:spLocks noGrp="1"/>
          </p:cNvSpPr>
          <p:nvPr>
            <p:ph/>
          </p:nvPr>
        </p:nvSpPr>
        <p:spPr>
          <a:xfrm>
            <a:off x="806400" y="1240560"/>
            <a:ext cx="2729880" cy="182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72000" indent="-72000">
              <a:lnSpc>
                <a:spcPct val="100000"/>
              </a:lnSpc>
              <a:buClr>
                <a:srgbClr val="1c2533"/>
              </a:buClr>
              <a:buFont typeface="Arial"/>
              <a:buChar char="•"/>
            </a:pP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Учет времени прихода и ухода сотрудников</a:t>
            </a:r>
            <a:endParaRPr b="0" lang="ru-RU" sz="700" spc="-1" strike="noStrike">
              <a:solidFill>
                <a:srgbClr val="000000"/>
              </a:solidFill>
              <a:latin typeface="XO Oriel"/>
            </a:endParaRPr>
          </a:p>
          <a:p>
            <a:pPr marL="72000" indent="-72000">
              <a:lnSpc>
                <a:spcPct val="100000"/>
              </a:lnSpc>
              <a:buClr>
                <a:srgbClr val="1c2533"/>
              </a:buClr>
              <a:buFont typeface="Arial"/>
              <a:buChar char="•"/>
            </a:pP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Формирование отчетов о наличии или отсутствии сотрудника</a:t>
            </a:r>
            <a:br>
              <a:rPr sz="700"/>
            </a:b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на рабочем месте</a:t>
            </a:r>
            <a:endParaRPr b="0" lang="ru-RU" sz="7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19" name="PlaceHolder 4"/>
          <p:cNvSpPr>
            <a:spLocks noGrp="1"/>
          </p:cNvSpPr>
          <p:nvPr>
            <p:ph/>
          </p:nvPr>
        </p:nvSpPr>
        <p:spPr>
          <a:xfrm>
            <a:off x="807840" y="1075320"/>
            <a:ext cx="2131560" cy="15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4e12"/>
                </a:solidFill>
                <a:latin typeface="Rostelecom Basis"/>
              </a:rPr>
              <a:t>Система учета рабочего времени</a:t>
            </a: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20" name="Текст 4"/>
          <p:cNvSpPr/>
          <p:nvPr/>
        </p:nvSpPr>
        <p:spPr>
          <a:xfrm>
            <a:off x="800640" y="2701080"/>
            <a:ext cx="265932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Поддержка специализированного программного обеспечения установленного СКУД</a:t>
            </a:r>
            <a:endParaRPr b="0" lang="ru-RU" sz="7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21" name="Текст 7"/>
          <p:cNvSpPr/>
          <p:nvPr/>
        </p:nvSpPr>
        <p:spPr>
          <a:xfrm>
            <a:off x="800640" y="2547000"/>
            <a:ext cx="213156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000" spc="-1" strike="noStrike">
                <a:solidFill>
                  <a:srgbClr val="ff4e12"/>
                </a:solidFill>
                <a:latin typeface="Rostelecom Basis"/>
              </a:rPr>
              <a:t>Поддержка сервиса</a:t>
            </a: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grpSp>
        <p:nvGrpSpPr>
          <p:cNvPr id="1822" name="Группа 69"/>
          <p:cNvGrpSpPr/>
          <p:nvPr/>
        </p:nvGrpSpPr>
        <p:grpSpPr>
          <a:xfrm>
            <a:off x="528480" y="1094400"/>
            <a:ext cx="183960" cy="183960"/>
            <a:chOff x="528480" y="1094400"/>
            <a:chExt cx="183960" cy="183960"/>
          </a:xfrm>
        </p:grpSpPr>
        <p:sp>
          <p:nvSpPr>
            <p:cNvPr id="1823" name="object 5"/>
            <p:cNvSpPr/>
            <p:nvPr/>
          </p:nvSpPr>
          <p:spPr>
            <a:xfrm>
              <a:off x="528480" y="1094400"/>
              <a:ext cx="183960" cy="183960"/>
            </a:xfrm>
            <a:custGeom>
              <a:avLst/>
              <a:gdLst>
                <a:gd name="textAreaLeft" fmla="*/ 0 w 183960"/>
                <a:gd name="textAreaRight" fmla="*/ 184680 w 183960"/>
                <a:gd name="textAreaTop" fmla="*/ 0 h 183960"/>
                <a:gd name="textAreaBottom" fmla="*/ 184680 h 1839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6350">
              <a:solidFill>
                <a:srgbClr val="ff4e12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  <p:sp>
          <p:nvSpPr>
            <p:cNvPr id="1824" name="object 5"/>
            <p:cNvSpPr/>
            <p:nvPr/>
          </p:nvSpPr>
          <p:spPr>
            <a:xfrm>
              <a:off x="591840" y="1157760"/>
              <a:ext cx="57600" cy="57600"/>
            </a:xfrm>
            <a:custGeom>
              <a:avLst/>
              <a:gdLst>
                <a:gd name="textAreaLeft" fmla="*/ 0 w 57600"/>
                <a:gd name="textAreaRight" fmla="*/ 58320 w 5760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rgbClr val="ff4e12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</p:grpSp>
      <p:grpSp>
        <p:nvGrpSpPr>
          <p:cNvPr id="1825" name="Группа 72"/>
          <p:cNvGrpSpPr/>
          <p:nvPr/>
        </p:nvGrpSpPr>
        <p:grpSpPr>
          <a:xfrm>
            <a:off x="528480" y="1617120"/>
            <a:ext cx="183960" cy="183960"/>
            <a:chOff x="528480" y="1617120"/>
            <a:chExt cx="183960" cy="183960"/>
          </a:xfrm>
        </p:grpSpPr>
        <p:sp>
          <p:nvSpPr>
            <p:cNvPr id="1826" name="object 5"/>
            <p:cNvSpPr/>
            <p:nvPr/>
          </p:nvSpPr>
          <p:spPr>
            <a:xfrm>
              <a:off x="528480" y="1617120"/>
              <a:ext cx="183960" cy="183960"/>
            </a:xfrm>
            <a:custGeom>
              <a:avLst/>
              <a:gdLst>
                <a:gd name="textAreaLeft" fmla="*/ 0 w 183960"/>
                <a:gd name="textAreaRight" fmla="*/ 184680 w 183960"/>
                <a:gd name="textAreaTop" fmla="*/ 0 h 183960"/>
                <a:gd name="textAreaBottom" fmla="*/ 184680 h 1839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6350">
              <a:solidFill>
                <a:srgbClr val="ff4e12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  <p:sp>
          <p:nvSpPr>
            <p:cNvPr id="1827" name="object 5"/>
            <p:cNvSpPr/>
            <p:nvPr/>
          </p:nvSpPr>
          <p:spPr>
            <a:xfrm>
              <a:off x="591840" y="1680480"/>
              <a:ext cx="57600" cy="57600"/>
            </a:xfrm>
            <a:custGeom>
              <a:avLst/>
              <a:gdLst>
                <a:gd name="textAreaLeft" fmla="*/ 0 w 57600"/>
                <a:gd name="textAreaRight" fmla="*/ 58320 w 5760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rgbClr val="ff4e12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</p:grpSp>
      <p:grpSp>
        <p:nvGrpSpPr>
          <p:cNvPr id="1828" name="Группа 75"/>
          <p:cNvGrpSpPr/>
          <p:nvPr/>
        </p:nvGrpSpPr>
        <p:grpSpPr>
          <a:xfrm>
            <a:off x="528480" y="2057400"/>
            <a:ext cx="183960" cy="183960"/>
            <a:chOff x="528480" y="2057400"/>
            <a:chExt cx="183960" cy="183960"/>
          </a:xfrm>
        </p:grpSpPr>
        <p:sp>
          <p:nvSpPr>
            <p:cNvPr id="1829" name="object 5"/>
            <p:cNvSpPr/>
            <p:nvPr/>
          </p:nvSpPr>
          <p:spPr>
            <a:xfrm>
              <a:off x="528480" y="2057400"/>
              <a:ext cx="183960" cy="183960"/>
            </a:xfrm>
            <a:custGeom>
              <a:avLst/>
              <a:gdLst>
                <a:gd name="textAreaLeft" fmla="*/ 0 w 183960"/>
                <a:gd name="textAreaRight" fmla="*/ 184680 w 183960"/>
                <a:gd name="textAreaTop" fmla="*/ 0 h 183960"/>
                <a:gd name="textAreaBottom" fmla="*/ 184680 h 1839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6350">
              <a:solidFill>
                <a:srgbClr val="ff4e12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  <p:sp>
          <p:nvSpPr>
            <p:cNvPr id="1830" name="object 5"/>
            <p:cNvSpPr/>
            <p:nvPr/>
          </p:nvSpPr>
          <p:spPr>
            <a:xfrm>
              <a:off x="591840" y="2120760"/>
              <a:ext cx="57600" cy="57600"/>
            </a:xfrm>
            <a:custGeom>
              <a:avLst/>
              <a:gdLst>
                <a:gd name="textAreaLeft" fmla="*/ 0 w 57600"/>
                <a:gd name="textAreaRight" fmla="*/ 58320 w 5760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rgbClr val="ff4e12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</p:grpSp>
      <p:grpSp>
        <p:nvGrpSpPr>
          <p:cNvPr id="1831" name="Группа 78"/>
          <p:cNvGrpSpPr/>
          <p:nvPr/>
        </p:nvGrpSpPr>
        <p:grpSpPr>
          <a:xfrm>
            <a:off x="528480" y="2562480"/>
            <a:ext cx="183960" cy="183960"/>
            <a:chOff x="528480" y="2562480"/>
            <a:chExt cx="183960" cy="183960"/>
          </a:xfrm>
        </p:grpSpPr>
        <p:sp>
          <p:nvSpPr>
            <p:cNvPr id="1832" name="object 5"/>
            <p:cNvSpPr/>
            <p:nvPr/>
          </p:nvSpPr>
          <p:spPr>
            <a:xfrm>
              <a:off x="528480" y="2562480"/>
              <a:ext cx="183960" cy="183960"/>
            </a:xfrm>
            <a:custGeom>
              <a:avLst/>
              <a:gdLst>
                <a:gd name="textAreaLeft" fmla="*/ 0 w 183960"/>
                <a:gd name="textAreaRight" fmla="*/ 184680 w 183960"/>
                <a:gd name="textAreaTop" fmla="*/ 0 h 183960"/>
                <a:gd name="textAreaBottom" fmla="*/ 184680 h 18396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noFill/>
            <a:ln w="6350">
              <a:solidFill>
                <a:srgbClr val="ff4e12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  <p:sp>
          <p:nvSpPr>
            <p:cNvPr id="1833" name="object 5"/>
            <p:cNvSpPr/>
            <p:nvPr/>
          </p:nvSpPr>
          <p:spPr>
            <a:xfrm>
              <a:off x="591840" y="2625480"/>
              <a:ext cx="57600" cy="57600"/>
            </a:xfrm>
            <a:custGeom>
              <a:avLst/>
              <a:gdLst>
                <a:gd name="textAreaLeft" fmla="*/ 0 w 57600"/>
                <a:gd name="textAreaRight" fmla="*/ 58320 w 57600"/>
                <a:gd name="textAreaTop" fmla="*/ 0 h 57600"/>
                <a:gd name="textAreaBottom" fmla="*/ 58320 h 57600"/>
              </a:gdLst>
              <a:ahLst/>
              <a:rect l="textAreaLeft" t="textAreaTop" r="textAreaRight" b="textAreaBottom"/>
              <a:pathLst>
                <a:path w="400050" h="400050">
                  <a:moveTo>
                    <a:pt x="199914" y="0"/>
                  </a:moveTo>
                  <a:lnTo>
                    <a:pt x="245757" y="5279"/>
                  </a:lnTo>
                  <a:lnTo>
                    <a:pt x="287843" y="20319"/>
                  </a:lnTo>
                  <a:lnTo>
                    <a:pt x="324969" y="43920"/>
                  </a:lnTo>
                  <a:lnTo>
                    <a:pt x="355935" y="74881"/>
                  </a:lnTo>
                  <a:lnTo>
                    <a:pt x="379540" y="112004"/>
                  </a:lnTo>
                  <a:lnTo>
                    <a:pt x="394584" y="154089"/>
                  </a:lnTo>
                  <a:lnTo>
                    <a:pt x="399865" y="199937"/>
                  </a:lnTo>
                  <a:lnTo>
                    <a:pt x="394584" y="245778"/>
                  </a:lnTo>
                  <a:lnTo>
                    <a:pt x="379540" y="287860"/>
                  </a:lnTo>
                  <a:lnTo>
                    <a:pt x="355935" y="324981"/>
                  </a:lnTo>
                  <a:lnTo>
                    <a:pt x="324969" y="355943"/>
                  </a:lnTo>
                  <a:lnTo>
                    <a:pt x="287843" y="379545"/>
                  </a:lnTo>
                  <a:lnTo>
                    <a:pt x="245757" y="394586"/>
                  </a:lnTo>
                  <a:lnTo>
                    <a:pt x="199914" y="399867"/>
                  </a:lnTo>
                  <a:lnTo>
                    <a:pt x="154074" y="394586"/>
                  </a:lnTo>
                  <a:lnTo>
                    <a:pt x="111994" y="379545"/>
                  </a:lnTo>
                  <a:lnTo>
                    <a:pt x="74875" y="355943"/>
                  </a:lnTo>
                  <a:lnTo>
                    <a:pt x="43917" y="324981"/>
                  </a:lnTo>
                  <a:lnTo>
                    <a:pt x="20318" y="287860"/>
                  </a:lnTo>
                  <a:lnTo>
                    <a:pt x="5279" y="245778"/>
                  </a:lnTo>
                  <a:lnTo>
                    <a:pt x="0" y="199937"/>
                  </a:lnTo>
                  <a:lnTo>
                    <a:pt x="5279" y="154089"/>
                  </a:lnTo>
                  <a:lnTo>
                    <a:pt x="20318" y="112004"/>
                  </a:lnTo>
                  <a:lnTo>
                    <a:pt x="43917" y="74881"/>
                  </a:lnTo>
                  <a:lnTo>
                    <a:pt x="74875" y="43920"/>
                  </a:lnTo>
                  <a:lnTo>
                    <a:pt x="111994" y="20319"/>
                  </a:lnTo>
                  <a:lnTo>
                    <a:pt x="154074" y="5279"/>
                  </a:lnTo>
                  <a:lnTo>
                    <a:pt x="199914" y="0"/>
                  </a:lnTo>
                  <a:close/>
                </a:path>
              </a:pathLst>
            </a:custGeom>
            <a:solidFill>
              <a:srgbClr val="ff4e12"/>
            </a:solidFill>
            <a:ln w="50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800" spc="-1" strike="noStrike">
                <a:solidFill>
                  <a:schemeClr val="dk1"/>
                </a:solidFill>
                <a:latin typeface="Rostelecom Basis"/>
              </a:endParaRPr>
            </a:p>
          </p:txBody>
        </p:sp>
      </p:grpSp>
      <p:sp>
        <p:nvSpPr>
          <p:cNvPr id="1834" name="PlaceHolder 5"/>
          <p:cNvSpPr>
            <a:spLocks noGrp="1"/>
          </p:cNvSpPr>
          <p:nvPr>
            <p:ph/>
          </p:nvPr>
        </p:nvSpPr>
        <p:spPr>
          <a:xfrm>
            <a:off x="799560" y="1760760"/>
            <a:ext cx="2736720" cy="182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72000" indent="-72000">
              <a:lnSpc>
                <a:spcPct val="100000"/>
              </a:lnSpc>
              <a:buClr>
                <a:srgbClr val="1c2533"/>
              </a:buClr>
              <a:buFont typeface="Arial"/>
              <a:buChar char="•"/>
            </a:pP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Идентификация личности по отпечатку пальца, лицу или карте</a:t>
            </a:r>
            <a:endParaRPr b="0" lang="ru-RU" sz="700" spc="-1" strike="noStrike">
              <a:solidFill>
                <a:srgbClr val="000000"/>
              </a:solidFill>
              <a:latin typeface="XO Oriel"/>
            </a:endParaRPr>
          </a:p>
          <a:p>
            <a:pPr marL="72000" indent="-72000">
              <a:lnSpc>
                <a:spcPct val="100000"/>
              </a:lnSpc>
              <a:buClr>
                <a:srgbClr val="1c2533"/>
              </a:buClr>
              <a:buFont typeface="Arial"/>
              <a:buChar char="•"/>
            </a:pP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Управление исполнительными устройствами доступа</a:t>
            </a:r>
            <a:endParaRPr b="0" lang="ru-RU" sz="7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35" name="PlaceHolder 6"/>
          <p:cNvSpPr>
            <a:spLocks noGrp="1"/>
          </p:cNvSpPr>
          <p:nvPr>
            <p:ph/>
          </p:nvPr>
        </p:nvSpPr>
        <p:spPr>
          <a:xfrm>
            <a:off x="799560" y="1599480"/>
            <a:ext cx="2513880" cy="15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4e12"/>
                </a:solidFill>
                <a:latin typeface="Rostelecom Basis"/>
              </a:rPr>
              <a:t>Контроль управления доступом</a:t>
            </a: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36" name="PlaceHolder 7"/>
          <p:cNvSpPr>
            <a:spLocks noGrp="1"/>
          </p:cNvSpPr>
          <p:nvPr>
            <p:ph/>
          </p:nvPr>
        </p:nvSpPr>
        <p:spPr>
          <a:xfrm>
            <a:off x="799560" y="2186640"/>
            <a:ext cx="2660400" cy="32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700" spc="-1" strike="noStrike">
                <a:solidFill>
                  <a:srgbClr val="1c2533"/>
                </a:solidFill>
                <a:latin typeface="Rostelecom Basis"/>
              </a:rPr>
              <a:t>Взаимодействие с существующими системами безопасности зданий и сооружений (видеонаблюдение, охранная, пожарная сигнализация и другие)</a:t>
            </a:r>
            <a:endParaRPr b="0" lang="ru-RU" sz="7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37" name="PlaceHolder 8"/>
          <p:cNvSpPr>
            <a:spLocks noGrp="1"/>
          </p:cNvSpPr>
          <p:nvPr>
            <p:ph/>
          </p:nvPr>
        </p:nvSpPr>
        <p:spPr>
          <a:xfrm>
            <a:off x="799560" y="2032560"/>
            <a:ext cx="2890440" cy="182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000" spc="-1" strike="noStrike">
                <a:solidFill>
                  <a:srgbClr val="ff4e12"/>
                </a:solidFill>
                <a:latin typeface="Rostelecom Basis"/>
              </a:rPr>
              <a:t>Интеграция</a:t>
            </a: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38" name="Прямоугольник 3"/>
          <p:cNvSpPr/>
          <p:nvPr/>
        </p:nvSpPr>
        <p:spPr>
          <a:xfrm>
            <a:off x="-488520" y="1031040"/>
            <a:ext cx="304200" cy="304200"/>
          </a:xfrm>
          <a:prstGeom prst="rect">
            <a:avLst/>
          </a:prstGeom>
          <a:solidFill>
            <a:srgbClr val="1d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839" name="Прямоугольник 31"/>
          <p:cNvSpPr/>
          <p:nvPr/>
        </p:nvSpPr>
        <p:spPr>
          <a:xfrm>
            <a:off x="-488520" y="614160"/>
            <a:ext cx="304200" cy="304200"/>
          </a:xfrm>
          <a:prstGeom prst="rect">
            <a:avLst/>
          </a:prstGeom>
          <a:solidFill>
            <a:srgbClr val="e3e7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840" name="PlaceHolder 9"/>
          <p:cNvSpPr>
            <a:spLocks noGrp="1"/>
          </p:cNvSpPr>
          <p:nvPr>
            <p:ph/>
          </p:nvPr>
        </p:nvSpPr>
        <p:spPr>
          <a:xfrm>
            <a:off x="336600" y="544680"/>
            <a:ext cx="5633640" cy="23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800" spc="-1" strike="noStrike">
                <a:solidFill>
                  <a:schemeClr val="lt1"/>
                </a:solidFill>
                <a:latin typeface="Rostelecom Basis"/>
              </a:rPr>
              <a:t>Биометрический терминал — основа биометрической</a:t>
            </a:r>
            <a:br>
              <a:rPr sz="800"/>
            </a:br>
            <a:r>
              <a:rPr b="1" lang="ru-RU" sz="800" spc="-1" strike="noStrike">
                <a:solidFill>
                  <a:schemeClr val="lt1"/>
                </a:solidFill>
                <a:latin typeface="Rostelecom Basis"/>
              </a:rPr>
              <a:t>системы контроля и управления доступом</a:t>
            </a:r>
            <a:br>
              <a:rPr sz="800"/>
            </a:br>
            <a:endParaRPr b="0" lang="ru-RU" sz="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41" name="Рисунок 93"/>
          <p:cNvSpPr/>
          <p:nvPr/>
        </p:nvSpPr>
        <p:spPr>
          <a:xfrm>
            <a:off x="3917880" y="273240"/>
            <a:ext cx="2964960" cy="2328840"/>
          </a:xfrm>
          <a:custGeom>
            <a:avLst/>
            <a:gdLst>
              <a:gd name="textAreaLeft" fmla="*/ 0 w 2964960"/>
              <a:gd name="textAreaRight" fmla="*/ 2965680 w 2964960"/>
              <a:gd name="textAreaTop" fmla="*/ 0 h 2328840"/>
              <a:gd name="textAreaBottom" fmla="*/ 2329560 h 2328840"/>
            </a:gdLst>
            <a:ahLst/>
            <a:rect l="textAreaLeft" t="textAreaTop" r="textAreaRight" b="textAreaBottom"/>
            <a:pathLst>
              <a:path w="2417583" h="1898895">
                <a:moveTo>
                  <a:pt x="1480619" y="0"/>
                </a:moveTo>
                <a:lnTo>
                  <a:pt x="1940332" y="0"/>
                </a:lnTo>
                <a:cubicBezTo>
                  <a:pt x="1992532" y="0"/>
                  <a:pt x="2034848" y="42317"/>
                  <a:pt x="2034848" y="94516"/>
                </a:cubicBezTo>
                <a:lnTo>
                  <a:pt x="2034848" y="818557"/>
                </a:lnTo>
                <a:lnTo>
                  <a:pt x="2268618" y="818557"/>
                </a:lnTo>
                <a:cubicBezTo>
                  <a:pt x="2350889" y="818557"/>
                  <a:pt x="2417583" y="885252"/>
                  <a:pt x="2417583" y="967523"/>
                </a:cubicBezTo>
                <a:lnTo>
                  <a:pt x="2417583" y="1553451"/>
                </a:lnTo>
                <a:cubicBezTo>
                  <a:pt x="2417583" y="1635722"/>
                  <a:pt x="2350889" y="1702416"/>
                  <a:pt x="2268618" y="1702416"/>
                </a:cubicBezTo>
                <a:lnTo>
                  <a:pt x="2034848" y="1702416"/>
                </a:lnTo>
                <a:lnTo>
                  <a:pt x="2034848" y="1804379"/>
                </a:lnTo>
                <a:cubicBezTo>
                  <a:pt x="2034848" y="1856579"/>
                  <a:pt x="1992532" y="1898895"/>
                  <a:pt x="1940332" y="1898895"/>
                </a:cubicBezTo>
                <a:lnTo>
                  <a:pt x="1480619" y="1898895"/>
                </a:lnTo>
                <a:cubicBezTo>
                  <a:pt x="1428419" y="1898895"/>
                  <a:pt x="1386103" y="1856579"/>
                  <a:pt x="1386103" y="1804379"/>
                </a:cubicBezTo>
                <a:lnTo>
                  <a:pt x="1386103" y="1702416"/>
                </a:lnTo>
                <a:lnTo>
                  <a:pt x="545249" y="1702416"/>
                </a:lnTo>
                <a:cubicBezTo>
                  <a:pt x="462977" y="1702416"/>
                  <a:pt x="396283" y="1635722"/>
                  <a:pt x="396283" y="1553451"/>
                </a:cubicBezTo>
                <a:lnTo>
                  <a:pt x="396283" y="1222726"/>
                </a:lnTo>
                <a:lnTo>
                  <a:pt x="164650" y="1222726"/>
                </a:lnTo>
                <a:cubicBezTo>
                  <a:pt x="73716" y="1222726"/>
                  <a:pt x="0" y="1149009"/>
                  <a:pt x="0" y="1058076"/>
                </a:cubicBezTo>
                <a:lnTo>
                  <a:pt x="0" y="349884"/>
                </a:lnTo>
                <a:cubicBezTo>
                  <a:pt x="0" y="258951"/>
                  <a:pt x="73716" y="185235"/>
                  <a:pt x="164650" y="185235"/>
                </a:cubicBezTo>
                <a:lnTo>
                  <a:pt x="1358260" y="185235"/>
                </a:lnTo>
                <a:lnTo>
                  <a:pt x="1386103" y="188041"/>
                </a:lnTo>
                <a:lnTo>
                  <a:pt x="1386103" y="94516"/>
                </a:lnTo>
                <a:cubicBezTo>
                  <a:pt x="1386103" y="42317"/>
                  <a:pt x="1428419" y="0"/>
                  <a:pt x="1480619" y="0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42" name="Рисунок 94"/>
          <p:cNvSpPr/>
          <p:nvPr/>
        </p:nvSpPr>
        <p:spPr>
          <a:xfrm>
            <a:off x="4159800" y="1437840"/>
            <a:ext cx="1333080" cy="1555560"/>
          </a:xfrm>
          <a:custGeom>
            <a:avLst/>
            <a:gdLst>
              <a:gd name="textAreaLeft" fmla="*/ 0 w 1333080"/>
              <a:gd name="textAreaRight" fmla="*/ 1333800 w 1333080"/>
              <a:gd name="textAreaTop" fmla="*/ 0 h 1555560"/>
              <a:gd name="textAreaBottom" fmla="*/ 1556280 h 1555560"/>
            </a:gdLst>
            <a:ahLst/>
            <a:rect l="textAreaLeft" t="textAreaTop" r="textAreaRight" b="textAreaBottom"/>
            <a:pathLst>
              <a:path w="1581523" h="1845153">
                <a:moveTo>
                  <a:pt x="263592" y="0"/>
                </a:moveTo>
                <a:lnTo>
                  <a:pt x="1317931" y="0"/>
                </a:lnTo>
                <a:cubicBezTo>
                  <a:pt x="1463509" y="0"/>
                  <a:pt x="1581523" y="118014"/>
                  <a:pt x="1581523" y="263592"/>
                </a:cubicBezTo>
                <a:lnTo>
                  <a:pt x="1581523" y="1581561"/>
                </a:lnTo>
                <a:cubicBezTo>
                  <a:pt x="1581523" y="1727139"/>
                  <a:pt x="1463509" y="1845153"/>
                  <a:pt x="1317931" y="1845153"/>
                </a:cubicBezTo>
                <a:lnTo>
                  <a:pt x="263592" y="1845153"/>
                </a:lnTo>
                <a:cubicBezTo>
                  <a:pt x="118014" y="1845153"/>
                  <a:pt x="0" y="1727139"/>
                  <a:pt x="0" y="1581561"/>
                </a:cubicBezTo>
                <a:lnTo>
                  <a:pt x="0" y="263592"/>
                </a:lnTo>
                <a:cubicBezTo>
                  <a:pt x="0" y="118014"/>
                  <a:pt x="118014" y="0"/>
                  <a:pt x="263592" y="0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1843" name="Рисунок 12" descr=""/>
          <p:cNvPicPr/>
          <p:nvPr/>
        </p:nvPicPr>
        <p:blipFill>
          <a:blip r:embed="rId3"/>
          <a:stretch/>
        </p:blipFill>
        <p:spPr>
          <a:xfrm>
            <a:off x="-6256440" y="-1238400"/>
            <a:ext cx="4826880" cy="3295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Рисунок 23"/>
          <p:cNvSpPr/>
          <p:nvPr/>
        </p:nvSpPr>
        <p:spPr>
          <a:xfrm>
            <a:off x="2897280" y="0"/>
            <a:ext cx="2954160" cy="2910240"/>
          </a:xfrm>
          <a:custGeom>
            <a:avLst/>
            <a:gdLst>
              <a:gd name="textAreaLeft" fmla="*/ 0 w 2954160"/>
              <a:gd name="textAreaRight" fmla="*/ 2954880 w 2954160"/>
              <a:gd name="textAreaTop" fmla="*/ 0 h 2910240"/>
              <a:gd name="textAreaBottom" fmla="*/ 2910960 h 2910240"/>
            </a:gdLst>
            <a:ahLst/>
            <a:rect l="textAreaLeft" t="textAreaTop" r="textAreaRight" b="textAreaBottom"/>
            <a:pathLst>
              <a:path w="2954969" h="2910833">
                <a:moveTo>
                  <a:pt x="0" y="0"/>
                </a:moveTo>
                <a:lnTo>
                  <a:pt x="2954969" y="0"/>
                </a:lnTo>
                <a:lnTo>
                  <a:pt x="2954969" y="2910833"/>
                </a:lnTo>
                <a:lnTo>
                  <a:pt x="741672" y="2910833"/>
                </a:lnTo>
                <a:lnTo>
                  <a:pt x="692530" y="2906393"/>
                </a:lnTo>
                <a:lnTo>
                  <a:pt x="646210" y="2893600"/>
                </a:lnTo>
                <a:lnTo>
                  <a:pt x="603502" y="2873244"/>
                </a:lnTo>
                <a:lnTo>
                  <a:pt x="565197" y="2846114"/>
                </a:lnTo>
                <a:lnTo>
                  <a:pt x="532084" y="2813002"/>
                </a:lnTo>
                <a:lnTo>
                  <a:pt x="504954" y="2774696"/>
                </a:lnTo>
                <a:lnTo>
                  <a:pt x="484597" y="2731987"/>
                </a:lnTo>
                <a:lnTo>
                  <a:pt x="471803" y="2685665"/>
                </a:lnTo>
                <a:lnTo>
                  <a:pt x="467363" y="2636521"/>
                </a:lnTo>
                <a:lnTo>
                  <a:pt x="467770" y="1824169"/>
                </a:lnTo>
                <a:lnTo>
                  <a:pt x="466912" y="1646752"/>
                </a:lnTo>
                <a:lnTo>
                  <a:pt x="465924" y="1562783"/>
                </a:lnTo>
                <a:lnTo>
                  <a:pt x="465283" y="1534404"/>
                </a:lnTo>
                <a:lnTo>
                  <a:pt x="464535" y="1516566"/>
                </a:lnTo>
                <a:lnTo>
                  <a:pt x="463673" y="1510375"/>
                </a:lnTo>
                <a:lnTo>
                  <a:pt x="274316" y="1510375"/>
                </a:lnTo>
                <a:lnTo>
                  <a:pt x="225172" y="1505935"/>
                </a:lnTo>
                <a:lnTo>
                  <a:pt x="178850" y="1493141"/>
                </a:lnTo>
                <a:lnTo>
                  <a:pt x="136141" y="1472784"/>
                </a:lnTo>
                <a:lnTo>
                  <a:pt x="97834" y="1445654"/>
                </a:lnTo>
                <a:lnTo>
                  <a:pt x="64721" y="1412540"/>
                </a:lnTo>
                <a:lnTo>
                  <a:pt x="37591" y="1374234"/>
                </a:lnTo>
                <a:lnTo>
                  <a:pt x="17233" y="1331525"/>
                </a:lnTo>
                <a:lnTo>
                  <a:pt x="4440" y="1285203"/>
                </a:lnTo>
                <a:lnTo>
                  <a:pt x="0" y="1236059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45" name="Полилиния 27"/>
          <p:cNvSpPr/>
          <p:nvPr/>
        </p:nvSpPr>
        <p:spPr>
          <a:xfrm>
            <a:off x="3009600" y="1532880"/>
            <a:ext cx="2495520" cy="1482120"/>
          </a:xfrm>
          <a:custGeom>
            <a:avLst/>
            <a:gdLst>
              <a:gd name="textAreaLeft" fmla="*/ 0 w 2495520"/>
              <a:gd name="textAreaRight" fmla="*/ 2496240 w 2495520"/>
              <a:gd name="textAreaTop" fmla="*/ 0 h 1482120"/>
              <a:gd name="textAreaBottom" fmla="*/ 1482840 h 1482120"/>
            </a:gdLst>
            <a:ahLst/>
            <a:rect l="textAreaLeft" t="textAreaTop" r="textAreaRight" b="textAreaBottom"/>
            <a:pathLst>
              <a:path w="2832546" h="1682672">
                <a:moveTo>
                  <a:pt x="762140" y="0"/>
                </a:moveTo>
                <a:lnTo>
                  <a:pt x="2043087" y="0"/>
                </a:lnTo>
                <a:lnTo>
                  <a:pt x="2090403" y="4807"/>
                </a:lnTo>
                <a:lnTo>
                  <a:pt x="2134544" y="18585"/>
                </a:lnTo>
                <a:lnTo>
                  <a:pt x="2174545" y="40368"/>
                </a:lnTo>
                <a:lnTo>
                  <a:pt x="2209439" y="69190"/>
                </a:lnTo>
                <a:lnTo>
                  <a:pt x="2238261" y="104085"/>
                </a:lnTo>
                <a:lnTo>
                  <a:pt x="2260043" y="144086"/>
                </a:lnTo>
                <a:lnTo>
                  <a:pt x="2273821" y="188228"/>
                </a:lnTo>
                <a:lnTo>
                  <a:pt x="2278629" y="235544"/>
                </a:lnTo>
                <a:lnTo>
                  <a:pt x="2278629" y="452965"/>
                </a:lnTo>
                <a:lnTo>
                  <a:pt x="2666788" y="452965"/>
                </a:lnTo>
                <a:lnTo>
                  <a:pt x="2710722" y="458912"/>
                </a:lnTo>
                <a:lnTo>
                  <a:pt x="2750282" y="475679"/>
                </a:lnTo>
                <a:lnTo>
                  <a:pt x="2783855" y="501655"/>
                </a:lnTo>
                <a:lnTo>
                  <a:pt x="2809831" y="535228"/>
                </a:lnTo>
                <a:lnTo>
                  <a:pt x="2826598" y="574789"/>
                </a:lnTo>
                <a:lnTo>
                  <a:pt x="2832546" y="618724"/>
                </a:lnTo>
                <a:lnTo>
                  <a:pt x="2832546" y="969440"/>
                </a:lnTo>
                <a:lnTo>
                  <a:pt x="2826598" y="1013374"/>
                </a:lnTo>
                <a:lnTo>
                  <a:pt x="2809831" y="1052933"/>
                </a:lnTo>
                <a:lnTo>
                  <a:pt x="2783855" y="1086506"/>
                </a:lnTo>
                <a:lnTo>
                  <a:pt x="2750282" y="1112481"/>
                </a:lnTo>
                <a:lnTo>
                  <a:pt x="2710722" y="1129247"/>
                </a:lnTo>
                <a:lnTo>
                  <a:pt x="2666788" y="1135194"/>
                </a:lnTo>
                <a:lnTo>
                  <a:pt x="2208838" y="1135194"/>
                </a:lnTo>
                <a:lnTo>
                  <a:pt x="2164904" y="1129247"/>
                </a:lnTo>
                <a:lnTo>
                  <a:pt x="2125344" y="1112481"/>
                </a:lnTo>
                <a:lnTo>
                  <a:pt x="2091771" y="1086506"/>
                </a:lnTo>
                <a:lnTo>
                  <a:pt x="2065795" y="1052933"/>
                </a:lnTo>
                <a:lnTo>
                  <a:pt x="2049028" y="1013374"/>
                </a:lnTo>
                <a:lnTo>
                  <a:pt x="2043081" y="969440"/>
                </a:lnTo>
                <a:lnTo>
                  <a:pt x="1731579" y="969440"/>
                </a:lnTo>
                <a:lnTo>
                  <a:pt x="1731579" y="1447128"/>
                </a:lnTo>
                <a:lnTo>
                  <a:pt x="1726772" y="1494443"/>
                </a:lnTo>
                <a:lnTo>
                  <a:pt x="1712994" y="1538585"/>
                </a:lnTo>
                <a:lnTo>
                  <a:pt x="1691212" y="1578586"/>
                </a:lnTo>
                <a:lnTo>
                  <a:pt x="1662391" y="1613481"/>
                </a:lnTo>
                <a:lnTo>
                  <a:pt x="1627497" y="1642303"/>
                </a:lnTo>
                <a:lnTo>
                  <a:pt x="1587495" y="1664086"/>
                </a:lnTo>
                <a:lnTo>
                  <a:pt x="1543353" y="1677865"/>
                </a:lnTo>
                <a:lnTo>
                  <a:pt x="1496034" y="1682672"/>
                </a:lnTo>
                <a:lnTo>
                  <a:pt x="997684" y="1682672"/>
                </a:lnTo>
                <a:lnTo>
                  <a:pt x="950368" y="1677865"/>
                </a:lnTo>
                <a:lnTo>
                  <a:pt x="949232" y="1677511"/>
                </a:lnTo>
                <a:lnTo>
                  <a:pt x="265473" y="1677511"/>
                </a:lnTo>
                <a:cubicBezTo>
                  <a:pt x="118856" y="1677511"/>
                  <a:pt x="0" y="1558655"/>
                  <a:pt x="0" y="1412038"/>
                </a:cubicBezTo>
                <a:lnTo>
                  <a:pt x="0" y="717970"/>
                </a:lnTo>
                <a:cubicBezTo>
                  <a:pt x="0" y="571353"/>
                  <a:pt x="118856" y="452497"/>
                  <a:pt x="265473" y="452497"/>
                </a:cubicBezTo>
                <a:lnTo>
                  <a:pt x="762140" y="452497"/>
                </a:lnTo>
                <a:close/>
              </a:path>
            </a:pathLst>
          </a:custGeom>
          <a:solidFill>
            <a:srgbClr val="ff4e1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46" name="PlaceHolder 1"/>
          <p:cNvSpPr>
            <a:spLocks noGrp="1"/>
          </p:cNvSpPr>
          <p:nvPr>
            <p:ph/>
          </p:nvPr>
        </p:nvSpPr>
        <p:spPr>
          <a:xfrm>
            <a:off x="184320" y="849960"/>
            <a:ext cx="2379960" cy="18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1c2533"/>
                </a:solidFill>
                <a:latin typeface="Rostelecom Basis"/>
              </a:rPr>
              <a:t>Интеграционный подход</a:t>
            </a:r>
            <a:endParaRPr b="0" lang="ru-RU" sz="1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47" name="PlaceHolder 2"/>
          <p:cNvSpPr>
            <a:spLocks noGrp="1"/>
          </p:cNvSpPr>
          <p:nvPr>
            <p:ph type="title"/>
          </p:nvPr>
        </p:nvSpPr>
        <p:spPr>
          <a:xfrm>
            <a:off x="184320" y="276120"/>
            <a:ext cx="3773520" cy="50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1800" spc="-1" strike="noStrike">
                <a:solidFill>
                  <a:srgbClr val="1c2533"/>
                </a:solidFill>
                <a:latin typeface="Rostelecom Basis Medium"/>
              </a:rPr>
              <a:t>Когда видеоаналитиĸи</a:t>
            </a:r>
            <a:br>
              <a:rPr sz="1800"/>
            </a:br>
            <a:r>
              <a:rPr b="1" lang="ru-RU" sz="1800" spc="-1" strike="noStrike">
                <a:solidFill>
                  <a:srgbClr val="1c2533"/>
                </a:solidFill>
                <a:latin typeface="Rostelecom Basis Medium"/>
              </a:rPr>
              <a:t>не достаточно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48" name="PlaceHolder 3"/>
          <p:cNvSpPr>
            <a:spLocks noGrp="1"/>
          </p:cNvSpPr>
          <p:nvPr>
            <p:ph/>
          </p:nvPr>
        </p:nvSpPr>
        <p:spPr>
          <a:xfrm>
            <a:off x="184320" y="1663560"/>
            <a:ext cx="2513880" cy="3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1c2533"/>
                </a:solidFill>
                <a:latin typeface="Rostelecom Basis"/>
              </a:rPr>
              <a:t>Предприятия с обязательным ношением СИЗ и запрещенными зонами</a:t>
            </a: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49" name="Рисунок 20"/>
          <p:cNvSpPr/>
          <p:nvPr/>
        </p:nvSpPr>
        <p:spPr>
          <a:xfrm>
            <a:off x="3077280" y="1579680"/>
            <a:ext cx="2593800" cy="1540440"/>
          </a:xfrm>
          <a:custGeom>
            <a:avLst/>
            <a:gdLst>
              <a:gd name="textAreaLeft" fmla="*/ 0 w 2593800"/>
              <a:gd name="textAreaRight" fmla="*/ 2594520 w 2593800"/>
              <a:gd name="textAreaTop" fmla="*/ 0 h 1540440"/>
              <a:gd name="textAreaBottom" fmla="*/ 1541160 h 1540440"/>
            </a:gdLst>
            <a:ahLst/>
            <a:rect l="textAreaLeft" t="textAreaTop" r="textAreaRight" b="textAreaBottom"/>
            <a:pathLst>
              <a:path w="2832546" h="1682672">
                <a:moveTo>
                  <a:pt x="762140" y="0"/>
                </a:moveTo>
                <a:lnTo>
                  <a:pt x="2043087" y="0"/>
                </a:lnTo>
                <a:lnTo>
                  <a:pt x="2090403" y="4807"/>
                </a:lnTo>
                <a:lnTo>
                  <a:pt x="2134544" y="18585"/>
                </a:lnTo>
                <a:lnTo>
                  <a:pt x="2174545" y="40368"/>
                </a:lnTo>
                <a:lnTo>
                  <a:pt x="2209439" y="69190"/>
                </a:lnTo>
                <a:lnTo>
                  <a:pt x="2238261" y="104085"/>
                </a:lnTo>
                <a:lnTo>
                  <a:pt x="2260043" y="144086"/>
                </a:lnTo>
                <a:lnTo>
                  <a:pt x="2273821" y="188228"/>
                </a:lnTo>
                <a:lnTo>
                  <a:pt x="2278629" y="235544"/>
                </a:lnTo>
                <a:lnTo>
                  <a:pt x="2278629" y="452965"/>
                </a:lnTo>
                <a:lnTo>
                  <a:pt x="2666788" y="452965"/>
                </a:lnTo>
                <a:lnTo>
                  <a:pt x="2710722" y="458912"/>
                </a:lnTo>
                <a:lnTo>
                  <a:pt x="2750282" y="475679"/>
                </a:lnTo>
                <a:lnTo>
                  <a:pt x="2783855" y="501655"/>
                </a:lnTo>
                <a:lnTo>
                  <a:pt x="2809831" y="535228"/>
                </a:lnTo>
                <a:lnTo>
                  <a:pt x="2826598" y="574789"/>
                </a:lnTo>
                <a:lnTo>
                  <a:pt x="2832546" y="618724"/>
                </a:lnTo>
                <a:lnTo>
                  <a:pt x="2832546" y="969440"/>
                </a:lnTo>
                <a:lnTo>
                  <a:pt x="2826598" y="1013374"/>
                </a:lnTo>
                <a:lnTo>
                  <a:pt x="2809831" y="1052933"/>
                </a:lnTo>
                <a:lnTo>
                  <a:pt x="2783855" y="1086506"/>
                </a:lnTo>
                <a:lnTo>
                  <a:pt x="2750282" y="1112481"/>
                </a:lnTo>
                <a:lnTo>
                  <a:pt x="2710722" y="1129247"/>
                </a:lnTo>
                <a:lnTo>
                  <a:pt x="2666788" y="1135194"/>
                </a:lnTo>
                <a:lnTo>
                  <a:pt x="2208838" y="1135194"/>
                </a:lnTo>
                <a:lnTo>
                  <a:pt x="2164904" y="1129247"/>
                </a:lnTo>
                <a:lnTo>
                  <a:pt x="2125344" y="1112481"/>
                </a:lnTo>
                <a:lnTo>
                  <a:pt x="2091771" y="1086506"/>
                </a:lnTo>
                <a:lnTo>
                  <a:pt x="2065795" y="1052933"/>
                </a:lnTo>
                <a:lnTo>
                  <a:pt x="2049028" y="1013374"/>
                </a:lnTo>
                <a:lnTo>
                  <a:pt x="2043081" y="969440"/>
                </a:lnTo>
                <a:lnTo>
                  <a:pt x="1731579" y="969440"/>
                </a:lnTo>
                <a:lnTo>
                  <a:pt x="1731579" y="1447128"/>
                </a:lnTo>
                <a:lnTo>
                  <a:pt x="1726772" y="1494443"/>
                </a:lnTo>
                <a:lnTo>
                  <a:pt x="1712994" y="1538585"/>
                </a:lnTo>
                <a:lnTo>
                  <a:pt x="1691212" y="1578586"/>
                </a:lnTo>
                <a:lnTo>
                  <a:pt x="1662391" y="1613481"/>
                </a:lnTo>
                <a:lnTo>
                  <a:pt x="1627497" y="1642303"/>
                </a:lnTo>
                <a:lnTo>
                  <a:pt x="1587495" y="1664086"/>
                </a:lnTo>
                <a:lnTo>
                  <a:pt x="1543353" y="1677865"/>
                </a:lnTo>
                <a:lnTo>
                  <a:pt x="1496034" y="1682672"/>
                </a:lnTo>
                <a:lnTo>
                  <a:pt x="997684" y="1682672"/>
                </a:lnTo>
                <a:lnTo>
                  <a:pt x="950368" y="1677865"/>
                </a:lnTo>
                <a:lnTo>
                  <a:pt x="949232" y="1677511"/>
                </a:lnTo>
                <a:lnTo>
                  <a:pt x="265473" y="1677511"/>
                </a:lnTo>
                <a:cubicBezTo>
                  <a:pt x="118856" y="1677511"/>
                  <a:pt x="0" y="1558655"/>
                  <a:pt x="0" y="1412038"/>
                </a:cubicBezTo>
                <a:lnTo>
                  <a:pt x="0" y="717970"/>
                </a:lnTo>
                <a:cubicBezTo>
                  <a:pt x="0" y="571353"/>
                  <a:pt x="118856" y="452497"/>
                  <a:pt x="265473" y="452497"/>
                </a:cubicBezTo>
                <a:lnTo>
                  <a:pt x="762140" y="452497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EF04E3A1-136B-45C6-ABBC-F6AD20738E77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PlaceHolder 1"/>
          <p:cNvSpPr>
            <a:spLocks noGrp="1"/>
          </p:cNvSpPr>
          <p:nvPr>
            <p:ph type="title"/>
          </p:nvPr>
        </p:nvSpPr>
        <p:spPr>
          <a:xfrm>
            <a:off x="340560" y="961920"/>
            <a:ext cx="5485680" cy="57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chemeClr val="lt1"/>
                </a:solidFill>
                <a:latin typeface="Rostelecom Basis Medium"/>
              </a:rPr>
              <a:t>Цифровизация — закономерный и объективный процесс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851" name="PlaceHolder 2"/>
          <p:cNvSpPr>
            <a:spLocks noGrp="1"/>
          </p:cNvSpPr>
          <p:nvPr>
            <p:ph/>
          </p:nvPr>
        </p:nvSpPr>
        <p:spPr>
          <a:xfrm>
            <a:off x="340560" y="1647720"/>
            <a:ext cx="2133000" cy="21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chemeClr val="lt1"/>
                </a:solidFill>
                <a:latin typeface="Rostelecom Basis"/>
              </a:rPr>
              <a:t>Будь первым</a:t>
            </a:r>
            <a:endParaRPr b="0" lang="ru-RU" sz="1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303F64C-272D-48B7-ABF9-3C3D48FB5068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рритория. Регион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Разделители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Разделители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Разделители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Разделители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Разделители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Разделители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Разделители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Разделители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Разделители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рритория. Регион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рритория. Регион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Слайд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рритория. Регион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рритория. Регион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рритория. Регион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Территория. Регион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Территория. Регион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Разделители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