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5" r:id="rId2"/>
    <p:sldId id="296" r:id="rId3"/>
    <p:sldId id="284" r:id="rId4"/>
    <p:sldId id="278" r:id="rId5"/>
    <p:sldId id="270" r:id="rId6"/>
    <p:sldId id="271" r:id="rId7"/>
    <p:sldId id="290" r:id="rId8"/>
    <p:sldId id="272" r:id="rId9"/>
    <p:sldId id="291" r:id="rId10"/>
    <p:sldId id="292" r:id="rId11"/>
    <p:sldId id="29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  <a:srgbClr val="AC0C23"/>
    <a:srgbClr val="5C2C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4541" autoAdjust="0"/>
  </p:normalViewPr>
  <p:slideViewPr>
    <p:cSldViewPr>
      <p:cViewPr>
        <p:scale>
          <a:sx n="60" d="100"/>
          <a:sy n="60" d="100"/>
        </p:scale>
        <p:origin x="-618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7C8DF-6675-4801-919E-382028CD65A3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9C02E-CEE3-4499-BEBC-EBBE94999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9C02E-CEE3-4499-BEBC-EBBE94999C9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84;&#1091;&#1079;&#1086;&#1085;&#1095;&#1080;&#1082;%20&#1089;&#1091;&#1087;&#1077;&#1088;\&#1085;&#1072;&#1094;&#1080;&#1086;&#1085;.&#1084;&#1091;&#1079;\&#1050;&#1077;&#1085;&#1072;&#1082;&#1077;&#1090;&#1086;&#1081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572500" cy="56673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Группа 8"/>
          <p:cNvGrpSpPr/>
          <p:nvPr/>
        </p:nvGrpSpPr>
        <p:grpSpPr>
          <a:xfrm>
            <a:off x="0" y="980728"/>
            <a:ext cx="8748464" cy="5877272"/>
            <a:chOff x="0" y="980728"/>
            <a:chExt cx="8748464" cy="5877272"/>
          </a:xfrm>
        </p:grpSpPr>
        <p:sp>
          <p:nvSpPr>
            <p:cNvPr id="4" name="TextBox 3"/>
            <p:cNvSpPr txBox="1"/>
            <p:nvPr/>
          </p:nvSpPr>
          <p:spPr>
            <a:xfrm>
              <a:off x="1331640" y="980728"/>
              <a:ext cx="32907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Мучгин</a:t>
              </a:r>
              <a:r>
                <a:rPr lang="ru-RU" sz="3200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яйычг</a:t>
              </a:r>
              <a:r>
                <a:rPr lang="ru-RU" sz="3200" i="1" dirty="0" err="1" smtClean="0">
                  <a:solidFill>
                    <a:srgbClr val="FF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3200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ын</a:t>
              </a:r>
              <a:endParaRPr lang="ru-RU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0" y="5301208"/>
              <a:ext cx="8748464" cy="1556792"/>
              <a:chOff x="0" y="4769768"/>
              <a:chExt cx="9144000" cy="2088232"/>
            </a:xfrm>
          </p:grpSpPr>
          <p:pic>
            <p:nvPicPr>
              <p:cNvPr id="6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71288" t="71158" b="11932"/>
              <a:stretch>
                <a:fillRect/>
              </a:stretch>
            </p:blipFill>
            <p:spPr bwMode="auto">
              <a:xfrm>
                <a:off x="6588223" y="4769768"/>
                <a:ext cx="2555777" cy="2088232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3043" t="71158" b="11932"/>
              <a:stretch>
                <a:fillRect/>
              </a:stretch>
            </p:blipFill>
            <p:spPr bwMode="auto">
              <a:xfrm>
                <a:off x="0" y="4769768"/>
                <a:ext cx="7740353" cy="2088232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2" name="Кенакет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5445224"/>
            <a:ext cx="304800" cy="304800"/>
          </a:xfrm>
          <a:prstGeom prst="rect">
            <a:avLst/>
          </a:prstGeom>
        </p:spPr>
      </p:pic>
      <p:pic>
        <p:nvPicPr>
          <p:cNvPr id="8" name="Picture 2" descr="I:\для презентаций\север\ореаменты.jpg"/>
          <p:cNvPicPr>
            <a:picLocks noChangeAspect="1" noChangeArrowheads="1"/>
          </p:cNvPicPr>
          <p:nvPr/>
        </p:nvPicPr>
        <p:blipFill>
          <a:blip r:embed="rId4" cstate="print"/>
          <a:srcRect l="15533" t="37478" r="50127" b="53239"/>
          <a:stretch>
            <a:fillRect/>
          </a:stretch>
        </p:blipFill>
        <p:spPr bwMode="auto">
          <a:xfrm>
            <a:off x="395536" y="3068960"/>
            <a:ext cx="3888432" cy="1458162"/>
          </a:xfrm>
          <a:prstGeom prst="ellipse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179512" y="548680"/>
            <a:ext cx="0" cy="5976664"/>
          </a:xfrm>
          <a:prstGeom prst="line">
            <a:avLst/>
          </a:prstGeom>
          <a:ln>
            <a:solidFill>
              <a:srgbClr val="AC0C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251520" y="188640"/>
            <a:ext cx="8640960" cy="6426714"/>
            <a:chOff x="251520" y="188640"/>
            <a:chExt cx="8640960" cy="6426714"/>
          </a:xfrm>
        </p:grpSpPr>
        <p:sp>
          <p:nvSpPr>
            <p:cNvPr id="4" name="TextBox 3"/>
            <p:cNvSpPr txBox="1"/>
            <p:nvPr/>
          </p:nvSpPr>
          <p:spPr>
            <a:xfrm>
              <a:off x="251520" y="332656"/>
              <a:ext cx="8496944" cy="581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Титэ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армия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нэг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эвын,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алвылг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мелинг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аняпель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Каля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Айпапа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гэеллинэв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Тыттэль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ычгынан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йыль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ыкминын 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Калянак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кейкейы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маль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пылвынто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этонэн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Йытэкъев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ыявайты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кыг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экэвы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мельынкы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городык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Долиновкак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)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мотострелковык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войскак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инэллэчг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калинин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Николайынак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гатвылэн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кые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коёналла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мытоечвалла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мую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ояв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гам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Николайынак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накойыголамык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авметг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ынно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когармотка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эвг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 Урэв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ка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ъя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э, паломтэлык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 артистав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вэталлай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гымаллай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Еккэ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пенсияк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ынны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ыйтылай, йыль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авакыкат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гэнмэй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линэв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лиги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тыкул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ятомго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Тыттэль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айинав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аппапеля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о, эньпичив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амйитумгын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ымо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мучгинэв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!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Тыттэль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нытгымкинэв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ныльгиеюнэнь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!</a:t>
              </a:r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Тыкалин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йыпыткаво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тынпын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ойы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тит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кмину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гымнинэв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лиги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кые валг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мучгин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яйычг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323528" y="188640"/>
              <a:ext cx="8568952" cy="6426714"/>
              <a:chOff x="323528" y="260648"/>
              <a:chExt cx="8568952" cy="6426714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t="2778" b="2778"/>
              <a:stretch>
                <a:fillRect/>
              </a:stretch>
            </p:blipFill>
            <p:spPr bwMode="auto">
              <a:xfrm>
                <a:off x="323528" y="476672"/>
                <a:ext cx="2592288" cy="2448272"/>
              </a:xfrm>
              <a:prstGeom prst="roundRect">
                <a:avLst/>
              </a:prstGeom>
              <a:noFill/>
              <a:ln w="9525">
                <a:solidFill>
                  <a:srgbClr val="00206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5" name="Picture 1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72000" y="548680"/>
                <a:ext cx="4176464" cy="2296819"/>
              </a:xfrm>
              <a:prstGeom prst="roundRect">
                <a:avLst/>
              </a:prstGeom>
              <a:noFill/>
              <a:ln w="9525">
                <a:solidFill>
                  <a:srgbClr val="00206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6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5533" t="37478" r="50127" b="53239"/>
              <a:stretch>
                <a:fillRect/>
              </a:stretch>
            </p:blipFill>
            <p:spPr bwMode="auto">
              <a:xfrm>
                <a:off x="4067944" y="5877272"/>
                <a:ext cx="2376264" cy="810090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987824" y="1340768"/>
                <a:ext cx="1526444" cy="11695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Гачы</a:t>
                </a:r>
                <a:r>
                  <a:rPr lang="ru-RU" sz="1400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ңқ</a:t>
                </a:r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ал</a:t>
                </a: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гымнин</a:t>
                </a: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1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ынинэлг</a:t>
                </a:r>
                <a:r>
                  <a:rPr lang="ru-RU" sz="1400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ын</a:t>
                </a: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йичг</a:t>
                </a:r>
                <a:r>
                  <a:rPr lang="ru-RU" sz="1400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амйитумгын</a:t>
                </a:r>
                <a:endParaRPr lang="ru-RU" sz="1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1400" dirty="0" err="1" smtClean="0">
                    <a:latin typeface="Times New Roman" pitchFamily="18" charset="0"/>
                    <a:cs typeface="Times New Roman" pitchFamily="18" charset="0"/>
                  </a:rPr>
                  <a:t>Йытэкъев</a:t>
                </a:r>
                <a:r>
                  <a:rPr lang="ru-RU" sz="1400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endParaRPr lang="ru-RU" sz="1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323528" y="260648"/>
                <a:ext cx="8352928" cy="0"/>
              </a:xfrm>
              <a:prstGeom prst="line">
                <a:avLst/>
              </a:prstGeom>
              <a:ln>
                <a:solidFill>
                  <a:srgbClr val="AC0C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539552" y="6597352"/>
                <a:ext cx="3312368" cy="0"/>
              </a:xfrm>
              <a:prstGeom prst="line">
                <a:avLst/>
              </a:prstGeom>
              <a:ln>
                <a:solidFill>
                  <a:srgbClr val="AC0C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8892480" y="692696"/>
                <a:ext cx="0" cy="5616624"/>
              </a:xfrm>
              <a:prstGeom prst="line">
                <a:avLst/>
              </a:prstGeom>
              <a:ln>
                <a:solidFill>
                  <a:srgbClr val="AC0C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6588224" y="6597352"/>
                <a:ext cx="2016224" cy="0"/>
              </a:xfrm>
              <a:prstGeom prst="line">
                <a:avLst/>
              </a:prstGeom>
              <a:ln>
                <a:solidFill>
                  <a:srgbClr val="AC0C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51520" y="0"/>
            <a:ext cx="8676456" cy="6858000"/>
            <a:chOff x="251520" y="0"/>
            <a:chExt cx="8676456" cy="68580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0"/>
              <a:ext cx="8572500" cy="5667375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2" descr="I:\для презентаций\север\ореаменты.jpg"/>
            <p:cNvPicPr>
              <a:picLocks noChangeAspect="1" noChangeArrowheads="1"/>
            </p:cNvPicPr>
            <p:nvPr/>
          </p:nvPicPr>
          <p:blipFill>
            <a:blip r:embed="rId3" cstate="print"/>
            <a:srcRect l="15533" t="37478" r="50127" b="53239"/>
            <a:stretch>
              <a:fillRect/>
            </a:stretch>
          </p:blipFill>
          <p:spPr bwMode="auto">
            <a:xfrm>
              <a:off x="395536" y="3068960"/>
              <a:ext cx="3888432" cy="1458162"/>
            </a:xfrm>
            <a:prstGeom prst="ellipse">
              <a:avLst/>
            </a:prstGeom>
            <a:noFill/>
          </p:spPr>
        </p:pic>
        <p:grpSp>
          <p:nvGrpSpPr>
            <p:cNvPr id="6" name="Группа 5"/>
            <p:cNvGrpSpPr/>
            <p:nvPr/>
          </p:nvGrpSpPr>
          <p:grpSpPr>
            <a:xfrm>
              <a:off x="251520" y="5373216"/>
              <a:ext cx="8676456" cy="1484784"/>
              <a:chOff x="0" y="4769768"/>
              <a:chExt cx="9144000" cy="2088232"/>
            </a:xfrm>
          </p:grpSpPr>
          <p:pic>
            <p:nvPicPr>
              <p:cNvPr id="7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1288" t="71158" b="11932"/>
              <a:stretch>
                <a:fillRect/>
              </a:stretch>
            </p:blipFill>
            <p:spPr bwMode="auto">
              <a:xfrm>
                <a:off x="6588223" y="4769768"/>
                <a:ext cx="2555777" cy="2088232"/>
              </a:xfrm>
              <a:prstGeom prst="rect">
                <a:avLst/>
              </a:prstGeom>
              <a:noFill/>
            </p:spPr>
          </p:pic>
          <p:pic>
            <p:nvPicPr>
              <p:cNvPr id="8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3043" t="71158" b="11932"/>
              <a:stretch>
                <a:fillRect/>
              </a:stretch>
            </p:blipFill>
            <p:spPr bwMode="auto">
              <a:xfrm>
                <a:off x="0" y="4769768"/>
                <a:ext cx="7740353" cy="2088232"/>
              </a:xfrm>
              <a:prstGeom prst="rect">
                <a:avLst/>
              </a:prstGeom>
              <a:noFill/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899592" y="1700808"/>
              <a:ext cx="4315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i="1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i="1" dirty="0" err="1" smtClean="0">
                  <a:latin typeface="Times New Roman" pitchFamily="18" charset="0"/>
                  <a:cs typeface="Times New Roman" pitchFamily="18" charset="0"/>
                </a:rPr>
                <a:t>иру</a:t>
              </a:r>
              <a:r>
                <a:rPr lang="ru-RU" i="1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i="1" dirty="0" err="1" smtClean="0">
                  <a:latin typeface="Times New Roman" pitchFamily="18" charset="0"/>
                  <a:cs typeface="Times New Roman" pitchFamily="18" charset="0"/>
                </a:rPr>
                <a:t>ынын </a:t>
              </a:r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(Вайнеткан Ольга Ивановна)</a:t>
              </a:r>
            </a:p>
            <a:p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                    </a:t>
              </a:r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i="1" dirty="0" err="1" smtClean="0">
                  <a:latin typeface="Times New Roman" pitchFamily="18" charset="0"/>
                  <a:cs typeface="Times New Roman" pitchFamily="18" charset="0"/>
                </a:rPr>
                <a:t>вэтги</a:t>
              </a:r>
              <a:r>
                <a:rPr lang="ru-RU" i="1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i="1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99992" y="5661248"/>
              <a:ext cx="38651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17.09.2018г.   </a:t>
              </a:r>
              <a:r>
                <a:rPr lang="ru-RU" sz="14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400" dirty="0" err="1" smtClean="0">
                  <a:latin typeface="Times New Roman" pitchFamily="18" charset="0"/>
                  <a:cs typeface="Times New Roman" pitchFamily="18" charset="0"/>
                </a:rPr>
                <a:t>пт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dirty="0" err="1" smtClean="0">
                  <a:latin typeface="Times New Roman" pitchFamily="18" charset="0"/>
                  <a:cs typeface="Times New Roman" pitchFamily="18" charset="0"/>
                </a:rPr>
                <a:t>Вулканный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400" dirty="0" err="1" smtClean="0">
                  <a:latin typeface="Times New Roman" pitchFamily="18" charset="0"/>
                  <a:cs typeface="Times New Roman" pitchFamily="18" charset="0"/>
                </a:rPr>
                <a:t>Елизовский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 район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050" name="Picture 2" descr="I:\для презентаций\север\история.jpg"/>
            <p:cNvPicPr>
              <a:picLocks noChangeAspect="1" noChangeArrowheads="1"/>
            </p:cNvPicPr>
            <p:nvPr/>
          </p:nvPicPr>
          <p:blipFill>
            <a:blip r:embed="rId2" cstate="print"/>
            <a:srcRect b="42436"/>
            <a:stretch>
              <a:fillRect/>
            </a:stretch>
          </p:blipFill>
          <p:spPr bwMode="auto">
            <a:xfrm>
              <a:off x="0" y="0"/>
              <a:ext cx="9144000" cy="3573016"/>
            </a:xfrm>
            <a:prstGeom prst="rect">
              <a:avLst/>
            </a:prstGeom>
            <a:noFill/>
          </p:spPr>
        </p:pic>
        <p:pic>
          <p:nvPicPr>
            <p:cNvPr id="5" name="Picture 2" descr="I:\для презентаций\север\история.jpg"/>
            <p:cNvPicPr>
              <a:picLocks noChangeAspect="1" noChangeArrowheads="1"/>
            </p:cNvPicPr>
            <p:nvPr/>
          </p:nvPicPr>
          <p:blipFill>
            <a:blip r:embed="rId2" cstate="print"/>
            <a:srcRect b="42436"/>
            <a:stretch>
              <a:fillRect/>
            </a:stretch>
          </p:blipFill>
          <p:spPr bwMode="auto">
            <a:xfrm rot="10800000">
              <a:off x="0" y="3501008"/>
              <a:ext cx="9144000" cy="3356992"/>
            </a:xfrm>
            <a:prstGeom prst="rect">
              <a:avLst/>
            </a:prstGeom>
            <a:noFill/>
          </p:spPr>
        </p:pic>
        <p:pic>
          <p:nvPicPr>
            <p:cNvPr id="7" name="Picture 2" descr="F:\Edited\IMG_20180610_231516.jpg"/>
            <p:cNvPicPr>
              <a:picLocks noChangeAspect="1" noChangeArrowheads="1"/>
            </p:cNvPicPr>
            <p:nvPr/>
          </p:nvPicPr>
          <p:blipFill>
            <a:blip r:embed="rId3" cstate="print"/>
            <a:srcRect l="1714" t="5107" r="11192" b="2024"/>
            <a:stretch>
              <a:fillRect/>
            </a:stretch>
          </p:blipFill>
          <p:spPr bwMode="auto">
            <a:xfrm>
              <a:off x="539552" y="692696"/>
              <a:ext cx="3960441" cy="3168352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</p:pic>
        <p:sp>
          <p:nvSpPr>
            <p:cNvPr id="12" name="Скругленный прямоугольник 11"/>
            <p:cNvSpPr/>
            <p:nvPr/>
          </p:nvSpPr>
          <p:spPr>
            <a:xfrm>
              <a:off x="4788024" y="908720"/>
              <a:ext cx="3816424" cy="2736304"/>
            </a:xfrm>
            <a:prstGeom prst="roundRect">
              <a:avLst/>
            </a:prstGeom>
            <a:solidFill>
              <a:srgbClr val="FFFFCC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аняпель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Каля.</a:t>
              </a:r>
            </a:p>
            <a:p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Ынни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г'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валг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Каля: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илгылэв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тылг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</a:p>
            <a:p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лыг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ул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ылык калэги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о, кийталатги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ык кыллыляв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ганпылин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вэлол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нив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лы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инэв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755576" y="4509120"/>
              <a:ext cx="7776864" cy="1512168"/>
            </a:xfrm>
            <a:prstGeom prst="roundRect">
              <a:avLst/>
            </a:prstGeom>
            <a:solidFill>
              <a:srgbClr val="FFFFCC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Нычеткэю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ин, тыттэль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нытгым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ин, ныльгиеюнэнь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ин.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Янот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лавол гиллин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Коги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Ычгынан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гайтолэн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ылла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Кики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а.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Ыччу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ёналлай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Яёлкаги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ык.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Мык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оялг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о.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Май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ыяяк ыйык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омака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айтумгыйычг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 гатвалэнав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Ымо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ею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эппенак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кув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ъйип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Мочгынан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митг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мыткул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ынно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мытковалом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332656"/>
            <a:ext cx="9144000" cy="6525344"/>
            <a:chOff x="0" y="332656"/>
            <a:chExt cx="9144000" cy="6525344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0" y="4769768"/>
              <a:ext cx="9144000" cy="2088232"/>
              <a:chOff x="0" y="4769768"/>
              <a:chExt cx="9144000" cy="2088232"/>
            </a:xfrm>
          </p:grpSpPr>
          <p:pic>
            <p:nvPicPr>
              <p:cNvPr id="5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71288" t="71158" b="11932"/>
              <a:stretch>
                <a:fillRect/>
              </a:stretch>
            </p:blipFill>
            <p:spPr bwMode="auto">
              <a:xfrm>
                <a:off x="6588223" y="4769768"/>
                <a:ext cx="2555777" cy="2088232"/>
              </a:xfrm>
              <a:prstGeom prst="rect">
                <a:avLst/>
              </a:prstGeom>
              <a:noFill/>
            </p:spPr>
          </p:pic>
          <p:pic>
            <p:nvPicPr>
              <p:cNvPr id="3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13043" t="71158" b="11932"/>
              <a:stretch>
                <a:fillRect/>
              </a:stretch>
            </p:blipFill>
            <p:spPr bwMode="auto">
              <a:xfrm>
                <a:off x="0" y="4769768"/>
                <a:ext cx="7740353" cy="2088232"/>
              </a:xfrm>
              <a:prstGeom prst="rect">
                <a:avLst/>
              </a:prstGeom>
              <a:noFill/>
            </p:spPr>
          </p:pic>
        </p:grpSp>
        <p:sp>
          <p:nvSpPr>
            <p:cNvPr id="4" name="Прямоугольник 3"/>
            <p:cNvSpPr/>
            <p:nvPr/>
          </p:nvSpPr>
          <p:spPr>
            <a:xfrm>
              <a:off x="467544" y="332656"/>
              <a:ext cx="8208912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Титэ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Каля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апаппо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уллу ынин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коянь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ывола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ойвы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па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ъйийык,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гымнан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ыччу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тыкочаёквань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ынав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Эняячелг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коялла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чаёнвы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ков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анявалла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мойкакычг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тыкопаломтэлы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: е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ин кэв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ача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качачгала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Юлэ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ынпычг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кочаёла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Ив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эчги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мыпаломтэлын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ычгин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аняв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гий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Ныв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эн: аппана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авакыкы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то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ятомгы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тыттэль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митг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айинав</a:t>
              </a: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то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ном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энав</a:t>
              </a: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кимитг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гэтэйкылин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Титэ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пел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эти, пылиткуй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ык ветатык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 Анок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эньпичитэ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амйитумгэ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чеймык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яяк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наконтывань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</a:p>
            <a:p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ынэн льгэян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аняна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Эгы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ток эмэлкэ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ынкы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анко Калянак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кукэ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ъю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ң-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нин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налгу,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нэкутэйкы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нин льгикимитг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Малеёчга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ъя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Муйи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чакыгэт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Аткыт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ынык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омака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 мыткотва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э, мыткув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иннень-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и: мыткаймыла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оттымлечг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мыткуйичи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ылла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и Ет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ыт мыткунню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Мыткотгымалла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  ипа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ык.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 Калянак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наколпы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ңы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йы-ламык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компота «Черешня» то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канвета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Митг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мыткул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ын, титэ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анянак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                             </a:t>
              </a:r>
            </a:p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                           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котала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нэн май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ык пыг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атг</a:t>
              </a:r>
              <a:r>
                <a:rPr lang="ru-RU" sz="20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оло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, мыткуну</a:t>
              </a:r>
              <a:r>
                <a:rPr lang="ru-RU" sz="2000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ын                                                        г                               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гай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ымыт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ила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Мыньгыткэн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гэвэгий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о еппы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гымкы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,       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т                                                  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ты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вок кукэйвык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Мыев</a:t>
              </a: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мучгин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ылла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                   </a:t>
              </a:r>
              <a:r>
                <a:rPr lang="ru-RU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         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вэтатынвык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эньпич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кунны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err="1" smtClean="0">
                  <a:latin typeface="Times New Roman" pitchFamily="18" charset="0"/>
                  <a:cs typeface="Times New Roman" pitchFamily="18" charset="0"/>
                </a:rPr>
                <a:t>ыйты</a:t>
              </a:r>
              <a:r>
                <a:rPr lang="ru-RU" sz="20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  <p:cxnSp>
        <p:nvCxnSpPr>
          <p:cNvPr id="7" name="Прямая соединительная линия 6"/>
          <p:cNvCxnSpPr/>
          <p:nvPr/>
        </p:nvCxnSpPr>
        <p:spPr>
          <a:xfrm>
            <a:off x="251520" y="332656"/>
            <a:ext cx="0" cy="4104456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540552" y="3429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60648"/>
            <a:ext cx="806489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820472" y="332656"/>
            <a:ext cx="0" cy="54006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79512" y="116632"/>
            <a:ext cx="8784976" cy="6741368"/>
            <a:chOff x="179512" y="116632"/>
            <a:chExt cx="8784976" cy="674136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79512" y="4958408"/>
              <a:ext cx="8711952" cy="1899592"/>
              <a:chOff x="0" y="4769768"/>
              <a:chExt cx="9144000" cy="2088232"/>
            </a:xfrm>
          </p:grpSpPr>
          <p:pic>
            <p:nvPicPr>
              <p:cNvPr id="6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1288" t="71158" b="11932"/>
              <a:stretch>
                <a:fillRect/>
              </a:stretch>
            </p:blipFill>
            <p:spPr bwMode="auto">
              <a:xfrm>
                <a:off x="6588223" y="4769768"/>
                <a:ext cx="2555777" cy="2088232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3043" t="71158" b="11932"/>
              <a:stretch>
                <a:fillRect/>
              </a:stretch>
            </p:blipFill>
            <p:spPr bwMode="auto">
              <a:xfrm>
                <a:off x="0" y="4769768"/>
                <a:ext cx="7740353" cy="2088232"/>
              </a:xfrm>
              <a:prstGeom prst="rect">
                <a:avLst/>
              </a:prstGeom>
              <a:noFill/>
            </p:spPr>
          </p:pic>
        </p:grpSp>
        <p:pic>
          <p:nvPicPr>
            <p:cNvPr id="32770" name="Picture 2" descr="I:\с альбома и концерта\P1010256.JPG"/>
            <p:cNvPicPr>
              <a:picLocks noChangeAspect="1" noChangeArrowheads="1"/>
            </p:cNvPicPr>
            <p:nvPr/>
          </p:nvPicPr>
          <p:blipFill>
            <a:blip r:embed="rId4" cstate="print"/>
            <a:srcRect l="22535" r="19718" b="7981"/>
            <a:stretch>
              <a:fillRect/>
            </a:stretch>
          </p:blipFill>
          <p:spPr bwMode="auto">
            <a:xfrm>
              <a:off x="6012160" y="476672"/>
              <a:ext cx="2592288" cy="3098100"/>
            </a:xfrm>
            <a:prstGeom prst="roundRect">
              <a:avLst/>
            </a:prstGeom>
            <a:noFill/>
            <a:ln>
              <a:solidFill>
                <a:srgbClr val="5C2C04"/>
              </a:solidFill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395536" y="116632"/>
              <a:ext cx="5328592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Титэ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Коги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 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эви,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оя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талг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 татано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ныг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эли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гымыквавана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Гэнмэй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лин.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Мочгынан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Айпапано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мыткул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Ынно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гайтолэн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аму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тысячан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оньг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айчы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кэн стов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мыллы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эн паёл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гэвэгий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ык.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Ныгынгыло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эн, ныкэтгу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он, еппы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тракторо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эеткэ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алвылг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, алак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ялгынма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май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ыкемечг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аёчго кимти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нин.</a:t>
              </a:r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ыёкмыллы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эн мыньгыто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гэвэгий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 гиллинэв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Айпапана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витку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уйвык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ывой юнэтык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па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ъйийык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пенсияк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Тып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ылон: -Мэ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инет гыччи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? –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ыйин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ван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Этун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йинны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кутг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ылы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?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–Уй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э!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Эмет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анно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лэв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ыт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уй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 титэ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этг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ылкэ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…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5536" y="3717032"/>
              <a:ext cx="856895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066925" indent="-2066925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ык гатвалэн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Бригадиро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итти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иччет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метг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вэтатэ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    </a:t>
              </a:r>
            </a:p>
            <a:p>
              <a:pPr marL="2066925" indent="-2066925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Ангытык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клубык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ко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вола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Грамото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эви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йылык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мыткоег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алла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:  </a:t>
              </a:r>
            </a:p>
            <a:p>
              <a:pPr marL="2149475" indent="-2066925"/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мучгин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Айпапа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гатвылэн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!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Мыев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ынан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ымы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ею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нутэк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гэйгулэлин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ми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ки                    гая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ъя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ълэнав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ымы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йыг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это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эему…Мальметг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  нэнгыюлэвын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ынпычг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Нытгым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то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тыттэль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энг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элу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</a:p>
            <a:p>
              <a:pPr marL="2066925" indent="-2066925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         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гэл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ылин вэтги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то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чининкин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яйычг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                 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Тыттэль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нымэл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 мучгин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апаппо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!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                            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Митг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мыткул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/>
                <a:t>      </a:t>
              </a:r>
              <a:endParaRPr lang="ru-RU" dirty="0"/>
            </a:p>
          </p:txBody>
        </p:sp>
      </p:grpSp>
      <p:cxnSp>
        <p:nvCxnSpPr>
          <p:cNvPr id="9" name="Прямая соединительная линия 8"/>
          <p:cNvCxnSpPr/>
          <p:nvPr/>
        </p:nvCxnSpPr>
        <p:spPr>
          <a:xfrm>
            <a:off x="395536" y="116632"/>
            <a:ext cx="835292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1520" y="404664"/>
            <a:ext cx="0" cy="5904656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6" idx="3"/>
          </p:cNvCxnSpPr>
          <p:nvPr/>
        </p:nvCxnSpPr>
        <p:spPr>
          <a:xfrm flipH="1">
            <a:off x="8891464" y="404664"/>
            <a:ext cx="1016" cy="550354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539552" y="188640"/>
            <a:ext cx="799288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1520" y="476672"/>
            <a:ext cx="0" cy="410445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8892480" y="476672"/>
            <a:ext cx="0" cy="590465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323528" y="332656"/>
            <a:ext cx="8568952" cy="6173967"/>
            <a:chOff x="323528" y="332656"/>
            <a:chExt cx="8568952" cy="6173967"/>
          </a:xfrm>
        </p:grpSpPr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8612" t="14321" b="18483"/>
            <a:stretch>
              <a:fillRect/>
            </a:stretch>
          </p:blipFill>
          <p:spPr bwMode="auto">
            <a:xfrm>
              <a:off x="1043607" y="332656"/>
              <a:ext cx="7130559" cy="2952328"/>
            </a:xfrm>
            <a:prstGeom prst="roundRect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/>
          </p:spPr>
        </p:pic>
        <p:grpSp>
          <p:nvGrpSpPr>
            <p:cNvPr id="18" name="Группа 17"/>
            <p:cNvGrpSpPr/>
            <p:nvPr/>
          </p:nvGrpSpPr>
          <p:grpSpPr>
            <a:xfrm>
              <a:off x="323528" y="3356992"/>
              <a:ext cx="8568952" cy="3149631"/>
              <a:chOff x="323528" y="3356992"/>
              <a:chExt cx="8568952" cy="3149631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395536" y="3356992"/>
                <a:ext cx="8496944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Мыя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ал  гымнин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вава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–Кики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Ынно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гайтолэн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тысячан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оньг</a:t>
                </a:r>
                <a:r>
                  <a:rPr lang="ru-RU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айчы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кэн стов</a:t>
                </a:r>
                <a:r>
                  <a:rPr lang="ru-RU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ычче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 мынгыттэ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ыё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мыллы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эн паёл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гэвэгий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ык.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Ынин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эньпичив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: Каля то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Коги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Ятан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ыннэн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кми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 ычгин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гиллин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Ынык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омака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ёналлай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авъелг</a:t>
                </a:r>
                <a:r>
                  <a:rPr lang="ru-RU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ал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ытомго: Эвер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ут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эв</a:t>
                </a:r>
                <a:r>
                  <a:rPr lang="ru-RU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ыт.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Ыччая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гэкыннюлин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Яёлкаги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ык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ывой мэй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этык в</a:t>
                </a:r>
                <a:r>
                  <a:rPr lang="ru-RU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уйвын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Калэйтылг</a:t>
                </a:r>
                <a:r>
                  <a:rPr lang="ru-RU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о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акые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эй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эйык га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волэнав</a:t>
                </a:r>
                <a:r>
                  <a:rPr lang="ru-RU" dirty="0" err="1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йичик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Гымнин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вава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Петыяёлкаги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ык 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ывой юнэтык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Нантыватын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льгэян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ыннивэ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ru-RU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          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эгыканак на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вон э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г</a:t>
                </a:r>
                <a:r>
                  <a:rPr lang="ru-RU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элу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лы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ык.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Е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        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К                                                                     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Кольпачык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вава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ывой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ейгучев</a:t>
                </a:r>
                <a:r>
                  <a:rPr lang="ru-RU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   </a:t>
                </a: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Ай                                                                   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Айпапанак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каникулык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г</a:t>
                </a:r>
                <a:r>
                  <a:rPr lang="ru-RU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'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эя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қ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оята     наконняйтань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ынэн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                                       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наконняйтань</a:t>
                </a:r>
                <a:r>
                  <a:rPr lang="ru-RU" dirty="0" err="1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ң</a:t>
                </a:r>
                <a:r>
                  <a:rPr lang="ru-RU" dirty="0" err="1" smtClean="0">
                    <a:latin typeface="Times New Roman" pitchFamily="18" charset="0"/>
                    <a:cs typeface="Times New Roman" pitchFamily="18" charset="0"/>
                  </a:rPr>
                  <a:t>ынэн.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0" name="Picture 3" descr="I:\для презентаций\север\ездовые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33602" t="31823" r="4918" b="24583"/>
              <a:stretch>
                <a:fillRect/>
              </a:stretch>
            </p:blipFill>
            <p:spPr bwMode="auto">
              <a:xfrm>
                <a:off x="323528" y="5157192"/>
                <a:ext cx="4104456" cy="1349431"/>
              </a:xfrm>
              <a:prstGeom prst="roundRect">
                <a:avLst/>
              </a:prstGeom>
              <a:noFill/>
              <a:ln>
                <a:solidFill>
                  <a:srgbClr val="002060"/>
                </a:solidFill>
              </a:ln>
            </p:spPr>
          </p:pic>
        </p:grpSp>
      </p:grpSp>
      <p:cxnSp>
        <p:nvCxnSpPr>
          <p:cNvPr id="16" name="Прямая соединительная линия 15"/>
          <p:cNvCxnSpPr/>
          <p:nvPr/>
        </p:nvCxnSpPr>
        <p:spPr>
          <a:xfrm>
            <a:off x="323528" y="6669360"/>
            <a:ext cx="842493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86588" y="476672"/>
            <a:ext cx="8389868" cy="5832648"/>
            <a:chOff x="286588" y="476672"/>
            <a:chExt cx="8389868" cy="5832648"/>
          </a:xfrm>
        </p:grpSpPr>
        <p:sp>
          <p:nvSpPr>
            <p:cNvPr id="3" name="TextBox 2"/>
            <p:cNvSpPr txBox="1"/>
            <p:nvPr/>
          </p:nvSpPr>
          <p:spPr>
            <a:xfrm>
              <a:off x="1547664" y="476672"/>
              <a:ext cx="7128792" cy="5786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Тысячан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айчы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кэн стов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мыньгыто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ычче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паёл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гэвэгий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тань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ычетынма ынпычг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унмык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гымаллай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облигацияв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нэкуйичи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тит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маль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нытэйкыг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чамалёто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танкав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амкыка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омкимитг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кукулю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гэннийлинэв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мойыксолдаты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Тыттэль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когаймала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эналватык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тань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бригадиро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ынны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ыйтыиччетык гиллин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ынныли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пиля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 койыл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нэн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кукали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микнэк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гаччолэн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опта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таньнычетынвы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нэкунний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ыё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мыллы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 классо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гэплиткулин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каличитык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нывой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учетчикано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тэг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ояв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гамгаиччетык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председателё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сельсоветык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Тыкивы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апкав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ичилг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гатвалэнав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?  -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ок, аму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ыё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ынниг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),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уччев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палля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нытгипг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гымаллай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йынмэй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эвык кымину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Женсоветык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нэкунгыйивэнь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ми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кые кеметг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анмытатык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столо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лывагалиткыёльго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полполо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акраситкылг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тымытык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 йилгэвык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Ваняплиткук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 кол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анэйыйы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мэки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анятка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эчги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наконв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аняватко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тит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нилгытэв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малав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ъяк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вэтатэ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санитаркано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Кытэпо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анко га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волэнав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'ы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йипык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тит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мыльмылё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туберкулёза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ылкэ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омака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ветатэ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акамак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Лидия.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Мыгийкылг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Клара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Дьячкова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атомга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ваванын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 Колё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нычача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пеля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ангытык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ычгынан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нэкутэйкы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!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опта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мыткокыяв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: 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метг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котке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эмет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кутэпичгы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!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Пенсияк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вама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анэяк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ояв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ъепылг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овэкэ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лаволы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льгикимитг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тэйкынин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унмык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иннети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титэ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вок инэнгыюлэвычг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ею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тыкукали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чоччымав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урокы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5" name="Picture 7" descr="аеба"/>
            <p:cNvPicPr>
              <a:picLocks noChangeAspect="1" noChangeArrowheads="1"/>
            </p:cNvPicPr>
            <p:nvPr/>
          </p:nvPicPr>
          <p:blipFill>
            <a:blip r:embed="rId2" cstate="print"/>
            <a:srcRect l="6220"/>
            <a:stretch>
              <a:fillRect/>
            </a:stretch>
          </p:blipFill>
          <p:spPr bwMode="auto">
            <a:xfrm>
              <a:off x="286588" y="476672"/>
              <a:ext cx="1145045" cy="5832648"/>
            </a:xfrm>
            <a:prstGeom prst="rect">
              <a:avLst/>
            </a:prstGeom>
            <a:noFill/>
          </p:spPr>
        </p:pic>
      </p:grpSp>
      <p:cxnSp>
        <p:nvCxnSpPr>
          <p:cNvPr id="7" name="Прямая соединительная линия 6"/>
          <p:cNvCxnSpPr/>
          <p:nvPr/>
        </p:nvCxnSpPr>
        <p:spPr>
          <a:xfrm>
            <a:off x="1907704" y="260648"/>
            <a:ext cx="6696744" cy="0"/>
          </a:xfrm>
          <a:prstGeom prst="line">
            <a:avLst/>
          </a:prstGeom>
          <a:ln>
            <a:solidFill>
              <a:srgbClr val="AC0C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892480" y="476672"/>
            <a:ext cx="0" cy="5904656"/>
          </a:xfrm>
          <a:prstGeom prst="line">
            <a:avLst/>
          </a:prstGeom>
          <a:ln>
            <a:solidFill>
              <a:srgbClr val="AC0C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19672" y="6525344"/>
            <a:ext cx="705678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95536" y="260648"/>
            <a:ext cx="835292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0" y="404664"/>
            <a:ext cx="8892480" cy="6214660"/>
            <a:chOff x="0" y="394692"/>
            <a:chExt cx="8892480" cy="6214660"/>
          </a:xfrm>
        </p:grpSpPr>
        <p:pic>
          <p:nvPicPr>
            <p:cNvPr id="10" name="Picture 2" descr="I:\для презентаций\север\ореаменты.jpg"/>
            <p:cNvPicPr>
              <a:picLocks noChangeAspect="1" noChangeArrowheads="1"/>
            </p:cNvPicPr>
            <p:nvPr/>
          </p:nvPicPr>
          <p:blipFill>
            <a:blip r:embed="rId2" cstate="print"/>
            <a:srcRect l="13582" r="46356" b="86243"/>
            <a:stretch>
              <a:fillRect/>
            </a:stretch>
          </p:blipFill>
          <p:spPr bwMode="auto">
            <a:xfrm>
              <a:off x="0" y="4509120"/>
              <a:ext cx="4383613" cy="2088231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323528" y="394692"/>
              <a:ext cx="8568952" cy="5601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эньпич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этка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Иван Николаевич.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Нымылг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Йыкынно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эньпич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арылтэ.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опта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Кольпачык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ныё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қмыллыңэн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классо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гэплиткулин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Паспортный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отделык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милицияк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ветатэ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Ынпычг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этэгынэк нив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гымыканьпечык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тумгыльг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мойыкъяйты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ел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иви, йийитык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пистолет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ганпылин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Гамгав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уйвык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накукали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 паспорто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мыльмылы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радистано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вэтатэ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учётчико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Нымит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кирпичу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тэйкык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Нэлэг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мальыявак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нымэл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 тылг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отыл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вонав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иччета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кирпичу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тэйкык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ойвы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йив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Тыкэтог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татанак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панэнатвэ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кые 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атайнык аччы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ёналлай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Илийык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амкыка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итув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лыган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уттыпиля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 накокыплё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айыкми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коняв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ача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колым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ылё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мойкы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нэкив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ыяйгочав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ылагыткы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тит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мальметг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юнэтык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ывой, пылиткуй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вэтатык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  татанак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гигынги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 ко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нэн тэйкык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амйитумгын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алла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гилгилу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нэкуень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энато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наконтывань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мэлёты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то 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ъев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конны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ыйтыла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анок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эйык галгав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итув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милгыыйе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наконмы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Мотор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ытвыг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мучгин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гиллин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Алак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ынны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ыйтынык мыткотвала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Татанак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палаткак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ваняян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тэйкынин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май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ывыв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пэчик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камлэлы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гантывалэнав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Гигынги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тата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нэкугитэ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Амкыка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нэкутэйкы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ымы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лэл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 накочолянь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Тыкивы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: ымо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ынниг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метг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коёналла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Титэ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маклатэ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тата,    </a:t>
              </a:r>
              <a:r>
                <a:rPr lang="ru-RU" sz="16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мытк</a:t>
              </a:r>
              <a:r>
                <a:rPr lang="ru-RU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          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мыткэмнолла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 ымы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ею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кутэйкы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51520" y="538708"/>
              <a:ext cx="0" cy="4536504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8892480" y="548680"/>
              <a:ext cx="0" cy="576064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6" name="Picture 2" descr="I:\история села, мы\P1010500.JPG"/>
            <p:cNvPicPr>
              <a:picLocks noChangeAspect="1" noChangeArrowheads="1"/>
            </p:cNvPicPr>
            <p:nvPr/>
          </p:nvPicPr>
          <p:blipFill>
            <a:blip r:embed="rId3" cstate="print"/>
            <a:srcRect b="38889"/>
            <a:stretch>
              <a:fillRect/>
            </a:stretch>
          </p:blipFill>
          <p:spPr bwMode="auto">
            <a:xfrm rot="10800000" flipV="1">
              <a:off x="5148064" y="5157192"/>
              <a:ext cx="3168352" cy="1452160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1907704" y="558924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51520" y="260648"/>
            <a:ext cx="8650690" cy="6336704"/>
            <a:chOff x="251520" y="260648"/>
            <a:chExt cx="8650690" cy="6336704"/>
          </a:xfrm>
        </p:grpSpPr>
        <p:sp>
          <p:nvSpPr>
            <p:cNvPr id="3" name="TextBox 2"/>
            <p:cNvSpPr txBox="1"/>
            <p:nvPr/>
          </p:nvSpPr>
          <p:spPr>
            <a:xfrm>
              <a:off x="251520" y="260648"/>
              <a:ext cx="8640960" cy="5355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Мелье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 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алько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муйык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ывой юнэтык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эньпич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чукча,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ылла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Аграфена –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мыгийкылг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ык вэтатэ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Гымати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Амкыка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Грамотав</a:t>
              </a:r>
              <a:r>
                <a:rPr lang="ru-RU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котвала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Мучгин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ылла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опта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анко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ывой вэтатык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Мую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гачакыгэта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интернатык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мытынг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ала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Пенсияк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ыння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уйвык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вава</a:t>
              </a:r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гатвалэнат.Г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опта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ыволай ынны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ыйтык.</a:t>
              </a:r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Мую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мытмай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алла, тай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атынвык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мыты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вола 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иннетык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ынкы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ыччок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кукэйвык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pPr marL="2952750" indent="-2952750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             </a:t>
              </a:r>
            </a:p>
            <a:p>
              <a:pPr marL="2247900" indent="-2247900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альконак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гэкмиллин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совхозык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коня –Малютка.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аен коня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гинэ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элин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коялгылла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ынныныйтыны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ача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чинин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конята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кул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ытын, 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ача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йыль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авакыкав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 наконкататьтсав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ынав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247900" indent="-2247900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                                       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Ычгин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гиллин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авг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ытг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ыпиль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Крона.Нымит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ин 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ыйипык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ояв</a:t>
              </a:r>
              <a:r>
                <a:rPr lang="ru-RU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Колё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ныльгееёл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эн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!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Ваванак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ынкы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вилул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у ганпылин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Кронапель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ымы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муйык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омака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 гатвалэн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тай</a:t>
              </a:r>
              <a:r>
                <a:rPr lang="ru-RU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dirty="0" err="1" smtClean="0">
                  <a:latin typeface="Times New Roman" pitchFamily="18" charset="0"/>
                  <a:cs typeface="Times New Roman" pitchFamily="18" charset="0"/>
                </a:rPr>
                <a:t>атынвык.</a:t>
              </a:r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" name="Группа 35"/>
            <p:cNvGrpSpPr/>
            <p:nvPr/>
          </p:nvGrpSpPr>
          <p:grpSpPr>
            <a:xfrm>
              <a:off x="323528" y="260648"/>
              <a:ext cx="8578682" cy="6336704"/>
              <a:chOff x="323528" y="260648"/>
              <a:chExt cx="8578682" cy="6336704"/>
            </a:xfrm>
          </p:grpSpPr>
          <p:pic>
            <p:nvPicPr>
              <p:cNvPr id="5" name="Picture 2" descr="I:\для презентаций\север\ореаменты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13043" t="80487" b="14848"/>
              <a:stretch>
                <a:fillRect/>
              </a:stretch>
            </p:blipFill>
            <p:spPr bwMode="auto">
              <a:xfrm>
                <a:off x="1115616" y="6021288"/>
                <a:ext cx="7740353" cy="576064"/>
              </a:xfrm>
              <a:prstGeom prst="rect">
                <a:avLst/>
              </a:prstGeom>
              <a:noFill/>
            </p:spPr>
          </p:pic>
          <p:pic>
            <p:nvPicPr>
              <p:cNvPr id="266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253" r="4479"/>
              <a:stretch>
                <a:fillRect/>
              </a:stretch>
            </p:blipFill>
            <p:spPr bwMode="auto">
              <a:xfrm>
                <a:off x="4499991" y="332656"/>
                <a:ext cx="4402219" cy="2808312"/>
              </a:xfrm>
              <a:prstGeom prst="roundRect">
                <a:avLst/>
              </a:prstGeom>
              <a:noFill/>
              <a:ln w="9525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2050" name="Picture 2" descr="F:\Edited\IMG_20170522_193612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7957"/>
              <a:stretch>
                <a:fillRect/>
              </a:stretch>
            </p:blipFill>
            <p:spPr bwMode="auto">
              <a:xfrm>
                <a:off x="683568" y="3789040"/>
                <a:ext cx="1698566" cy="278092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</p:pic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395536" y="260648"/>
                <a:ext cx="3888432" cy="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8892480" y="3429000"/>
                <a:ext cx="0" cy="2304256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323528" y="3861048"/>
                <a:ext cx="0" cy="259228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332656"/>
            <a:ext cx="8820472" cy="6264696"/>
            <a:chOff x="0" y="332656"/>
            <a:chExt cx="8820472" cy="6264696"/>
          </a:xfrm>
        </p:grpSpPr>
        <p:pic>
          <p:nvPicPr>
            <p:cNvPr id="6" name="Picture 2" descr="I:\для презентаций\север\ореаменты.jpg"/>
            <p:cNvPicPr>
              <a:picLocks noChangeAspect="1" noChangeArrowheads="1"/>
            </p:cNvPicPr>
            <p:nvPr/>
          </p:nvPicPr>
          <p:blipFill>
            <a:blip r:embed="rId2" cstate="print"/>
            <a:srcRect l="15533" t="37478" r="50127" b="53239"/>
            <a:stretch>
              <a:fillRect/>
            </a:stretch>
          </p:blipFill>
          <p:spPr bwMode="auto">
            <a:xfrm>
              <a:off x="0" y="4509120"/>
              <a:ext cx="5568619" cy="2088232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323528" y="332656"/>
              <a:ext cx="8496944" cy="4278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ынинэлг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амйитумгын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Йытэкъев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- Николай.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Ынно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элвылг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гайтолэн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Ваванак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милютналгык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аккапиль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гаймаклэн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 я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уйичвина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 мучгинэв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атвака.Татанак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еннин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май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элюч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эмен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пупсна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Муйи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чакетытомгын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ятан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муткулляпы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мыев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Йытэкъев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эмынно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куйичветы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мойкы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уй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эйылкэ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эмен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мыччанчимав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ынин.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Куплытку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уйичветык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ет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 кунумкэв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ынин.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гийигий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кунв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эль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‘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Мэй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эти,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ывой эньпичик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омака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ипа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ык: 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аяг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онвы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тагийни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ык, у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элык.</a:t>
              </a:r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Аняна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ыява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гытгы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итту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куйив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Калянак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 кул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 мимыл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колодца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эмен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ятан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анэнгытгы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 нычача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ача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мую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накакмэламык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энатэты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.Тыттэль эмэлкэ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ыгака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 лэйвык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!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 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эем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утту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тынупу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нилгы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инэв, 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айинав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! </a:t>
              </a:r>
            </a:p>
            <a:p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амйитумгын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инетван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нув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там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кокалэйты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илгыурва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ата, ымы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кимитг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то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увик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метг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Яяк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кугитэ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нин, ми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кые мытко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ытвала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, мыткополмелла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Гымнин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ныкэтгу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ин, нымиткин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тигыльг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этык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йины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эймэ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аму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мэки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ыччи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лэ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кы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ывогыг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 йины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ык, мытча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этатык муйи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чакетытомгын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Мыты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во чей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ычейык: гэе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лин Йытэкъев</a:t>
              </a:r>
              <a:r>
                <a:rPr lang="ru-RU" sz="1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ымы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урва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гэпъйилын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коямарав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ла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?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 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атав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гатэнымычелэнат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мэки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катгочг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киты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Тэгыльг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атгый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ын митг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у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гэл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ылин.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1600" dirty="0" err="1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'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иек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қ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онпы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яноты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 куеты</a:t>
              </a:r>
              <a:r>
                <a:rPr lang="ru-RU" sz="1600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ң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I:\февраль 17г\IMG-20170209-WA0029.jpg"/>
          <p:cNvPicPr>
            <a:picLocks noChangeAspect="1" noChangeArrowheads="1"/>
          </p:cNvPicPr>
          <p:nvPr/>
        </p:nvPicPr>
        <p:blipFill>
          <a:blip r:embed="rId3" cstate="print"/>
          <a:srcRect l="32281" b="30701"/>
          <a:stretch>
            <a:fillRect/>
          </a:stretch>
        </p:blipFill>
        <p:spPr bwMode="auto">
          <a:xfrm>
            <a:off x="5652119" y="4509121"/>
            <a:ext cx="2736305" cy="210012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95536" y="260648"/>
            <a:ext cx="8424936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51520" y="476672"/>
            <a:ext cx="0" cy="475252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892480" y="548680"/>
            <a:ext cx="0" cy="583264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63888" y="6597352"/>
            <a:ext cx="187220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4077</TotalTime>
  <Words>1385</Words>
  <Application>Microsoft Office PowerPoint</Application>
  <PresentationFormat>Экран (4:3)</PresentationFormat>
  <Paragraphs>81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354</cp:revision>
  <dcterms:modified xsi:type="dcterms:W3CDTF">2018-09-19T00:19:33Z</dcterms:modified>
</cp:coreProperties>
</file>